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ink/ink1.xml" ContentType="application/inkml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4151" r:id="rId4"/>
  </p:sldMasterIdLst>
  <p:notesMasterIdLst>
    <p:notesMasterId r:id="rId37"/>
  </p:notesMasterIdLst>
  <p:handoutMasterIdLst>
    <p:handoutMasterId r:id="rId38"/>
  </p:handoutMasterIdLst>
  <p:sldIdLst>
    <p:sldId id="256" r:id="rId5"/>
    <p:sldId id="257" r:id="rId6"/>
    <p:sldId id="258" r:id="rId7"/>
    <p:sldId id="259" r:id="rId8"/>
    <p:sldId id="260" r:id="rId9"/>
    <p:sldId id="261" r:id="rId10"/>
    <p:sldId id="265" r:id="rId11"/>
    <p:sldId id="267" r:id="rId12"/>
    <p:sldId id="266" r:id="rId13"/>
    <p:sldId id="268" r:id="rId14"/>
    <p:sldId id="269" r:id="rId15"/>
    <p:sldId id="270" r:id="rId16"/>
    <p:sldId id="271" r:id="rId17"/>
    <p:sldId id="273" r:id="rId18"/>
    <p:sldId id="274" r:id="rId19"/>
    <p:sldId id="275" r:id="rId20"/>
    <p:sldId id="276" r:id="rId21"/>
    <p:sldId id="278" r:id="rId22"/>
    <p:sldId id="277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</p:sldIdLst>
  <p:sldSz cx="12192000" cy="6858000"/>
  <p:notesSz cx="6858000" cy="9144000"/>
  <p:custDataLst>
    <p:tags r:id="rId3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88" userDrawn="1">
          <p15:clr>
            <a:srgbClr val="A4A3A4"/>
          </p15:clr>
        </p15:guide>
        <p15:guide id="4" pos="733" userDrawn="1">
          <p15:clr>
            <a:srgbClr val="A4A3A4"/>
          </p15:clr>
        </p15:guide>
        <p15:guide id="5" pos="1685" userDrawn="1">
          <p15:clr>
            <a:srgbClr val="A4A3A4"/>
          </p15:clr>
        </p15:guide>
        <p15:guide id="6" pos="4407" userDrawn="1">
          <p15:clr>
            <a:srgbClr val="A4A3A4"/>
          </p15:clr>
        </p15:guide>
        <p15:guide id="7" orient="horz" pos="3861" userDrawn="1">
          <p15:clr>
            <a:srgbClr val="A4A3A4"/>
          </p15:clr>
        </p15:guide>
        <p15:guide id="8" pos="3182" userDrawn="1">
          <p15:clr>
            <a:srgbClr val="A4A3A4"/>
          </p15:clr>
        </p15:guide>
        <p15:guide id="12" orient="horz" pos="3226" userDrawn="1">
          <p15:clr>
            <a:srgbClr val="A4A3A4"/>
          </p15:clr>
        </p15:guide>
        <p15:guide id="13" orient="horz" userDrawn="1">
          <p15:clr>
            <a:srgbClr val="A4A3A4"/>
          </p15:clr>
        </p15:guide>
        <p15:guide id="15" orient="horz" pos="1321" userDrawn="1">
          <p15:clr>
            <a:srgbClr val="A4A3A4"/>
          </p15:clr>
        </p15:guide>
        <p15:guide id="16" orient="horz" pos="346" userDrawn="1">
          <p15:clr>
            <a:srgbClr val="A4A3A4"/>
          </p15:clr>
        </p15:guide>
        <p15:guide id="18" orient="horz" pos="2908" userDrawn="1">
          <p15:clr>
            <a:srgbClr val="A4A3A4"/>
          </p15:clr>
        </p15:guide>
        <p15:guide id="19" orient="horz" pos="1003" userDrawn="1">
          <p15:clr>
            <a:srgbClr val="A4A3A4"/>
          </p15:clr>
        </p15:guide>
        <p15:guide id="20" pos="2774" userDrawn="1">
          <p15:clr>
            <a:srgbClr val="A4A3A4"/>
          </p15:clr>
        </p15:guide>
        <p15:guide id="21" orient="horz" pos="2976" userDrawn="1">
          <p15:clr>
            <a:srgbClr val="A4A3A4"/>
          </p15:clr>
        </p15:guide>
        <p15:guide id="22" pos="5995" userDrawn="1">
          <p15:clr>
            <a:srgbClr val="A4A3A4"/>
          </p15:clr>
        </p15:guide>
        <p15:guide id="23" orient="horz" pos="913" userDrawn="1">
          <p15:clr>
            <a:srgbClr val="A4A3A4"/>
          </p15:clr>
        </p15:guide>
        <p15:guide id="24" orient="horz" pos="2341" userDrawn="1">
          <p15:clr>
            <a:srgbClr val="A4A3A4"/>
          </p15:clr>
        </p15:guide>
        <p15:guide id="25" orient="horz" pos="2001" userDrawn="1">
          <p15:clr>
            <a:srgbClr val="A4A3A4"/>
          </p15:clr>
        </p15:guide>
        <p15:guide id="26" orient="horz" pos="3793" userDrawn="1">
          <p15:clr>
            <a:srgbClr val="A4A3A4"/>
          </p15:clr>
        </p15:guide>
        <p15:guide id="27" pos="708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66D6B86-BE68-0391-C8B4-AC7979848279}" name="Neenu Sharma" initials="NS" userId="S::neenu.sharma@veeam.com::ed094e59-be11-4a7c-aca9-6be41115b955" providerId="AD"/>
  <p188:author id="{5A0A59A8-32FC-CB8D-460D-EC7DBD6B064F}" name="Natalia Krivopustova" initials="NK" userId="S::NKrivopustova@veeam.com::a3bcac9a-9d34-497d-a350-f644a5d33214" providerId="AD"/>
  <p188:author id="{EA6AFABF-06D8-C8F4-DDBA-37006C120F42}" name="Alexandr Pozdeev" initials="AP" userId="S::alexandr.pozdeev@veeam.com::d5923238-7b3e-4dbe-90eb-48912a57e410" providerId="AD"/>
  <p188:author id="{5C5DF9CC-CD08-D193-7E7C-813A6A69F536}" name="Tyler Lynch" initials="TL" userId="S::Tyler@duarte.com::2b0022d4-4731-4590-970e-389865d721af" providerId="AD"/>
  <p188:author id="{5CD0E0F7-3FC7-AD12-48E9-E65A21C996B3}" name="Jay Kapur" initials="JK" userId="S::jay@duarte.com::ad043807-da17-49d2-b2f0-e3300631601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836"/>
    <a:srgbClr val="FBFBFB"/>
    <a:srgbClr val="DBDEE1"/>
    <a:srgbClr val="B6BCC3"/>
    <a:srgbClr val="929BA5"/>
    <a:srgbClr val="505861"/>
    <a:srgbClr val="00D15F"/>
    <a:srgbClr val="AA94F2"/>
    <a:srgbClr val="9A7FF5"/>
    <a:srgbClr val="BBAA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950254-CE25-48F9-951B-8DAE55E56236}" v="25" vWet="27" dt="2023-10-23T14:03:34.355"/>
    <p1510:client id="{72A7E8D0-3859-3C4B-89FD-8CED02CD5A4F}" v="4" dt="2023-10-23T14:08:33.999"/>
  </p1510:revLst>
</p1510:revInfo>
</file>

<file path=ppt/tableStyles.xml><?xml version="1.0" encoding="utf-8"?>
<a:tblStyleLst xmlns:a="http://schemas.openxmlformats.org/drawingml/2006/main" def="{B301B821-A1FF-4177-AEE7-76D212191A09}">
  <a:tblStyle styleId="{5C22544A-7EE6-4342-B048-85BDC9FD1C3A}" styleName="Medium Style 2 - Accent 1">
    <a:wholeTbl>
      <a:tcTxStyle>
        <a:fontRef idx="minor">
          <a:srgbClr val="505861"/>
        </a:fontRef>
        <a:srgbClr val="505861"/>
      </a:tcTxStyle>
      <a:tcStyle>
        <a:tcBdr>
          <a:left>
            <a:ln w="0" cmpd="sng">
              <a:solidFill>
                <a:schemeClr val="lt1"/>
              </a:solidFill>
            </a:ln>
          </a:left>
          <a:right>
            <a:ln w="0" cmpd="sng">
              <a:solidFill>
                <a:schemeClr val="lt1"/>
              </a:solidFill>
            </a:ln>
          </a:right>
          <a:top>
            <a:ln w="0" cmpd="sng">
              <a:solidFill>
                <a:schemeClr val="lt1"/>
              </a:solidFill>
            </a:ln>
          </a:top>
          <a:bottom>
            <a:ln w="7000" cmpd="sng">
              <a:solidFill>
                <a:srgbClr val="E6E7F1"/>
              </a:solidFill>
            </a:ln>
          </a:bottom>
          <a:insideH>
            <a:ln w="7000" cmpd="sng">
              <a:solidFill>
                <a:srgbClr val="E6E7F1"/>
              </a:solidFill>
            </a:ln>
          </a:insideH>
          <a:insideV>
            <a:ln w="0" cmpd="sng">
              <a:solidFill>
                <a:schemeClr val="lt1"/>
              </a:solidFill>
            </a:ln>
          </a:insideV>
        </a:tcBdr>
        <a:fill>
          <a:solidFill>
            <a:schemeClr val="accent4">
              <a:alpha val="0"/>
            </a:schemeClr>
          </a:solidFill>
        </a:fill>
      </a:tcStyle>
    </a:wholeTbl>
    <a:band1H>
      <a:tcStyle>
        <a:tcBdr/>
        <a:fill>
          <a:solidFill>
            <a:schemeClr val="accent4">
              <a:alpha val="0"/>
            </a:schemeClr>
          </a:solidFill>
        </a:fill>
      </a:tcStyle>
    </a:band1H>
    <a:band2H>
      <a:tcStyle>
        <a:tcBdr/>
        <a:fill>
          <a:solidFill>
            <a:schemeClr val="accent4">
              <a:alpha val="0"/>
            </a:schemeClr>
          </a:solidFill>
        </a:fill>
      </a:tcStyle>
    </a:band2H>
    <a:band1V>
      <a:tcStyle>
        <a:tcBdr/>
        <a:fill>
          <a:solidFill>
            <a:schemeClr val="accent1">
              <a:alpha val="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  <a:insideV>
            <a:ln w="7000" cmpd="sng">
              <a:solidFill>
                <a:schemeClr val="lt1"/>
              </a:solidFill>
            </a:ln>
          </a:insideV>
        </a:tcBdr>
        <a:fill>
          <a:solidFill>
            <a:schemeClr val="accent1"/>
          </a:solidFill>
        </a:fill>
      </a:tcStyle>
    </a:lastRow>
    <a:firstRow>
      <a:tcTxStyle b="on">
        <a:fontRef idx="minor">
          <a:srgbClr val="00D15F"/>
        </a:fontRef>
        <a:srgbClr val="00D15F"/>
      </a:tcTxStyle>
      <a:tcStyle>
        <a:tcBdr>
          <a:bottom>
            <a:ln w="10500" cmpd="sng">
              <a:solidFill>
                <a:srgbClr val="00D15F"/>
              </a:solidFill>
            </a:ln>
          </a:bottom>
          <a:insideV>
            <a:ln w="0" cmpd="sng">
              <a:solidFill>
                <a:srgbClr val="005C37"/>
              </a:solidFill>
            </a:ln>
          </a:insideV>
        </a:tcBdr>
        <a:fill>
          <a:solidFill>
            <a:schemeClr val="accent1">
              <a:alpha val="0"/>
            </a:schemeClr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rgbClr val="505861"/>
        </a:fontRef>
        <a:srgbClr val="505861"/>
      </a:tcTxStyle>
      <a:tcStyle>
        <a:tcBdr>
          <a:left>
            <a:ln w="0" cmpd="sng">
              <a:solidFill>
                <a:schemeClr val="lt1"/>
              </a:solidFill>
            </a:ln>
          </a:left>
          <a:right>
            <a:ln w="0" cmpd="sng">
              <a:solidFill>
                <a:schemeClr val="lt1"/>
              </a:solidFill>
            </a:ln>
          </a:right>
          <a:top>
            <a:ln w="0" cmpd="sng">
              <a:solidFill>
                <a:schemeClr val="lt1"/>
              </a:solidFill>
            </a:ln>
          </a:top>
          <a:bottom>
            <a:ln w="7000" cmpd="sng">
              <a:solidFill>
                <a:srgbClr val="E6E7F1"/>
              </a:solidFill>
            </a:ln>
          </a:bottom>
          <a:insideH>
            <a:ln w="7000" cmpd="sng">
              <a:solidFill>
                <a:srgbClr val="E6E7F1"/>
              </a:solidFill>
            </a:ln>
          </a:insideH>
          <a:insideV>
            <a:ln w="0" cmpd="sng">
              <a:solidFill>
                <a:schemeClr val="lt1"/>
              </a:solidFill>
            </a:ln>
          </a:insideV>
        </a:tcBdr>
        <a:fill>
          <a:solidFill>
            <a:schemeClr val="accent4">
              <a:alpha val="0"/>
            </a:schemeClr>
          </a:solidFill>
        </a:fill>
      </a:tcStyle>
    </a:wholeTbl>
    <a:band1H>
      <a:tcStyle>
        <a:tcBdr/>
        <a:fill>
          <a:solidFill>
            <a:schemeClr val="accent4">
              <a:alpha val="0"/>
            </a:schemeClr>
          </a:solidFill>
        </a:fill>
      </a:tcStyle>
    </a:band1H>
    <a:band2H>
      <a:tcStyle>
        <a:tcBdr/>
        <a:fill>
          <a:solidFill>
            <a:schemeClr val="accent4">
              <a:alpha val="0"/>
            </a:schemeClr>
          </a:solidFill>
        </a:fill>
      </a:tcStyle>
    </a:band2H>
    <a:band1V>
      <a:tcStyle>
        <a:tcBdr/>
        <a:fill>
          <a:solidFill>
            <a:schemeClr val="accent1">
              <a:alpha val="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  <a:insideV>
            <a:ln w="7000" cmpd="sng">
              <a:solidFill>
                <a:schemeClr val="lt1"/>
              </a:solidFill>
            </a:ln>
          </a:insideV>
        </a:tcBdr>
        <a:fill>
          <a:solidFill>
            <a:schemeClr val="accent1"/>
          </a:solidFill>
        </a:fill>
      </a:tcStyle>
    </a:lastRow>
    <a:firstRow>
      <a:tcTxStyle b="on">
        <a:fontRef idx="minor">
          <a:srgbClr val="8E71F4"/>
        </a:fontRef>
        <a:srgbClr val="8E71F4"/>
      </a:tcTxStyle>
      <a:tcStyle>
        <a:tcBdr>
          <a:bottom>
            <a:ln w="10500" cmpd="sng">
              <a:solidFill>
                <a:srgbClr val="8E71F4"/>
              </a:solidFill>
            </a:ln>
          </a:bottom>
          <a:insideV>
            <a:ln w="0" cmpd="sng">
              <a:solidFill>
                <a:srgbClr val="005C37"/>
              </a:solidFill>
            </a:ln>
          </a:insideV>
        </a:tcBdr>
        <a:fill>
          <a:solidFill>
            <a:schemeClr val="accent1">
              <a:alpha val="0"/>
            </a:schemeClr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76" autoAdjust="0"/>
    <p:restoredTop sz="95165" autoAdjust="0"/>
  </p:normalViewPr>
  <p:slideViewPr>
    <p:cSldViewPr snapToGrid="0">
      <p:cViewPr>
        <p:scale>
          <a:sx n="106" d="100"/>
          <a:sy n="106" d="100"/>
        </p:scale>
        <p:origin x="816" y="1352"/>
      </p:cViewPr>
      <p:guideLst>
        <p:guide orient="horz" pos="1888"/>
        <p:guide pos="733"/>
        <p:guide pos="1685"/>
        <p:guide pos="4407"/>
        <p:guide orient="horz" pos="3861"/>
        <p:guide pos="3182"/>
        <p:guide orient="horz" pos="3226"/>
        <p:guide orient="horz"/>
        <p:guide orient="horz" pos="1321"/>
        <p:guide orient="horz" pos="346"/>
        <p:guide orient="horz" pos="2908"/>
        <p:guide orient="horz" pos="1003"/>
        <p:guide pos="2774"/>
        <p:guide orient="horz" pos="2976"/>
        <p:guide pos="5995"/>
        <p:guide orient="horz" pos="913"/>
        <p:guide orient="horz" pos="2341"/>
        <p:guide orient="horz" pos="2001"/>
        <p:guide orient="horz" pos="3793"/>
        <p:guide pos="708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-6672"/>
    </p:cViewPr>
  </p:sorterViewPr>
  <p:notesViewPr>
    <p:cSldViewPr snapToGrid="0">
      <p:cViewPr varScale="1">
        <p:scale>
          <a:sx n="117" d="100"/>
          <a:sy n="117" d="100"/>
        </p:scale>
        <p:origin x="5046" y="75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gs" Target="tags/tag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45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handoutMaster" Target="handoutMasters/handoutMaster1.xml"/><Relationship Id="rId20" Type="http://schemas.openxmlformats.org/officeDocument/2006/relationships/slide" Target="slides/slide16.xml"/><Relationship Id="rId41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FE5FB8B-0990-501F-CBDA-8289ADEB909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ES Build" pitchFamily="50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77E847-83A8-2B69-E0E8-3F504C182BE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908D62-93BB-489A-8F92-534C2AF6AC1C}" type="datetimeFigureOut">
              <a:rPr lang="en-US" smtClean="0">
                <a:latin typeface="ES Build" pitchFamily="50" charset="0"/>
              </a:rPr>
              <a:t>11/29/23</a:t>
            </a:fld>
            <a:endParaRPr lang="en-US">
              <a:latin typeface="ES Build" pitchFamily="50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F2CA24-2FA5-DD34-7905-7CBA9F38393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>
              <a:latin typeface="ES Build" pitchFamily="50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9147AAB-FBD8-3417-7333-7DD68E445A1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3182C0-81F9-45AC-A139-9D56FEA8E9F0}" type="slidenum">
              <a:rPr lang="en-US" smtClean="0">
                <a:latin typeface="ES Build" pitchFamily="50" charset="0"/>
              </a:rPr>
              <a:t>‹#›</a:t>
            </a:fld>
            <a:endParaRPr lang="en-US">
              <a:latin typeface="ES Build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7289971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0-06T19:33:32.20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24575,'0'0'-8191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S Build" pitchFamily="50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S Build" pitchFamily="50" charset="0"/>
              </a:defRPr>
            </a:lvl1pPr>
          </a:lstStyle>
          <a:p>
            <a:fld id="{04FECDBD-7113-A144-A72E-4C1FC98DD220}" type="datetimeFigureOut">
              <a:rPr lang="en-US" smtClean="0"/>
              <a:pPr/>
              <a:t>11/29/23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S Build" pitchFamily="50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S Build" pitchFamily="50" charset="0"/>
              </a:defRPr>
            </a:lvl1pPr>
          </a:lstStyle>
          <a:p>
            <a:fld id="{A2D206B4-D7FF-F742-9988-8286DC6B11D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558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ES Build" pitchFamily="50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S Build" pitchFamily="50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S Build" pitchFamily="50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S Build" pitchFamily="50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S Build" pitchFamily="50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D206B4-D7FF-F742-9988-8286DC6B11D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3378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D206B4-D7FF-F742-9988-8286DC6B11DB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7385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8" Type="http://schemas.openxmlformats.org/officeDocument/2006/relationships/hyperlink" Target="https://twitter.com/Veeam" TargetMode="External"/><Relationship Id="rId13" Type="http://schemas.openxmlformats.org/officeDocument/2006/relationships/hyperlink" Target="https://www.linkedin.com/company/veeam-software/" TargetMode="External"/><Relationship Id="rId3" Type="http://schemas.openxmlformats.org/officeDocument/2006/relationships/image" Target="../media/image2.png"/><Relationship Id="rId7" Type="http://schemas.openxmlformats.org/officeDocument/2006/relationships/hyperlink" Target="https://www.instagram.com/veeam_software/" TargetMode="External"/><Relationship Id="rId12" Type="http://schemas.openxmlformats.org/officeDocument/2006/relationships/image" Target="../media/image2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hyperlink" Target="https://www.facebook.com/VeeamSoftware/" TargetMode="External"/><Relationship Id="rId11" Type="http://schemas.openxmlformats.org/officeDocument/2006/relationships/hyperlink" Target="https://www.youtube.com/@veeam" TargetMode="External"/><Relationship Id="rId5" Type="http://schemas.openxmlformats.org/officeDocument/2006/relationships/image" Target="../media/image24.png"/><Relationship Id="rId10" Type="http://schemas.openxmlformats.org/officeDocument/2006/relationships/image" Target="../media/image26.svg"/><Relationship Id="rId4" Type="http://schemas.openxmlformats.org/officeDocument/2006/relationships/image" Target="../media/image3.svg"/><Relationship Id="rId9" Type="http://schemas.openxmlformats.org/officeDocument/2006/relationships/image" Target="../media/image25.png"/><Relationship Id="rId14" Type="http://schemas.openxmlformats.org/officeDocument/2006/relationships/image" Target="../media/image28.png"/></Relationships>
</file>

<file path=ppt/slideLayouts/_rels/slideLayout74.xml.rels><?xml version="1.0" encoding="UTF-8" standalone="yes"?>
<Relationships xmlns="http://schemas.openxmlformats.org/package/2006/relationships"><Relationship Id="rId8" Type="http://schemas.openxmlformats.org/officeDocument/2006/relationships/hyperlink" Target="https://twitter.com/Veeam" TargetMode="External"/><Relationship Id="rId13" Type="http://schemas.openxmlformats.org/officeDocument/2006/relationships/hyperlink" Target="https://www.linkedin.com/company/veeam-software/" TargetMode="External"/><Relationship Id="rId3" Type="http://schemas.openxmlformats.org/officeDocument/2006/relationships/image" Target="../media/image2.png"/><Relationship Id="rId7" Type="http://schemas.openxmlformats.org/officeDocument/2006/relationships/hyperlink" Target="https://www.instagram.com/veeam_software/" TargetMode="External"/><Relationship Id="rId12" Type="http://schemas.openxmlformats.org/officeDocument/2006/relationships/image" Target="../media/image2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hyperlink" Target="https://www.facebook.com/VeeamSoftware/" TargetMode="External"/><Relationship Id="rId11" Type="http://schemas.openxmlformats.org/officeDocument/2006/relationships/hyperlink" Target="https://www.youtube.com/@veeam" TargetMode="External"/><Relationship Id="rId5" Type="http://schemas.openxmlformats.org/officeDocument/2006/relationships/image" Target="../media/image29.png"/><Relationship Id="rId10" Type="http://schemas.openxmlformats.org/officeDocument/2006/relationships/image" Target="../media/image26.svg"/><Relationship Id="rId4" Type="http://schemas.openxmlformats.org/officeDocument/2006/relationships/image" Target="../media/image3.svg"/><Relationship Id="rId9" Type="http://schemas.openxmlformats.org/officeDocument/2006/relationships/image" Target="../media/image25.png"/><Relationship Id="rId14" Type="http://schemas.openxmlformats.org/officeDocument/2006/relationships/image" Target="../media/image28.png"/></Relationships>
</file>

<file path=ppt/slideLayouts/_rels/slideLayout7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instagram.com/veeam_software/" TargetMode="External"/><Relationship Id="rId13" Type="http://schemas.openxmlformats.org/officeDocument/2006/relationships/image" Target="../media/image27.png"/><Relationship Id="rId3" Type="http://schemas.openxmlformats.org/officeDocument/2006/relationships/image" Target="../media/image31.png"/><Relationship Id="rId7" Type="http://schemas.openxmlformats.org/officeDocument/2006/relationships/hyperlink" Target="https://www.facebook.com/VeeamSoftware/" TargetMode="External"/><Relationship Id="rId12" Type="http://schemas.openxmlformats.org/officeDocument/2006/relationships/hyperlink" Target="https://www.youtube.com/@veeam" TargetMode="External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4.png"/><Relationship Id="rId11" Type="http://schemas.openxmlformats.org/officeDocument/2006/relationships/image" Target="../media/image26.svg"/><Relationship Id="rId5" Type="http://schemas.openxmlformats.org/officeDocument/2006/relationships/hyperlink" Target="https://community.veeam.com/" TargetMode="External"/><Relationship Id="rId15" Type="http://schemas.openxmlformats.org/officeDocument/2006/relationships/image" Target="../media/image28.png"/><Relationship Id="rId10" Type="http://schemas.openxmlformats.org/officeDocument/2006/relationships/image" Target="../media/image25.png"/><Relationship Id="rId4" Type="http://schemas.openxmlformats.org/officeDocument/2006/relationships/image" Target="../media/image32.svg"/><Relationship Id="rId9" Type="http://schemas.openxmlformats.org/officeDocument/2006/relationships/hyperlink" Target="https://twitter.com/Veeam" TargetMode="External"/><Relationship Id="rId14" Type="http://schemas.openxmlformats.org/officeDocument/2006/relationships/hyperlink" Target="https://www.linkedin.com/company/veeam-software/" TargetMode="External"/></Relationships>
</file>

<file path=ppt/slideLayouts/_rels/slideLayout7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acebook.com/VeeamSoftware/" TargetMode="External"/><Relationship Id="rId13" Type="http://schemas.openxmlformats.org/officeDocument/2006/relationships/hyperlink" Target="https://www.youtube.com/@veeam" TargetMode="External"/><Relationship Id="rId3" Type="http://schemas.openxmlformats.org/officeDocument/2006/relationships/image" Target="../media/image5.png"/><Relationship Id="rId7" Type="http://schemas.openxmlformats.org/officeDocument/2006/relationships/image" Target="../media/image24.png"/><Relationship Id="rId12" Type="http://schemas.openxmlformats.org/officeDocument/2006/relationships/image" Target="../media/image26.svg"/><Relationship Id="rId2" Type="http://schemas.openxmlformats.org/officeDocument/2006/relationships/slideMaster" Target="../slideMasters/slideMaster1.xml"/><Relationship Id="rId16" Type="http://schemas.openxmlformats.org/officeDocument/2006/relationships/image" Target="../media/image28.png"/><Relationship Id="rId1" Type="http://schemas.openxmlformats.org/officeDocument/2006/relationships/themeOverride" Target="../theme/themeOverride1.xml"/><Relationship Id="rId6" Type="http://schemas.openxmlformats.org/officeDocument/2006/relationships/hyperlink" Target="https://community.veeam.com/" TargetMode="External"/><Relationship Id="rId11" Type="http://schemas.openxmlformats.org/officeDocument/2006/relationships/image" Target="../media/image25.png"/><Relationship Id="rId5" Type="http://schemas.openxmlformats.org/officeDocument/2006/relationships/image" Target="../media/image34.svg"/><Relationship Id="rId15" Type="http://schemas.openxmlformats.org/officeDocument/2006/relationships/hyperlink" Target="https://www.linkedin.com/company/veeam-software/" TargetMode="External"/><Relationship Id="rId10" Type="http://schemas.openxmlformats.org/officeDocument/2006/relationships/hyperlink" Target="https://twitter.com/Veeam" TargetMode="External"/><Relationship Id="rId4" Type="http://schemas.openxmlformats.org/officeDocument/2006/relationships/image" Target="../media/image33.png"/><Relationship Id="rId9" Type="http://schemas.openxmlformats.org/officeDocument/2006/relationships/hyperlink" Target="https://www.instagram.com/veeam_software/" TargetMode="External"/><Relationship Id="rId14" Type="http://schemas.openxmlformats.org/officeDocument/2006/relationships/image" Target="../media/image27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F2F1153D-CB0F-BB40-3E15-C9DC5D790961}"/>
              </a:ext>
            </a:extLst>
          </p:cNvPr>
          <p:cNvSpPr/>
          <p:nvPr userDrawn="1"/>
        </p:nvSpPr>
        <p:spPr>
          <a:xfrm>
            <a:off x="0" y="-18997"/>
            <a:ext cx="12192000" cy="5865318"/>
          </a:xfrm>
          <a:custGeom>
            <a:avLst/>
            <a:gdLst>
              <a:gd name="connsiteX0" fmla="*/ 0 w 12192000"/>
              <a:gd name="connsiteY0" fmla="*/ 0 h 5865318"/>
              <a:gd name="connsiteX1" fmla="*/ 797535 w 12192000"/>
              <a:gd name="connsiteY1" fmla="*/ 0 h 5865318"/>
              <a:gd name="connsiteX2" fmla="*/ 5613390 w 12192000"/>
              <a:gd name="connsiteY2" fmla="*/ 4815480 h 5865318"/>
              <a:gd name="connsiteX3" fmla="*/ 6578610 w 12192000"/>
              <a:gd name="connsiteY3" fmla="*/ 4815480 h 5865318"/>
              <a:gd name="connsiteX4" fmla="*/ 11261178 w 12192000"/>
              <a:gd name="connsiteY4" fmla="*/ 133278 h 5865318"/>
              <a:gd name="connsiteX5" fmla="*/ 11394466 w 12192000"/>
              <a:gd name="connsiteY5" fmla="*/ 0 h 5865318"/>
              <a:gd name="connsiteX6" fmla="*/ 12192000 w 12192000"/>
              <a:gd name="connsiteY6" fmla="*/ 0 h 5865318"/>
              <a:gd name="connsiteX7" fmla="*/ 12192000 w 12192000"/>
              <a:gd name="connsiteY7" fmla="*/ 4291292 h 5865318"/>
              <a:gd name="connsiteX8" fmla="*/ 12130037 w 12192000"/>
              <a:gd name="connsiteY8" fmla="*/ 4353124 h 5865318"/>
              <a:gd name="connsiteX9" fmla="*/ 11617391 w 12192000"/>
              <a:gd name="connsiteY9" fmla="*/ 4864691 h 5865318"/>
              <a:gd name="connsiteX10" fmla="*/ 9228878 w 12192000"/>
              <a:gd name="connsiteY10" fmla="*/ 5865318 h 5865318"/>
              <a:gd name="connsiteX11" fmla="*/ 2979482 w 12192000"/>
              <a:gd name="connsiteY11" fmla="*/ 5865318 h 5865318"/>
              <a:gd name="connsiteX12" fmla="*/ 574609 w 12192000"/>
              <a:gd name="connsiteY12" fmla="*/ 4864691 h 5865318"/>
              <a:gd name="connsiteX13" fmla="*/ 263974 w 12192000"/>
              <a:gd name="connsiteY13" fmla="*/ 4554710 h 5865318"/>
              <a:gd name="connsiteX14" fmla="*/ 0 w 12192000"/>
              <a:gd name="connsiteY14" fmla="*/ 4291292 h 5865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5865318">
                <a:moveTo>
                  <a:pt x="0" y="0"/>
                </a:moveTo>
                <a:lnTo>
                  <a:pt x="797535" y="0"/>
                </a:lnTo>
                <a:lnTo>
                  <a:pt x="5613390" y="4815480"/>
                </a:lnTo>
                <a:cubicBezTo>
                  <a:pt x="5875144" y="5094344"/>
                  <a:pt x="6316856" y="5094344"/>
                  <a:pt x="6578610" y="4815480"/>
                </a:cubicBezTo>
                <a:cubicBezTo>
                  <a:pt x="8984505" y="2409773"/>
                  <a:pt x="10413006" y="981384"/>
                  <a:pt x="11261178" y="133278"/>
                </a:cubicBezTo>
                <a:lnTo>
                  <a:pt x="11394466" y="0"/>
                </a:lnTo>
                <a:lnTo>
                  <a:pt x="12192000" y="0"/>
                </a:lnTo>
                <a:lnTo>
                  <a:pt x="12192000" y="4291292"/>
                </a:lnTo>
                <a:lnTo>
                  <a:pt x="12130037" y="4353124"/>
                </a:lnTo>
                <a:cubicBezTo>
                  <a:pt x="11617391" y="4864691"/>
                  <a:pt x="11617391" y="4864691"/>
                  <a:pt x="11617391" y="4864691"/>
                </a:cubicBezTo>
                <a:cubicBezTo>
                  <a:pt x="10979364" y="5504436"/>
                  <a:pt x="10112301" y="5865318"/>
                  <a:pt x="9228878" y="5865318"/>
                </a:cubicBezTo>
                <a:cubicBezTo>
                  <a:pt x="2979482" y="5865318"/>
                  <a:pt x="2979482" y="5865318"/>
                  <a:pt x="2979482" y="5865318"/>
                </a:cubicBezTo>
                <a:cubicBezTo>
                  <a:pt x="2079699" y="5865318"/>
                  <a:pt x="1212636" y="5504436"/>
                  <a:pt x="574609" y="4864691"/>
                </a:cubicBezTo>
                <a:cubicBezTo>
                  <a:pt x="467760" y="4758067"/>
                  <a:pt x="364250" y="4654775"/>
                  <a:pt x="263974" y="4554710"/>
                </a:cubicBezTo>
                <a:lnTo>
                  <a:pt x="0" y="4291292"/>
                </a:lnTo>
                <a:close/>
              </a:path>
            </a:pathLst>
          </a:custGeom>
          <a:gradFill flip="none" rotWithShape="1">
            <a:gsLst>
              <a:gs pos="56000">
                <a:srgbClr val="00D05D">
                  <a:lumMod val="60000"/>
                  <a:lumOff val="40000"/>
                  <a:alpha val="9000"/>
                </a:srgbClr>
              </a:gs>
              <a:gs pos="100000">
                <a:srgbClr val="00D05D">
                  <a:lumMod val="60000"/>
                  <a:lumOff val="40000"/>
                </a:srgbClr>
              </a:gs>
            </a:gsLst>
            <a:lin ang="24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srgbClr val="4F5860"/>
              </a:solidFill>
              <a:effectLst/>
              <a:uLnTx/>
              <a:uFillTx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DB086E-9F87-4B33-D62C-A31BB4E547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3751" y="1731962"/>
            <a:ext cx="10536764" cy="2581299"/>
          </a:xfrm>
        </p:spPr>
        <p:txBody>
          <a:bodyPr anchor="ctr">
            <a:normAutofit/>
          </a:bodyPr>
          <a:lstStyle>
            <a:lvl1pPr algn="l">
              <a:lnSpc>
                <a:spcPct val="85000"/>
              </a:lnSpc>
              <a:defRPr lang="en-US" sz="8900" b="0" i="0" kern="1200" spc="-150" baseline="0" dirty="0">
                <a:solidFill>
                  <a:schemeClr val="accent1"/>
                </a:solidFill>
                <a:latin typeface="ES Build" pitchFamily="2" charset="77"/>
                <a:ea typeface="ES Build" pitchFamily="2" charset="77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CF42BD3E-E39E-7A26-D12A-C298830544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3751" y="4316414"/>
            <a:ext cx="10536764" cy="487705"/>
          </a:xfrm>
        </p:spPr>
        <p:txBody>
          <a:bodyPr/>
          <a:lstStyle>
            <a:lvl1pPr marL="0" indent="0" algn="l">
              <a:buNone/>
              <a:defRPr sz="2400" b="0" i="0">
                <a:solidFill>
                  <a:schemeClr val="accent1"/>
                </a:solidFill>
                <a:latin typeface="ES Build" pitchFamily="2" charset="77"/>
                <a:ea typeface="ES Build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0003DDA7-BB6B-1A41-0568-1C5C4CCF8D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82098" y="6301069"/>
            <a:ext cx="5185316" cy="22434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6690116-9B72-3EEE-97F1-4D2A1B6B135C}"/>
              </a:ext>
            </a:extLst>
          </p:cNvPr>
          <p:cNvCxnSpPr>
            <a:cxnSpLocks/>
          </p:cNvCxnSpPr>
          <p:nvPr userDrawn="1"/>
        </p:nvCxnSpPr>
        <p:spPr>
          <a:xfrm>
            <a:off x="782564" y="6167438"/>
            <a:ext cx="10547951" cy="0"/>
          </a:xfrm>
          <a:prstGeom prst="line">
            <a:avLst/>
          </a:prstGeom>
          <a:ln w="19050" cap="sq">
            <a:solidFill>
              <a:schemeClr val="accent1"/>
            </a:solidFill>
            <a:miter lim="800000"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Graphic 10">
            <a:extLst>
              <a:ext uri="{FF2B5EF4-FFF2-40B4-BE49-F238E27FC236}">
                <a16:creationId xmlns:a16="http://schemas.microsoft.com/office/drawing/2014/main" id="{49F3AE38-4231-B0CE-AB29-418E99AE752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82097" y="691400"/>
            <a:ext cx="1351504" cy="419154"/>
          </a:xfrm>
          <a:prstGeom prst="rect">
            <a:avLst/>
          </a:prstGeom>
        </p:spPr>
      </p:pic>
      <p:sp>
        <p:nvSpPr>
          <p:cNvPr id="12" name="Text Placeholder 12">
            <a:extLst>
              <a:ext uri="{FF2B5EF4-FFF2-40B4-BE49-F238E27FC236}">
                <a16:creationId xmlns:a16="http://schemas.microsoft.com/office/drawing/2014/main" id="{FB784AAB-C227-31A8-F220-A60DC51705E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93751" y="1528837"/>
            <a:ext cx="3276599" cy="274955"/>
          </a:xfrm>
        </p:spPr>
        <p:txBody>
          <a:bodyPr>
            <a:noAutofit/>
          </a:bodyPr>
          <a:lstStyle>
            <a:lvl1pPr marL="0" indent="0">
              <a:buNone/>
              <a:defRPr sz="1600" b="0" spc="0" baseline="0">
                <a:solidFill>
                  <a:schemeClr val="accent1"/>
                </a:solidFill>
                <a:latin typeface="ES Build Medium" pitchFamily="2" charset="0"/>
                <a:ea typeface="ES Build Medium" pitchFamily="2" charset="0"/>
              </a:defRPr>
            </a:lvl1pPr>
            <a:lvl2pPr>
              <a:defRPr b="0">
                <a:solidFill>
                  <a:schemeClr val="accent1"/>
                </a:solidFill>
              </a:defRPr>
            </a:lvl2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4" name="Text Placeholder 16">
            <a:extLst>
              <a:ext uri="{FF2B5EF4-FFF2-40B4-BE49-F238E27FC236}">
                <a16:creationId xmlns:a16="http://schemas.microsoft.com/office/drawing/2014/main" id="{FAE751CD-EF2C-3A61-EE9B-1DF1A1E8E9C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66493" y="5140383"/>
            <a:ext cx="2893401" cy="682510"/>
          </a:xfrm>
        </p:spPr>
        <p:txBody>
          <a:bodyPr>
            <a:noAutofit/>
          </a:bodyPr>
          <a:lstStyle>
            <a:lvl1pPr marL="0" indent="0">
              <a:lnSpc>
                <a:spcPct val="80000"/>
              </a:lnSpc>
              <a:buNone/>
              <a:defRPr sz="2400" b="0" i="0">
                <a:solidFill>
                  <a:schemeClr val="accent1"/>
                </a:solidFill>
                <a:latin typeface="ES Build "/>
                <a:ea typeface="ES Build Neutral" pitchFamily="2" charset="77"/>
              </a:defRPr>
            </a:lvl1pPr>
            <a:lvl2pPr marL="0" indent="0">
              <a:lnSpc>
                <a:spcPct val="80000"/>
              </a:lnSpc>
              <a:buNone/>
              <a:defRPr sz="1600" b="0" i="0">
                <a:solidFill>
                  <a:schemeClr val="accent1"/>
                </a:solidFill>
                <a:latin typeface="ES Build Neutral" pitchFamily="2" charset="77"/>
                <a:ea typeface="ES Build Neutral" pitchFamily="2" charset="77"/>
              </a:defRPr>
            </a:lvl2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Title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E54C71E-309C-BF9C-34AD-A13754FE765D}"/>
              </a:ext>
            </a:extLst>
          </p:cNvPr>
          <p:cNvSpPr txBox="1"/>
          <p:nvPr userDrawn="1"/>
        </p:nvSpPr>
        <p:spPr>
          <a:xfrm>
            <a:off x="765932" y="6562482"/>
            <a:ext cx="5211836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>
                <a:solidFill>
                  <a:schemeClr val="accent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sp>
        <p:nvSpPr>
          <p:cNvPr id="16" name="Picture Placeholder 22">
            <a:extLst>
              <a:ext uri="{FF2B5EF4-FFF2-40B4-BE49-F238E27FC236}">
                <a16:creationId xmlns:a16="http://schemas.microsoft.com/office/drawing/2014/main" id="{57109EE7-7309-7DBE-3CB2-28C0D1D8BFA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82097" y="5081588"/>
            <a:ext cx="800100" cy="800100"/>
          </a:xfrm>
          <a:prstGeom prst="ellipse">
            <a:avLst/>
          </a:prstGeom>
          <a:solidFill>
            <a:schemeClr val="accent2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endParaRPr lang="en-US"/>
          </a:p>
        </p:txBody>
      </p:sp>
      <p:sp>
        <p:nvSpPr>
          <p:cNvPr id="18" name="Text Placeholder 24">
            <a:extLst>
              <a:ext uri="{FF2B5EF4-FFF2-40B4-BE49-F238E27FC236}">
                <a16:creationId xmlns:a16="http://schemas.microsoft.com/office/drawing/2014/main" id="{F6607B47-7BE7-21F9-D394-BAE6F010D9B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96594" y="5130801"/>
            <a:ext cx="2871027" cy="701675"/>
          </a:xfrm>
        </p:spPr>
        <p:txBody>
          <a:bodyPr>
            <a:noAutofit/>
          </a:bodyPr>
          <a:lstStyle>
            <a:lvl1pPr marL="0" indent="0">
              <a:lnSpc>
                <a:spcPct val="80000"/>
              </a:lnSpc>
              <a:buNone/>
              <a:defRPr sz="2400" b="0" i="0">
                <a:solidFill>
                  <a:schemeClr val="accent1"/>
                </a:solidFill>
                <a:latin typeface="ES Build "/>
                <a:ea typeface="ES Build Neutral" pitchFamily="2" charset="77"/>
              </a:defRPr>
            </a:lvl1pPr>
            <a:lvl2pPr marL="0" indent="0">
              <a:lnSpc>
                <a:spcPct val="80000"/>
              </a:lnSpc>
              <a:buNone/>
              <a:defRPr sz="1600" b="0" i="0">
                <a:solidFill>
                  <a:schemeClr val="accent1"/>
                </a:solidFill>
                <a:latin typeface="ES Build Neutral" pitchFamily="2" charset="77"/>
                <a:ea typeface="ES Build Neutral" pitchFamily="2" charset="77"/>
              </a:defRPr>
            </a:lvl2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Title</a:t>
            </a:r>
          </a:p>
        </p:txBody>
      </p:sp>
      <p:sp>
        <p:nvSpPr>
          <p:cNvPr id="20" name="Picture Placeholder 26">
            <a:extLst>
              <a:ext uri="{FF2B5EF4-FFF2-40B4-BE49-F238E27FC236}">
                <a16:creationId xmlns:a16="http://schemas.microsoft.com/office/drawing/2014/main" id="{13350D35-9103-3C22-DB9B-10617CC468D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067364" y="5081588"/>
            <a:ext cx="800100" cy="800100"/>
          </a:xfrm>
          <a:prstGeom prst="ellipse">
            <a:avLst/>
          </a:prstGeom>
          <a:solidFill>
            <a:schemeClr val="accent2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8829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ontent Placeholder 18">
            <a:extLst>
              <a:ext uri="{FF2B5EF4-FFF2-40B4-BE49-F238E27FC236}">
                <a16:creationId xmlns:a16="http://schemas.microsoft.com/office/drawing/2014/main" id="{26ED3E18-DCF2-26A9-EBA1-C8E4CB6EA91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8" y="1719645"/>
            <a:ext cx="3575304" cy="4449380"/>
          </a:xfrm>
        </p:spPr>
        <p:txBody>
          <a:bodyPr/>
          <a:lstStyle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Content Placeholder 18">
            <a:extLst>
              <a:ext uri="{FF2B5EF4-FFF2-40B4-BE49-F238E27FC236}">
                <a16:creationId xmlns:a16="http://schemas.microsoft.com/office/drawing/2014/main" id="{4E0AE383-F63F-4E9C-C666-B46D64D59619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308475" y="1719645"/>
            <a:ext cx="3575304" cy="4449380"/>
          </a:xfrm>
        </p:spPr>
        <p:txBody>
          <a:bodyPr/>
          <a:lstStyle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Content Placeholder 18">
            <a:extLst>
              <a:ext uri="{FF2B5EF4-FFF2-40B4-BE49-F238E27FC236}">
                <a16:creationId xmlns:a16="http://schemas.microsoft.com/office/drawing/2014/main" id="{A29DE87B-148E-A6ED-3FB2-A054842ECC3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123662" y="1722852"/>
            <a:ext cx="3575304" cy="4449380"/>
          </a:xfrm>
        </p:spPr>
        <p:txBody>
          <a:bodyPr/>
          <a:lstStyle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30485577-8D00-F652-EBBF-B564E0C7B9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179" y="1032607"/>
            <a:ext cx="11194511" cy="338993"/>
          </a:xfrm>
        </p:spPr>
        <p:txBody>
          <a:bodyPr/>
          <a:lstStyle>
            <a:lvl1pPr marL="0" indent="0" algn="l">
              <a:buNone/>
              <a:defRPr sz="2100">
                <a:solidFill>
                  <a:schemeClr val="tx1"/>
                </a:solidFill>
                <a:latin typeface="ES Build 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DB493ACF-4E2D-428C-3232-50138B18E6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2" y="342900"/>
            <a:ext cx="11202987" cy="6826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66">
            <a:extLst>
              <a:ext uri="{FF2B5EF4-FFF2-40B4-BE49-F238E27FC236}">
                <a16:creationId xmlns:a16="http://schemas.microsoft.com/office/drawing/2014/main" id="{BEABD273-C1AD-68DB-61DB-6CB4AB7FA4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8" y="6405456"/>
            <a:ext cx="9893725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0665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eighted R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8">
            <a:extLst>
              <a:ext uri="{FF2B5EF4-FFF2-40B4-BE49-F238E27FC236}">
                <a16:creationId xmlns:a16="http://schemas.microsoft.com/office/drawing/2014/main" id="{30CC4F6A-09EF-CA7A-135E-2A7DA3DE8BE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021263" y="1717247"/>
            <a:ext cx="6675427" cy="4449380"/>
          </a:xfrm>
        </p:spPr>
        <p:txBody>
          <a:bodyPr/>
          <a:lstStyle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18">
            <a:extLst>
              <a:ext uri="{FF2B5EF4-FFF2-40B4-BE49-F238E27FC236}">
                <a16:creationId xmlns:a16="http://schemas.microsoft.com/office/drawing/2014/main" id="{5AF29E0F-6083-2CD4-1B4E-30B7C943B13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8" y="1719645"/>
            <a:ext cx="3815188" cy="4449380"/>
          </a:xfrm>
        </p:spPr>
        <p:txBody>
          <a:bodyPr/>
          <a:lstStyle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D9C83AE-EEB9-8559-C60D-D57900997B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2" y="342900"/>
            <a:ext cx="11202987" cy="682625"/>
          </a:xfrm>
        </p:spPr>
        <p:txBody>
          <a:bodyPr anchor="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155588C1-C39D-1F0E-C67A-287A95C2A2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179" y="1032607"/>
            <a:ext cx="11194511" cy="338993"/>
          </a:xfrm>
        </p:spPr>
        <p:txBody>
          <a:bodyPr anchor="t"/>
          <a:lstStyle>
            <a:lvl1pPr marL="0" indent="0" algn="l">
              <a:buNone/>
              <a:defRPr sz="210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Footer Placeholder 66">
            <a:extLst>
              <a:ext uri="{FF2B5EF4-FFF2-40B4-BE49-F238E27FC236}">
                <a16:creationId xmlns:a16="http://schemas.microsoft.com/office/drawing/2014/main" id="{DF4FE5C4-523F-7647-BD86-2EB73DE91C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8" y="6405456"/>
            <a:ext cx="9893725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8424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our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hart Placeholder 5">
            <a:extLst>
              <a:ext uri="{FF2B5EF4-FFF2-40B4-BE49-F238E27FC236}">
                <a16:creationId xmlns:a16="http://schemas.microsoft.com/office/drawing/2014/main" id="{010F1B0C-9864-2B66-5550-B51ABB2181E0}"/>
              </a:ext>
            </a:extLst>
          </p:cNvPr>
          <p:cNvSpPr>
            <a:spLocks noGrp="1"/>
          </p:cNvSpPr>
          <p:nvPr>
            <p:ph type="chart" sz="quarter" idx="11"/>
          </p:nvPr>
        </p:nvSpPr>
        <p:spPr>
          <a:xfrm>
            <a:off x="4308474" y="685800"/>
            <a:ext cx="3573463" cy="24003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/>
          </a:p>
        </p:txBody>
      </p:sp>
      <p:sp>
        <p:nvSpPr>
          <p:cNvPr id="7" name="Chart Placeholder 5">
            <a:extLst>
              <a:ext uri="{FF2B5EF4-FFF2-40B4-BE49-F238E27FC236}">
                <a16:creationId xmlns:a16="http://schemas.microsoft.com/office/drawing/2014/main" id="{B5C4591E-0299-D4CA-4EC0-2577AB9AD23E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4305299" y="3432997"/>
            <a:ext cx="3575304" cy="24003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/>
          </a:p>
        </p:txBody>
      </p:sp>
      <p:sp>
        <p:nvSpPr>
          <p:cNvPr id="8" name="Chart Placeholder 5">
            <a:extLst>
              <a:ext uri="{FF2B5EF4-FFF2-40B4-BE49-F238E27FC236}">
                <a16:creationId xmlns:a16="http://schemas.microsoft.com/office/drawing/2014/main" id="{2DFD2880-9F34-6A2B-7962-CB957956847C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8125919" y="685800"/>
            <a:ext cx="3575304" cy="24003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/>
          </a:p>
        </p:txBody>
      </p:sp>
      <p:sp>
        <p:nvSpPr>
          <p:cNvPr id="9" name="Chart Placeholder 5">
            <a:extLst>
              <a:ext uri="{FF2B5EF4-FFF2-40B4-BE49-F238E27FC236}">
                <a16:creationId xmlns:a16="http://schemas.microsoft.com/office/drawing/2014/main" id="{3CD8E177-2464-66B3-840E-6CF2156BC440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8125919" y="3432997"/>
            <a:ext cx="3575304" cy="24003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5A595E0-7C19-EE8D-F4C3-E5B7E55071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288" y="2075392"/>
            <a:ext cx="2861099" cy="1471461"/>
          </a:xfrm>
        </p:spPr>
        <p:txBody>
          <a:bodyPr anchor="ctr"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E4386C81-DD1C-6DF3-6E7E-04FBACCF8C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713" y="3675854"/>
            <a:ext cx="2860675" cy="628841"/>
          </a:xfrm>
        </p:spPr>
        <p:txBody>
          <a:bodyPr>
            <a:noAutofit/>
          </a:bodyPr>
          <a:lstStyle>
            <a:lvl1pPr marL="0" indent="0" algn="l">
              <a:buNone/>
              <a:defRPr sz="210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2" name="Footer Placeholder 66">
            <a:extLst>
              <a:ext uri="{FF2B5EF4-FFF2-40B4-BE49-F238E27FC236}">
                <a16:creationId xmlns:a16="http://schemas.microsoft.com/office/drawing/2014/main" id="{D5D0586B-0112-D2A3-5141-4F52B0D0E4C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8" y="6405456"/>
            <a:ext cx="9893725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38769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1E7B2A64-C4B7-C367-988A-AF7D9B55C47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210300" y="0"/>
            <a:ext cx="5981700" cy="6858000"/>
          </a:xfrm>
          <a:custGeom>
            <a:avLst/>
            <a:gdLst>
              <a:gd name="connsiteX0" fmla="*/ 0 w 5981700"/>
              <a:gd name="connsiteY0" fmla="*/ 0 h 6858000"/>
              <a:gd name="connsiteX1" fmla="*/ 5981700 w 5981700"/>
              <a:gd name="connsiteY1" fmla="*/ 0 h 6858000"/>
              <a:gd name="connsiteX2" fmla="*/ 5981700 w 5981700"/>
              <a:gd name="connsiteY2" fmla="*/ 6858000 h 6858000"/>
              <a:gd name="connsiteX3" fmla="*/ 868521 w 5981700"/>
              <a:gd name="connsiteY3" fmla="*/ 6858000 h 6858000"/>
              <a:gd name="connsiteX4" fmla="*/ 832220 w 5981700"/>
              <a:gd name="connsiteY4" fmla="*/ 6854460 h 6858000"/>
              <a:gd name="connsiteX5" fmla="*/ 628589 w 5981700"/>
              <a:gd name="connsiteY5" fmla="*/ 6746455 h 6858000"/>
              <a:gd name="connsiteX6" fmla="*/ 108122 w 5981700"/>
              <a:gd name="connsiteY6" fmla="*/ 6225987 h 6858000"/>
              <a:gd name="connsiteX7" fmla="*/ 21455 w 5981700"/>
              <a:gd name="connsiteY7" fmla="*/ 6095966 h 6858000"/>
              <a:gd name="connsiteX8" fmla="*/ 0 w 5981700"/>
              <a:gd name="connsiteY8" fmla="*/ 602502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81700" h="6858000">
                <a:moveTo>
                  <a:pt x="0" y="0"/>
                </a:moveTo>
                <a:lnTo>
                  <a:pt x="5981700" y="0"/>
                </a:lnTo>
                <a:lnTo>
                  <a:pt x="5981700" y="6858000"/>
                </a:lnTo>
                <a:lnTo>
                  <a:pt x="868521" y="6858000"/>
                </a:lnTo>
                <a:lnTo>
                  <a:pt x="832220" y="6854460"/>
                </a:lnTo>
                <a:cubicBezTo>
                  <a:pt x="755128" y="6839198"/>
                  <a:pt x="683798" y="6801663"/>
                  <a:pt x="628589" y="6746455"/>
                </a:cubicBezTo>
                <a:lnTo>
                  <a:pt x="108122" y="6225987"/>
                </a:lnTo>
                <a:cubicBezTo>
                  <a:pt x="70644" y="6188509"/>
                  <a:pt x="41357" y="6144201"/>
                  <a:pt x="21455" y="6095966"/>
                </a:cubicBezTo>
                <a:lnTo>
                  <a:pt x="0" y="602502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wrap="square" lIns="182880" tIns="182880" rIns="0" anchor="t">
            <a:noAutofit/>
          </a:bodyPr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Please use Veeam approved images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D7778CF-A5E1-5836-F550-AC9C3D684F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3257" y="1679120"/>
            <a:ext cx="4654906" cy="3118757"/>
          </a:xfrm>
        </p:spPr>
        <p:txBody>
          <a:bodyPr anchor="t"/>
          <a:lstStyle>
            <a:lvl1pPr>
              <a:lnSpc>
                <a:spcPct val="87000"/>
              </a:lnSpc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object 2">
            <a:extLst>
              <a:ext uri="{FF2B5EF4-FFF2-40B4-BE49-F238E27FC236}">
                <a16:creationId xmlns:a16="http://schemas.microsoft.com/office/drawing/2014/main" id="{520EAD5B-EE6E-076C-443E-61899DD92BA2}"/>
              </a:ext>
            </a:extLst>
          </p:cNvPr>
          <p:cNvSpPr/>
          <p:nvPr userDrawn="1"/>
        </p:nvSpPr>
        <p:spPr>
          <a:xfrm>
            <a:off x="528239" y="1034733"/>
            <a:ext cx="468070" cy="468069"/>
          </a:xfrm>
          <a:custGeom>
            <a:avLst/>
            <a:gdLst/>
            <a:ahLst/>
            <a:cxnLst/>
            <a:rect l="l" t="t" r="r" b="b"/>
            <a:pathLst>
              <a:path w="828675" h="828675">
                <a:moveTo>
                  <a:pt x="828121" y="0"/>
                </a:moveTo>
                <a:lnTo>
                  <a:pt x="511712" y="565"/>
                </a:lnTo>
                <a:lnTo>
                  <a:pt x="468206" y="4936"/>
                </a:lnTo>
                <a:lnTo>
                  <a:pt x="426776" y="17574"/>
                </a:lnTo>
                <a:lnTo>
                  <a:pt x="388579" y="37999"/>
                </a:lnTo>
                <a:lnTo>
                  <a:pt x="354774" y="65736"/>
                </a:lnTo>
                <a:lnTo>
                  <a:pt x="65736" y="354774"/>
                </a:lnTo>
                <a:lnTo>
                  <a:pt x="38004" y="388579"/>
                </a:lnTo>
                <a:lnTo>
                  <a:pt x="17577" y="426774"/>
                </a:lnTo>
                <a:lnTo>
                  <a:pt x="4938" y="468201"/>
                </a:lnTo>
                <a:lnTo>
                  <a:pt x="565" y="511701"/>
                </a:lnTo>
                <a:lnTo>
                  <a:pt x="0" y="828110"/>
                </a:lnTo>
                <a:lnTo>
                  <a:pt x="235553" y="828110"/>
                </a:lnTo>
                <a:lnTo>
                  <a:pt x="236087" y="280776"/>
                </a:lnTo>
                <a:lnTo>
                  <a:pt x="239616" y="263356"/>
                </a:lnTo>
                <a:lnTo>
                  <a:pt x="249213" y="249132"/>
                </a:lnTo>
                <a:lnTo>
                  <a:pt x="263438" y="239540"/>
                </a:lnTo>
                <a:lnTo>
                  <a:pt x="280850" y="236013"/>
                </a:lnTo>
                <a:lnTo>
                  <a:pt x="828121" y="235553"/>
                </a:lnTo>
                <a:lnTo>
                  <a:pt x="828121" y="0"/>
                </a:lnTo>
                <a:close/>
              </a:path>
            </a:pathLst>
          </a:custGeom>
          <a:gradFill flip="none" rotWithShape="1">
            <a:gsLst>
              <a:gs pos="0">
                <a:srgbClr val="00824A"/>
              </a:gs>
              <a:gs pos="95413">
                <a:srgbClr val="96FFA1"/>
              </a:gs>
              <a:gs pos="32000">
                <a:srgbClr val="00D05D"/>
              </a:gs>
            </a:gsLst>
            <a:lin ang="8400000" scaled="0"/>
            <a:tileRect/>
          </a:gradFill>
        </p:spPr>
        <p:txBody>
          <a:bodyPr wrap="square" lIns="0" tIns="0" rIns="0" bIns="0" rtlCol="0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b="0" i="0" u="none" strike="noStrike" kern="0" cap="none" spc="0" normalizeH="0" baseline="0" noProof="0">
              <a:ln>
                <a:noFill/>
              </a:ln>
              <a:solidFill>
                <a:srgbClr val="4F5860"/>
              </a:solidFill>
              <a:effectLst/>
              <a:uLnTx/>
              <a:uFillTx/>
            </a:endParaRP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14ACDD1A-48D3-FFFC-3E6E-5E80D7C7A5F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63258" y="5078194"/>
            <a:ext cx="4654906" cy="747931"/>
          </a:xfrm>
        </p:spPr>
        <p:txBody>
          <a:bodyPr/>
          <a:lstStyle>
            <a:lvl1pPr marL="0" indent="0" algn="l">
              <a:buNone/>
              <a:defRPr lang="en-US" sz="2400" b="0" i="0" kern="1200" dirty="0">
                <a:solidFill>
                  <a:srgbClr val="8E71F4"/>
                </a:solidFill>
                <a:latin typeface="ES Build" pitchFamily="2" charset="77"/>
                <a:ea typeface="ES Build" pitchFamily="2" charset="77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lv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spcAft>
                <a:spcPts val="300"/>
              </a:spcAft>
              <a:buClrTx/>
              <a:buFont typeface="Arial" panose="020B0604020202020204" pitchFamily="34" charset="0"/>
              <a:buNone/>
              <a:tabLst/>
            </a:pPr>
            <a:r>
              <a:rPr lang="en-US" dirty="0"/>
              <a:t>Attribution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1A0D135D-6F15-EEE1-0D80-1B6A2A23BD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180146" y="6513177"/>
            <a:ext cx="516553" cy="15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40728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3">
            <a:extLst>
              <a:ext uri="{FF2B5EF4-FFF2-40B4-BE49-F238E27FC236}">
                <a16:creationId xmlns:a16="http://schemas.microsoft.com/office/drawing/2014/main" id="{ED376942-9122-FE26-7F33-37835C84C2A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210300" y="0"/>
            <a:ext cx="5981700" cy="6858000"/>
          </a:xfrm>
          <a:custGeom>
            <a:avLst/>
            <a:gdLst>
              <a:gd name="connsiteX0" fmla="*/ 0 w 5981700"/>
              <a:gd name="connsiteY0" fmla="*/ 0 h 6858000"/>
              <a:gd name="connsiteX1" fmla="*/ 5981700 w 5981700"/>
              <a:gd name="connsiteY1" fmla="*/ 0 h 6858000"/>
              <a:gd name="connsiteX2" fmla="*/ 5981700 w 5981700"/>
              <a:gd name="connsiteY2" fmla="*/ 6858000 h 6858000"/>
              <a:gd name="connsiteX3" fmla="*/ 868521 w 5981700"/>
              <a:gd name="connsiteY3" fmla="*/ 6858000 h 6858000"/>
              <a:gd name="connsiteX4" fmla="*/ 832220 w 5981700"/>
              <a:gd name="connsiteY4" fmla="*/ 6854460 h 6858000"/>
              <a:gd name="connsiteX5" fmla="*/ 628589 w 5981700"/>
              <a:gd name="connsiteY5" fmla="*/ 6746455 h 6858000"/>
              <a:gd name="connsiteX6" fmla="*/ 108122 w 5981700"/>
              <a:gd name="connsiteY6" fmla="*/ 6225987 h 6858000"/>
              <a:gd name="connsiteX7" fmla="*/ 21455 w 5981700"/>
              <a:gd name="connsiteY7" fmla="*/ 6095966 h 6858000"/>
              <a:gd name="connsiteX8" fmla="*/ 0 w 5981700"/>
              <a:gd name="connsiteY8" fmla="*/ 602502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81700" h="6858000">
                <a:moveTo>
                  <a:pt x="0" y="0"/>
                </a:moveTo>
                <a:lnTo>
                  <a:pt x="5981700" y="0"/>
                </a:lnTo>
                <a:lnTo>
                  <a:pt x="5981700" y="6858000"/>
                </a:lnTo>
                <a:lnTo>
                  <a:pt x="868521" y="6858000"/>
                </a:lnTo>
                <a:lnTo>
                  <a:pt x="832220" y="6854460"/>
                </a:lnTo>
                <a:cubicBezTo>
                  <a:pt x="755128" y="6839198"/>
                  <a:pt x="683798" y="6801663"/>
                  <a:pt x="628589" y="6746455"/>
                </a:cubicBezTo>
                <a:lnTo>
                  <a:pt x="108122" y="6225987"/>
                </a:lnTo>
                <a:cubicBezTo>
                  <a:pt x="70644" y="6188509"/>
                  <a:pt x="41357" y="6144201"/>
                  <a:pt x="21455" y="6095966"/>
                </a:cubicBezTo>
                <a:lnTo>
                  <a:pt x="0" y="602502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lIns="182880" tIns="182880" rIns="0" anchor="t">
            <a:noAutofit/>
          </a:bodyPr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Please use Veeam approved images</a:t>
            </a:r>
          </a:p>
        </p:txBody>
      </p:sp>
      <p:sp>
        <p:nvSpPr>
          <p:cNvPr id="3" name="Footer Placeholder 66">
            <a:extLst>
              <a:ext uri="{FF2B5EF4-FFF2-40B4-BE49-F238E27FC236}">
                <a16:creationId xmlns:a16="http://schemas.microsoft.com/office/drawing/2014/main" id="{390F180B-8D91-8B67-65C1-D31CA48002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90" y="6405456"/>
            <a:ext cx="5124874" cy="10772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7B160CC1-C532-FC64-CF24-FBC6F71CD5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246" y="342900"/>
            <a:ext cx="5124451" cy="682625"/>
          </a:xfrm>
        </p:spPr>
        <p:txBody>
          <a:bodyPr anchor="t">
            <a:noAutofit/>
          </a:bodyPr>
          <a:lstStyle/>
          <a:p>
            <a:r>
              <a:rPr lang="en-US" dirty="0"/>
              <a:t>Click to edit Master title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9DC91D18-D941-B968-8B2A-E296B55FD2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713" y="1032607"/>
            <a:ext cx="5124451" cy="338993"/>
          </a:xfrm>
        </p:spPr>
        <p:txBody>
          <a:bodyPr anchor="t">
            <a:noAutofit/>
          </a:bodyPr>
          <a:lstStyle>
            <a:lvl1pPr marL="0" indent="0" algn="l">
              <a:buNone/>
              <a:defRPr sz="2100">
                <a:solidFill>
                  <a:schemeClr val="tx1"/>
                </a:solidFill>
                <a:latin typeface="ES Build 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Content Placeholder 18">
            <a:extLst>
              <a:ext uri="{FF2B5EF4-FFF2-40B4-BE49-F238E27FC236}">
                <a16:creationId xmlns:a16="http://schemas.microsoft.com/office/drawing/2014/main" id="{B9F2A843-E47E-7C1D-C8AB-5E24DBAC316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8" y="1719645"/>
            <a:ext cx="5124452" cy="4449380"/>
          </a:xfrm>
        </p:spPr>
        <p:txBody>
          <a:bodyPr anchor="t"/>
          <a:lstStyle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EA5D73F9-1845-9066-F594-D54B404C10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180146" y="6513177"/>
            <a:ext cx="516553" cy="15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6291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&amp; Picture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97FBCB4-2AC0-192D-7144-A7BE8A053CE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177088" y="1556763"/>
            <a:ext cx="3805237" cy="3744474"/>
          </a:xfrm>
          <a:prstGeom prst="roundRect">
            <a:avLst>
              <a:gd name="adj" fmla="val 869"/>
            </a:avLst>
          </a:prstGeom>
          <a:solidFill>
            <a:schemeClr val="bg2"/>
          </a:solidFill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Please use Veeam approved images</a:t>
            </a:r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id="{3B21599D-5CF1-B6C2-D0C7-91432748B476}"/>
              </a:ext>
            </a:extLst>
          </p:cNvPr>
          <p:cNvSpPr/>
          <p:nvPr userDrawn="1"/>
        </p:nvSpPr>
        <p:spPr>
          <a:xfrm>
            <a:off x="6857009" y="1213653"/>
            <a:ext cx="422320" cy="422318"/>
          </a:xfrm>
          <a:custGeom>
            <a:avLst/>
            <a:gdLst/>
            <a:ahLst/>
            <a:cxnLst/>
            <a:rect l="l" t="t" r="r" b="b"/>
            <a:pathLst>
              <a:path w="828675" h="828675">
                <a:moveTo>
                  <a:pt x="828121" y="0"/>
                </a:moveTo>
                <a:lnTo>
                  <a:pt x="511712" y="565"/>
                </a:lnTo>
                <a:lnTo>
                  <a:pt x="468206" y="4936"/>
                </a:lnTo>
                <a:lnTo>
                  <a:pt x="426776" y="17574"/>
                </a:lnTo>
                <a:lnTo>
                  <a:pt x="388579" y="37999"/>
                </a:lnTo>
                <a:lnTo>
                  <a:pt x="354774" y="65736"/>
                </a:lnTo>
                <a:lnTo>
                  <a:pt x="65736" y="354774"/>
                </a:lnTo>
                <a:lnTo>
                  <a:pt x="38004" y="388579"/>
                </a:lnTo>
                <a:lnTo>
                  <a:pt x="17577" y="426774"/>
                </a:lnTo>
                <a:lnTo>
                  <a:pt x="4938" y="468201"/>
                </a:lnTo>
                <a:lnTo>
                  <a:pt x="565" y="511701"/>
                </a:lnTo>
                <a:lnTo>
                  <a:pt x="0" y="828110"/>
                </a:lnTo>
                <a:lnTo>
                  <a:pt x="235553" y="828110"/>
                </a:lnTo>
                <a:lnTo>
                  <a:pt x="236087" y="280776"/>
                </a:lnTo>
                <a:lnTo>
                  <a:pt x="239616" y="263356"/>
                </a:lnTo>
                <a:lnTo>
                  <a:pt x="249213" y="249132"/>
                </a:lnTo>
                <a:lnTo>
                  <a:pt x="263438" y="239540"/>
                </a:lnTo>
                <a:lnTo>
                  <a:pt x="280850" y="236013"/>
                </a:lnTo>
                <a:lnTo>
                  <a:pt x="828121" y="235553"/>
                </a:lnTo>
                <a:lnTo>
                  <a:pt x="828121" y="0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b="0" i="0" u="none" strike="noStrike" kern="0" cap="none" spc="0" normalizeH="0" baseline="0" noProof="0">
              <a:ln>
                <a:noFill/>
              </a:ln>
              <a:solidFill>
                <a:srgbClr val="4F5860"/>
              </a:solidFill>
              <a:effectLst/>
              <a:uLnTx/>
              <a:uFillTx/>
            </a:endParaRPr>
          </a:p>
        </p:txBody>
      </p:sp>
      <p:sp>
        <p:nvSpPr>
          <p:cNvPr id="10" name="object 2">
            <a:extLst>
              <a:ext uri="{FF2B5EF4-FFF2-40B4-BE49-F238E27FC236}">
                <a16:creationId xmlns:a16="http://schemas.microsoft.com/office/drawing/2014/main" id="{68ECF173-E18B-1953-ACA9-0490C3A096A0}"/>
              </a:ext>
            </a:extLst>
          </p:cNvPr>
          <p:cNvSpPr/>
          <p:nvPr userDrawn="1"/>
        </p:nvSpPr>
        <p:spPr>
          <a:xfrm rot="10800000">
            <a:off x="10871208" y="5200104"/>
            <a:ext cx="422320" cy="422318"/>
          </a:xfrm>
          <a:custGeom>
            <a:avLst/>
            <a:gdLst/>
            <a:ahLst/>
            <a:cxnLst/>
            <a:rect l="l" t="t" r="r" b="b"/>
            <a:pathLst>
              <a:path w="828675" h="828675">
                <a:moveTo>
                  <a:pt x="828121" y="0"/>
                </a:moveTo>
                <a:lnTo>
                  <a:pt x="511712" y="565"/>
                </a:lnTo>
                <a:lnTo>
                  <a:pt x="468206" y="4936"/>
                </a:lnTo>
                <a:lnTo>
                  <a:pt x="426776" y="17574"/>
                </a:lnTo>
                <a:lnTo>
                  <a:pt x="388579" y="37999"/>
                </a:lnTo>
                <a:lnTo>
                  <a:pt x="354774" y="65736"/>
                </a:lnTo>
                <a:lnTo>
                  <a:pt x="65736" y="354774"/>
                </a:lnTo>
                <a:lnTo>
                  <a:pt x="38004" y="388579"/>
                </a:lnTo>
                <a:lnTo>
                  <a:pt x="17577" y="426774"/>
                </a:lnTo>
                <a:lnTo>
                  <a:pt x="4938" y="468201"/>
                </a:lnTo>
                <a:lnTo>
                  <a:pt x="565" y="511701"/>
                </a:lnTo>
                <a:lnTo>
                  <a:pt x="0" y="828110"/>
                </a:lnTo>
                <a:lnTo>
                  <a:pt x="235553" y="828110"/>
                </a:lnTo>
                <a:lnTo>
                  <a:pt x="236087" y="280776"/>
                </a:lnTo>
                <a:lnTo>
                  <a:pt x="239616" y="263356"/>
                </a:lnTo>
                <a:lnTo>
                  <a:pt x="249213" y="249132"/>
                </a:lnTo>
                <a:lnTo>
                  <a:pt x="263438" y="239540"/>
                </a:lnTo>
                <a:lnTo>
                  <a:pt x="280850" y="236013"/>
                </a:lnTo>
                <a:lnTo>
                  <a:pt x="828121" y="235553"/>
                </a:lnTo>
                <a:lnTo>
                  <a:pt x="828121" y="0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b="0" i="0" u="none" strike="noStrike" kern="0" cap="none" spc="0" normalizeH="0" baseline="0" noProof="0">
              <a:ln>
                <a:noFill/>
              </a:ln>
              <a:solidFill>
                <a:srgbClr val="4F5860"/>
              </a:solidFill>
              <a:effectLst/>
              <a:uLnTx/>
              <a:uFillTx/>
            </a:endParaRPr>
          </a:p>
        </p:txBody>
      </p:sp>
      <p:sp>
        <p:nvSpPr>
          <p:cNvPr id="3" name="Footer Placeholder 66">
            <a:extLst>
              <a:ext uri="{FF2B5EF4-FFF2-40B4-BE49-F238E27FC236}">
                <a16:creationId xmlns:a16="http://schemas.microsoft.com/office/drawing/2014/main" id="{07F7C4CB-3D01-47C2-FC3C-7701C53417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8" y="6405456"/>
            <a:ext cx="9893725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Title 6">
            <a:extLst>
              <a:ext uri="{FF2B5EF4-FFF2-40B4-BE49-F238E27FC236}">
                <a16:creationId xmlns:a16="http://schemas.microsoft.com/office/drawing/2014/main" id="{3712A25C-AB6D-81A9-BBF7-68C895E837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2" y="342900"/>
            <a:ext cx="5721351" cy="682625"/>
          </a:xfrm>
        </p:spPr>
        <p:txBody>
          <a:bodyPr anchor="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FA89F9B7-AE4B-C7FE-569A-F8DCD63515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179" y="1032607"/>
            <a:ext cx="5712883" cy="338993"/>
          </a:xfrm>
        </p:spPr>
        <p:txBody>
          <a:bodyPr anchor="t"/>
          <a:lstStyle>
            <a:lvl1pPr marL="0" indent="0" algn="l">
              <a:buNone/>
              <a:defRPr sz="2100">
                <a:solidFill>
                  <a:schemeClr val="tx1"/>
                </a:solidFill>
                <a:latin typeface="ES Build 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8">
            <a:extLst>
              <a:ext uri="{FF2B5EF4-FFF2-40B4-BE49-F238E27FC236}">
                <a16:creationId xmlns:a16="http://schemas.microsoft.com/office/drawing/2014/main" id="{0802ECFE-2E8E-5C84-DEFB-1B038B1E07D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7" y="1719645"/>
            <a:ext cx="5712883" cy="4449380"/>
          </a:xfrm>
        </p:spPr>
        <p:txBody>
          <a:bodyPr anchor="t"/>
          <a:lstStyle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439941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/3 Left 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92301F5-B69E-0D3C-D5CC-BB2804BD19A5}"/>
              </a:ext>
            </a:extLst>
          </p:cNvPr>
          <p:cNvSpPr/>
          <p:nvPr/>
        </p:nvSpPr>
        <p:spPr>
          <a:xfrm>
            <a:off x="0" y="0"/>
            <a:ext cx="367937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>
              <a:solidFill>
                <a:schemeClr val="bg1"/>
              </a:solidFill>
              <a:latin typeface="ES Build" pitchFamily="50" charset="0"/>
              <a:cs typeface="Microsoft Sans Serif" panose="020B0604020202020204" pitchFamily="34" charset="0"/>
            </a:endParaRPr>
          </a:p>
        </p:txBody>
      </p:sp>
      <p:sp>
        <p:nvSpPr>
          <p:cNvPr id="4" name="Footer Placeholder 66">
            <a:extLst>
              <a:ext uri="{FF2B5EF4-FFF2-40B4-BE49-F238E27FC236}">
                <a16:creationId xmlns:a16="http://schemas.microsoft.com/office/drawing/2014/main" id="{8D4A966B-B53C-F2FC-D0C5-9BA62824DD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305300" y="6405456"/>
            <a:ext cx="6438900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01E4FAE-DFE1-398C-FA0F-A0388EBC43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1" y="1719263"/>
            <a:ext cx="2859087" cy="2134979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B668BEB9-9234-7E67-DA77-389713DE99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5302" y="3997587"/>
            <a:ext cx="2859086" cy="628841"/>
          </a:xfrm>
        </p:spPr>
        <p:txBody>
          <a:bodyPr/>
          <a:lstStyle>
            <a:lvl1pPr marL="0" indent="0" algn="l">
              <a:buNone/>
              <a:defRPr sz="2100">
                <a:solidFill>
                  <a:schemeClr val="bg1"/>
                </a:solidFill>
                <a:latin typeface="ES Build 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Content Placeholder 18">
            <a:extLst>
              <a:ext uri="{FF2B5EF4-FFF2-40B4-BE49-F238E27FC236}">
                <a16:creationId xmlns:a16="http://schemas.microsoft.com/office/drawing/2014/main" id="{8789FD9D-6C75-950D-5E12-9EAC4570C8D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305300" y="682625"/>
            <a:ext cx="7391400" cy="5489607"/>
          </a:xfrm>
        </p:spPr>
        <p:txBody>
          <a:bodyPr/>
          <a:lstStyle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0FF3B821-C1A6-2271-E3E1-099796B307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180146" y="6513177"/>
            <a:ext cx="516553" cy="15702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C66DF71-054C-5BA0-B7F5-C1AF6620EFC7}"/>
              </a:ext>
            </a:extLst>
          </p:cNvPr>
          <p:cNvSpPr txBox="1"/>
          <p:nvPr userDrawn="1"/>
        </p:nvSpPr>
        <p:spPr>
          <a:xfrm>
            <a:off x="4301339" y="6562481"/>
            <a:ext cx="5029200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>
                <a:solidFill>
                  <a:schemeClr val="tx2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</p:spTree>
    <p:extLst>
      <p:ext uri="{BB962C8B-B14F-4D97-AF65-F5344CB8AC3E}">
        <p14:creationId xmlns:p14="http://schemas.microsoft.com/office/powerpoint/2010/main" val="37020507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/3 Left Stack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92301F5-B69E-0D3C-D5CC-BB2804BD19A5}"/>
              </a:ext>
            </a:extLst>
          </p:cNvPr>
          <p:cNvSpPr/>
          <p:nvPr/>
        </p:nvSpPr>
        <p:spPr>
          <a:xfrm>
            <a:off x="0" y="0"/>
            <a:ext cx="367937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>
              <a:solidFill>
                <a:schemeClr val="bg1"/>
              </a:solidFill>
              <a:latin typeface="ES Build" pitchFamily="50" charset="0"/>
              <a:cs typeface="Microsoft Sans Serif" panose="020B0604020202020204" pitchFamily="34" charset="0"/>
            </a:endParaRPr>
          </a:p>
        </p:txBody>
      </p:sp>
      <p:sp>
        <p:nvSpPr>
          <p:cNvPr id="4" name="Footer Placeholder 66">
            <a:extLst>
              <a:ext uri="{FF2B5EF4-FFF2-40B4-BE49-F238E27FC236}">
                <a16:creationId xmlns:a16="http://schemas.microsoft.com/office/drawing/2014/main" id="{5A937196-A9E2-700D-0EF2-E8B6E1F366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305300" y="6405456"/>
            <a:ext cx="6438900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BFBCBD4-DA05-4F0F-6763-A747F0C03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1" y="1719263"/>
            <a:ext cx="2859087" cy="2134979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D57F8780-D8D3-B2FE-FCC9-87A2007A93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5302" y="3997587"/>
            <a:ext cx="2859086" cy="628841"/>
          </a:xfrm>
        </p:spPr>
        <p:txBody>
          <a:bodyPr/>
          <a:lstStyle>
            <a:lvl1pPr marL="0" indent="0" algn="l">
              <a:buNone/>
              <a:defRPr sz="2100">
                <a:solidFill>
                  <a:schemeClr val="bg1"/>
                </a:solidFill>
                <a:latin typeface="ES Build 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Content Placeholder 18">
            <a:extLst>
              <a:ext uri="{FF2B5EF4-FFF2-40B4-BE49-F238E27FC236}">
                <a16:creationId xmlns:a16="http://schemas.microsoft.com/office/drawing/2014/main" id="{9F0DE43A-B43F-04DF-5809-BD4DF20EF55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305300" y="682626"/>
            <a:ext cx="7391400" cy="3771900"/>
          </a:xfrm>
        </p:spPr>
        <p:txBody>
          <a:bodyPr/>
          <a:lstStyle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8">
            <a:extLst>
              <a:ext uri="{FF2B5EF4-FFF2-40B4-BE49-F238E27FC236}">
                <a16:creationId xmlns:a16="http://schemas.microsoft.com/office/drawing/2014/main" id="{EF926072-FA82-9BDD-9A63-4F6798DC9F6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315631" y="4797425"/>
            <a:ext cx="7391400" cy="1377949"/>
          </a:xfrm>
        </p:spPr>
        <p:txBody>
          <a:bodyPr/>
          <a:lstStyle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88A2565B-B998-5BF9-DC86-72456ED8ED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180146" y="6513177"/>
            <a:ext cx="516553" cy="15702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9AF60B4-CC56-BD9A-1302-702EEC8C61AB}"/>
              </a:ext>
            </a:extLst>
          </p:cNvPr>
          <p:cNvSpPr txBox="1"/>
          <p:nvPr userDrawn="1"/>
        </p:nvSpPr>
        <p:spPr>
          <a:xfrm>
            <a:off x="4301339" y="6562481"/>
            <a:ext cx="5029200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>
                <a:solidFill>
                  <a:schemeClr val="tx2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</p:spTree>
    <p:extLst>
      <p:ext uri="{BB962C8B-B14F-4D97-AF65-F5344CB8AC3E}">
        <p14:creationId xmlns:p14="http://schemas.microsoft.com/office/powerpoint/2010/main" val="19741372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/3 Left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8">
            <a:extLst>
              <a:ext uri="{FF2B5EF4-FFF2-40B4-BE49-F238E27FC236}">
                <a16:creationId xmlns:a16="http://schemas.microsoft.com/office/drawing/2014/main" id="{56B29AAB-9836-4222-2373-744FDA40340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305300" y="682625"/>
            <a:ext cx="2263775" cy="5486399"/>
          </a:xfrm>
        </p:spPr>
        <p:txBody>
          <a:bodyPr/>
          <a:lstStyle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Content Placeholder 18">
            <a:extLst>
              <a:ext uri="{FF2B5EF4-FFF2-40B4-BE49-F238E27FC236}">
                <a16:creationId xmlns:a16="http://schemas.microsoft.com/office/drawing/2014/main" id="{A4DE8E80-1063-4890-3D52-F10E95DE8406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752895" y="690564"/>
            <a:ext cx="4954135" cy="5486398"/>
          </a:xfrm>
        </p:spPr>
        <p:txBody>
          <a:bodyPr/>
          <a:lstStyle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92301F5-B69E-0D3C-D5CC-BB2804BD19A5}"/>
              </a:ext>
            </a:extLst>
          </p:cNvPr>
          <p:cNvSpPr/>
          <p:nvPr/>
        </p:nvSpPr>
        <p:spPr>
          <a:xfrm>
            <a:off x="0" y="0"/>
            <a:ext cx="367937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>
              <a:solidFill>
                <a:schemeClr val="bg1"/>
              </a:solidFill>
              <a:latin typeface="ES Build" pitchFamily="50" charset="0"/>
              <a:cs typeface="Microsoft Sans Serif" panose="020B0604020202020204" pitchFamily="34" charset="0"/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36D7EDEC-72BB-0FBE-E163-12DA39051E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1" y="1719263"/>
            <a:ext cx="2859087" cy="2134979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A2F6A416-87B9-D95B-4D6C-EC86BD6B64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5302" y="3997587"/>
            <a:ext cx="2859086" cy="628841"/>
          </a:xfrm>
        </p:spPr>
        <p:txBody>
          <a:bodyPr/>
          <a:lstStyle>
            <a:lvl1pPr marL="0" indent="0" algn="l">
              <a:buNone/>
              <a:defRPr sz="2100">
                <a:solidFill>
                  <a:schemeClr val="bg1"/>
                </a:solidFill>
                <a:latin typeface="ES Build 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Footer Placeholder 66">
            <a:extLst>
              <a:ext uri="{FF2B5EF4-FFF2-40B4-BE49-F238E27FC236}">
                <a16:creationId xmlns:a16="http://schemas.microsoft.com/office/drawing/2014/main" id="{0D705D89-7F64-DEBF-AD72-C0380014CD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305300" y="6405456"/>
            <a:ext cx="6438900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DDD8AC79-0A9C-4390-C9DE-85891A71D5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180146" y="6513177"/>
            <a:ext cx="516553" cy="15702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2F24600-DD81-1C90-6E3F-FD1DE119855D}"/>
              </a:ext>
            </a:extLst>
          </p:cNvPr>
          <p:cNvSpPr txBox="1"/>
          <p:nvPr userDrawn="1"/>
        </p:nvSpPr>
        <p:spPr>
          <a:xfrm>
            <a:off x="4301339" y="6562481"/>
            <a:ext cx="5029200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>
                <a:solidFill>
                  <a:schemeClr val="tx2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</p:spTree>
    <p:extLst>
      <p:ext uri="{BB962C8B-B14F-4D97-AF65-F5344CB8AC3E}">
        <p14:creationId xmlns:p14="http://schemas.microsoft.com/office/powerpoint/2010/main" val="15991607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1/3 Left 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92301F5-B69E-0D3C-D5CC-BB2804BD19A5}"/>
              </a:ext>
            </a:extLst>
          </p:cNvPr>
          <p:cNvSpPr/>
          <p:nvPr/>
        </p:nvSpPr>
        <p:spPr>
          <a:xfrm>
            <a:off x="0" y="0"/>
            <a:ext cx="367937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>
              <a:solidFill>
                <a:schemeClr val="bg1"/>
              </a:solidFill>
              <a:latin typeface="ES Build" pitchFamily="50" charset="0"/>
              <a:cs typeface="Microsoft Sans Serif" panose="020B0604020202020204" pitchFamily="34" charset="0"/>
            </a:endParaRPr>
          </a:p>
        </p:txBody>
      </p:sp>
      <p:sp>
        <p:nvSpPr>
          <p:cNvPr id="4" name="Footer Placeholder 66">
            <a:extLst>
              <a:ext uri="{FF2B5EF4-FFF2-40B4-BE49-F238E27FC236}">
                <a16:creationId xmlns:a16="http://schemas.microsoft.com/office/drawing/2014/main" id="{8D4A966B-B53C-F2FC-D0C5-9BA62824DD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305300" y="6405456"/>
            <a:ext cx="6438900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01E4FAE-DFE1-398C-FA0F-A0388EBC43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1" y="1719263"/>
            <a:ext cx="2859087" cy="2134979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B668BEB9-9234-7E67-DA77-389713DE99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5302" y="3997587"/>
            <a:ext cx="2859086" cy="628841"/>
          </a:xfrm>
        </p:spPr>
        <p:txBody>
          <a:bodyPr/>
          <a:lstStyle>
            <a:lvl1pPr marL="0" indent="0" algn="l">
              <a:buNone/>
              <a:defRPr sz="2100">
                <a:solidFill>
                  <a:schemeClr val="accent2"/>
                </a:solidFill>
                <a:latin typeface="ES Build 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Content Placeholder 18">
            <a:extLst>
              <a:ext uri="{FF2B5EF4-FFF2-40B4-BE49-F238E27FC236}">
                <a16:creationId xmlns:a16="http://schemas.microsoft.com/office/drawing/2014/main" id="{8789FD9D-6C75-950D-5E12-9EAC4570C8D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305300" y="682625"/>
            <a:ext cx="7391400" cy="5489607"/>
          </a:xfrm>
        </p:spPr>
        <p:txBody>
          <a:bodyPr/>
          <a:lstStyle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0FF3B821-C1A6-2271-E3E1-099796B307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180146" y="6513177"/>
            <a:ext cx="516553" cy="15702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C66DF71-054C-5BA0-B7F5-C1AF6620EFC7}"/>
              </a:ext>
            </a:extLst>
          </p:cNvPr>
          <p:cNvSpPr txBox="1"/>
          <p:nvPr userDrawn="1"/>
        </p:nvSpPr>
        <p:spPr>
          <a:xfrm>
            <a:off x="4301339" y="6562481"/>
            <a:ext cx="5029200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>
                <a:solidFill>
                  <a:schemeClr val="tx2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</p:spTree>
    <p:extLst>
      <p:ext uri="{BB962C8B-B14F-4D97-AF65-F5344CB8AC3E}">
        <p14:creationId xmlns:p14="http://schemas.microsoft.com/office/powerpoint/2010/main" val="28022755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Casi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CC4EA630-F31C-B26E-C41D-1AE51E2F93D3}"/>
              </a:ext>
            </a:extLst>
          </p:cNvPr>
          <p:cNvSpPr/>
          <p:nvPr userDrawn="1"/>
        </p:nvSpPr>
        <p:spPr>
          <a:xfrm>
            <a:off x="0" y="-18997"/>
            <a:ext cx="12192000" cy="5865318"/>
          </a:xfrm>
          <a:custGeom>
            <a:avLst/>
            <a:gdLst>
              <a:gd name="connsiteX0" fmla="*/ 0 w 12192000"/>
              <a:gd name="connsiteY0" fmla="*/ 0 h 5865318"/>
              <a:gd name="connsiteX1" fmla="*/ 797535 w 12192000"/>
              <a:gd name="connsiteY1" fmla="*/ 0 h 5865318"/>
              <a:gd name="connsiteX2" fmla="*/ 5613390 w 12192000"/>
              <a:gd name="connsiteY2" fmla="*/ 4815480 h 5865318"/>
              <a:gd name="connsiteX3" fmla="*/ 6578610 w 12192000"/>
              <a:gd name="connsiteY3" fmla="*/ 4815480 h 5865318"/>
              <a:gd name="connsiteX4" fmla="*/ 11261178 w 12192000"/>
              <a:gd name="connsiteY4" fmla="*/ 133278 h 5865318"/>
              <a:gd name="connsiteX5" fmla="*/ 11394466 w 12192000"/>
              <a:gd name="connsiteY5" fmla="*/ 0 h 5865318"/>
              <a:gd name="connsiteX6" fmla="*/ 12192000 w 12192000"/>
              <a:gd name="connsiteY6" fmla="*/ 0 h 5865318"/>
              <a:gd name="connsiteX7" fmla="*/ 12192000 w 12192000"/>
              <a:gd name="connsiteY7" fmla="*/ 4291292 h 5865318"/>
              <a:gd name="connsiteX8" fmla="*/ 12130037 w 12192000"/>
              <a:gd name="connsiteY8" fmla="*/ 4353124 h 5865318"/>
              <a:gd name="connsiteX9" fmla="*/ 11617391 w 12192000"/>
              <a:gd name="connsiteY9" fmla="*/ 4864691 h 5865318"/>
              <a:gd name="connsiteX10" fmla="*/ 9228878 w 12192000"/>
              <a:gd name="connsiteY10" fmla="*/ 5865318 h 5865318"/>
              <a:gd name="connsiteX11" fmla="*/ 2979482 w 12192000"/>
              <a:gd name="connsiteY11" fmla="*/ 5865318 h 5865318"/>
              <a:gd name="connsiteX12" fmla="*/ 574609 w 12192000"/>
              <a:gd name="connsiteY12" fmla="*/ 4864691 h 5865318"/>
              <a:gd name="connsiteX13" fmla="*/ 263974 w 12192000"/>
              <a:gd name="connsiteY13" fmla="*/ 4554710 h 5865318"/>
              <a:gd name="connsiteX14" fmla="*/ 0 w 12192000"/>
              <a:gd name="connsiteY14" fmla="*/ 4291292 h 5865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5865318">
                <a:moveTo>
                  <a:pt x="0" y="0"/>
                </a:moveTo>
                <a:lnTo>
                  <a:pt x="797535" y="0"/>
                </a:lnTo>
                <a:lnTo>
                  <a:pt x="5613390" y="4815480"/>
                </a:lnTo>
                <a:cubicBezTo>
                  <a:pt x="5875144" y="5094344"/>
                  <a:pt x="6316856" y="5094344"/>
                  <a:pt x="6578610" y="4815480"/>
                </a:cubicBezTo>
                <a:cubicBezTo>
                  <a:pt x="8984505" y="2409773"/>
                  <a:pt x="10413006" y="981384"/>
                  <a:pt x="11261178" y="133278"/>
                </a:cubicBezTo>
                <a:lnTo>
                  <a:pt x="11394466" y="0"/>
                </a:lnTo>
                <a:lnTo>
                  <a:pt x="12192000" y="0"/>
                </a:lnTo>
                <a:lnTo>
                  <a:pt x="12192000" y="4291292"/>
                </a:lnTo>
                <a:lnTo>
                  <a:pt x="12130037" y="4353124"/>
                </a:lnTo>
                <a:cubicBezTo>
                  <a:pt x="11617391" y="4864691"/>
                  <a:pt x="11617391" y="4864691"/>
                  <a:pt x="11617391" y="4864691"/>
                </a:cubicBezTo>
                <a:cubicBezTo>
                  <a:pt x="10979364" y="5504436"/>
                  <a:pt x="10112301" y="5865318"/>
                  <a:pt x="9228878" y="5865318"/>
                </a:cubicBezTo>
                <a:cubicBezTo>
                  <a:pt x="2979482" y="5865318"/>
                  <a:pt x="2979482" y="5865318"/>
                  <a:pt x="2979482" y="5865318"/>
                </a:cubicBezTo>
                <a:cubicBezTo>
                  <a:pt x="2079699" y="5865318"/>
                  <a:pt x="1212636" y="5504436"/>
                  <a:pt x="574609" y="4864691"/>
                </a:cubicBezTo>
                <a:cubicBezTo>
                  <a:pt x="467760" y="4758067"/>
                  <a:pt x="364250" y="4654775"/>
                  <a:pt x="263974" y="4554710"/>
                </a:cubicBezTo>
                <a:lnTo>
                  <a:pt x="0" y="4291292"/>
                </a:lnTo>
                <a:close/>
              </a:path>
            </a:pathLst>
          </a:custGeom>
          <a:gradFill flip="none" rotWithShape="1">
            <a:gsLst>
              <a:gs pos="56000">
                <a:srgbClr val="00D05D">
                  <a:lumMod val="60000"/>
                  <a:lumOff val="40000"/>
                  <a:alpha val="9000"/>
                </a:srgbClr>
              </a:gs>
              <a:gs pos="100000">
                <a:srgbClr val="00D05D">
                  <a:lumMod val="60000"/>
                  <a:lumOff val="40000"/>
                </a:srgbClr>
              </a:gs>
            </a:gsLst>
            <a:lin ang="24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srgbClr val="4F5860"/>
              </a:solidFill>
              <a:effectLst/>
              <a:uLnTx/>
              <a:uFillTx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C23D7488-852F-762F-A2E7-25F02D52C105}"/>
              </a:ext>
            </a:extLst>
          </p:cNvPr>
          <p:cNvSpPr txBox="1"/>
          <p:nvPr userDrawn="1"/>
        </p:nvSpPr>
        <p:spPr>
          <a:xfrm>
            <a:off x="849313" y="6562481"/>
            <a:ext cx="5029200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04C813F-B096-DE4B-F7F5-CE100A5968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3751" y="1731962"/>
            <a:ext cx="10536764" cy="2581299"/>
          </a:xfrm>
        </p:spPr>
        <p:txBody>
          <a:bodyPr anchor="ctr">
            <a:normAutofit/>
          </a:bodyPr>
          <a:lstStyle>
            <a:lvl1pPr algn="l">
              <a:lnSpc>
                <a:spcPct val="85000"/>
              </a:lnSpc>
              <a:defRPr lang="en-US" sz="8900" b="0" i="0" kern="1200" spc="-150" baseline="0" dirty="0">
                <a:solidFill>
                  <a:schemeClr val="bg1"/>
                </a:solidFill>
                <a:latin typeface="+mj-lt"/>
                <a:ea typeface="ES Build Full Bauhaus Medium" pitchFamily="2" charset="77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479AD75-0283-2549-8AF7-47F3A5E764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3751" y="4316414"/>
            <a:ext cx="10536764" cy="487705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0B1613D-DEBB-D92C-6186-0B896BF9C8FB}"/>
              </a:ext>
            </a:extLst>
          </p:cNvPr>
          <p:cNvCxnSpPr>
            <a:cxnSpLocks/>
          </p:cNvCxnSpPr>
          <p:nvPr userDrawn="1"/>
        </p:nvCxnSpPr>
        <p:spPr>
          <a:xfrm>
            <a:off x="782564" y="6167438"/>
            <a:ext cx="10547951" cy="0"/>
          </a:xfrm>
          <a:prstGeom prst="line">
            <a:avLst/>
          </a:prstGeom>
          <a:ln w="19050" cap="sq">
            <a:solidFill>
              <a:schemeClr val="bg1"/>
            </a:solidFill>
            <a:miter lim="800000"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8F9DFEB2-1CC7-7CE1-82B7-DF521B8D15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93751" y="1528837"/>
            <a:ext cx="3276599" cy="274955"/>
          </a:xfrm>
        </p:spPr>
        <p:txBody>
          <a:bodyPr>
            <a:noAutofit/>
          </a:bodyPr>
          <a:lstStyle>
            <a:lvl1pPr marL="0" indent="0">
              <a:buNone/>
              <a:defRPr sz="1600" b="0" spc="0" baseline="0">
                <a:solidFill>
                  <a:schemeClr val="bg1"/>
                </a:solidFill>
                <a:latin typeface="ES Build Medium" pitchFamily="2" charset="0"/>
                <a:ea typeface="ES Build Medium" pitchFamily="2" charset="0"/>
              </a:defRPr>
            </a:lvl1pPr>
            <a:lvl2pPr>
              <a:defRPr b="0">
                <a:solidFill>
                  <a:schemeClr val="accent1"/>
                </a:solidFill>
              </a:defRPr>
            </a:lvl2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8" name="Text Placeholder 16">
            <a:extLst>
              <a:ext uri="{FF2B5EF4-FFF2-40B4-BE49-F238E27FC236}">
                <a16:creationId xmlns:a16="http://schemas.microsoft.com/office/drawing/2014/main" id="{EAEE6B6C-FAEE-6DEB-A14B-07FC28E579B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66493" y="5140383"/>
            <a:ext cx="2893401" cy="682510"/>
          </a:xfrm>
        </p:spPr>
        <p:txBody>
          <a:bodyPr>
            <a:noAutofit/>
          </a:bodyPr>
          <a:lstStyle>
            <a:lvl1pPr marL="0" indent="0">
              <a:lnSpc>
                <a:spcPct val="80000"/>
              </a:lnSpc>
              <a:buNone/>
              <a:defRPr sz="2400">
                <a:solidFill>
                  <a:schemeClr val="bg1"/>
                </a:solidFill>
                <a:latin typeface="+mj-lt"/>
              </a:defRPr>
            </a:lvl1pPr>
            <a:lvl2pPr marL="0" indent="0">
              <a:lnSpc>
                <a:spcPct val="80000"/>
              </a:lnSpc>
              <a:buNone/>
              <a:defRPr sz="1600" b="0">
                <a:solidFill>
                  <a:schemeClr val="bg1"/>
                </a:solidFill>
              </a:defRPr>
            </a:lvl2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Title</a:t>
            </a:r>
          </a:p>
        </p:txBody>
      </p:sp>
      <p:sp>
        <p:nvSpPr>
          <p:cNvPr id="9" name="Picture Placeholder 22">
            <a:extLst>
              <a:ext uri="{FF2B5EF4-FFF2-40B4-BE49-F238E27FC236}">
                <a16:creationId xmlns:a16="http://schemas.microsoft.com/office/drawing/2014/main" id="{10B99C88-8821-3ECE-59C4-8A768F5F5C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82097" y="5081588"/>
            <a:ext cx="800100" cy="800100"/>
          </a:xfrm>
          <a:prstGeom prst="ellipse">
            <a:avLst/>
          </a:prstGeo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endParaRPr lang="en-US"/>
          </a:p>
        </p:txBody>
      </p:sp>
      <p:sp>
        <p:nvSpPr>
          <p:cNvPr id="10" name="Text Placeholder 24">
            <a:extLst>
              <a:ext uri="{FF2B5EF4-FFF2-40B4-BE49-F238E27FC236}">
                <a16:creationId xmlns:a16="http://schemas.microsoft.com/office/drawing/2014/main" id="{741D5ABD-8D62-4CDF-78A3-9E4500076C4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96594" y="5130801"/>
            <a:ext cx="2871027" cy="701675"/>
          </a:xfrm>
        </p:spPr>
        <p:txBody>
          <a:bodyPr>
            <a:noAutofit/>
          </a:bodyPr>
          <a:lstStyle>
            <a:lvl1pPr marL="0" indent="0">
              <a:lnSpc>
                <a:spcPct val="80000"/>
              </a:lnSpc>
              <a:buNone/>
              <a:defRPr sz="2400">
                <a:solidFill>
                  <a:schemeClr val="bg1"/>
                </a:solidFill>
                <a:latin typeface="+mj-lt"/>
              </a:defRPr>
            </a:lvl1pPr>
            <a:lvl2pPr marL="0" indent="0">
              <a:lnSpc>
                <a:spcPct val="80000"/>
              </a:lnSpc>
              <a:buNone/>
              <a:defRPr sz="1600" b="0">
                <a:solidFill>
                  <a:schemeClr val="bg1"/>
                </a:solidFill>
              </a:defRPr>
            </a:lvl2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Title</a:t>
            </a:r>
          </a:p>
        </p:txBody>
      </p:sp>
      <p:sp>
        <p:nvSpPr>
          <p:cNvPr id="11" name="Picture Placeholder 26">
            <a:extLst>
              <a:ext uri="{FF2B5EF4-FFF2-40B4-BE49-F238E27FC236}">
                <a16:creationId xmlns:a16="http://schemas.microsoft.com/office/drawing/2014/main" id="{B3AB9D6A-4AF9-E9BF-0B25-42675BF29C8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067364" y="5081588"/>
            <a:ext cx="800100" cy="800100"/>
          </a:xfrm>
          <a:prstGeom prst="ellipse">
            <a:avLst/>
          </a:prstGeo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BEE55CA-AF59-6E66-F0D9-CF7C6BDA1605}"/>
              </a:ext>
            </a:extLst>
          </p:cNvPr>
          <p:cNvGrpSpPr/>
          <p:nvPr userDrawn="1"/>
        </p:nvGrpSpPr>
        <p:grpSpPr>
          <a:xfrm>
            <a:off x="782097" y="694483"/>
            <a:ext cx="1346160" cy="412987"/>
            <a:chOff x="2406776" y="-1036657"/>
            <a:chExt cx="1346160" cy="412987"/>
          </a:xfrm>
        </p:grpSpPr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7FDABD91-B66D-01BA-AC79-497B79E590CC}"/>
                </a:ext>
              </a:extLst>
            </p:cNvPr>
            <p:cNvSpPr/>
            <p:nvPr/>
          </p:nvSpPr>
          <p:spPr>
            <a:xfrm>
              <a:off x="2406776" y="-1036657"/>
              <a:ext cx="1346160" cy="412672"/>
            </a:xfrm>
            <a:custGeom>
              <a:avLst/>
              <a:gdLst>
                <a:gd name="connsiteX0" fmla="*/ 113980 w 1346160"/>
                <a:gd name="connsiteY0" fmla="*/ 0 h 412672"/>
                <a:gd name="connsiteX1" fmla="*/ 81943 w 1346160"/>
                <a:gd name="connsiteY1" fmla="*/ 13537 h 412672"/>
                <a:gd name="connsiteX2" fmla="*/ 13268 w 1346160"/>
                <a:gd name="connsiteY2" fmla="*/ 83602 h 412672"/>
                <a:gd name="connsiteX3" fmla="*/ 0 w 1346160"/>
                <a:gd name="connsiteY3" fmla="*/ 116287 h 412672"/>
                <a:gd name="connsiteX4" fmla="*/ 0 w 1346160"/>
                <a:gd name="connsiteY4" fmla="*/ 412672 h 412672"/>
                <a:gd name="connsiteX5" fmla="*/ 1232900 w 1346160"/>
                <a:gd name="connsiteY5" fmla="*/ 411939 h 412672"/>
                <a:gd name="connsiteX6" fmla="*/ 1264936 w 1346160"/>
                <a:gd name="connsiteY6" fmla="*/ 398402 h 412672"/>
                <a:gd name="connsiteX7" fmla="*/ 1332848 w 1346160"/>
                <a:gd name="connsiteY7" fmla="*/ 329116 h 412672"/>
                <a:gd name="connsiteX8" fmla="*/ 1346116 w 1346160"/>
                <a:gd name="connsiteY8" fmla="*/ 296431 h 412672"/>
                <a:gd name="connsiteX9" fmla="*/ 1346161 w 1346160"/>
                <a:gd name="connsiteY9" fmla="*/ 0 h 412672"/>
                <a:gd name="connsiteX10" fmla="*/ 113980 w 1346160"/>
                <a:gd name="connsiteY10" fmla="*/ 0 h 41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46160" h="412672">
                  <a:moveTo>
                    <a:pt x="113980" y="0"/>
                  </a:moveTo>
                  <a:cubicBezTo>
                    <a:pt x="101969" y="0"/>
                    <a:pt x="90430" y="4879"/>
                    <a:pt x="81943" y="13537"/>
                  </a:cubicBezTo>
                  <a:lnTo>
                    <a:pt x="13268" y="83602"/>
                  </a:lnTo>
                  <a:cubicBezTo>
                    <a:pt x="4782" y="92260"/>
                    <a:pt x="0" y="104033"/>
                    <a:pt x="0" y="116287"/>
                  </a:cubicBezTo>
                  <a:lnTo>
                    <a:pt x="0" y="412672"/>
                  </a:lnTo>
                  <a:lnTo>
                    <a:pt x="1232900" y="411939"/>
                  </a:lnTo>
                  <a:cubicBezTo>
                    <a:pt x="1244910" y="411939"/>
                    <a:pt x="1256450" y="407060"/>
                    <a:pt x="1264936" y="398402"/>
                  </a:cubicBezTo>
                  <a:lnTo>
                    <a:pt x="1332848" y="329116"/>
                  </a:lnTo>
                  <a:cubicBezTo>
                    <a:pt x="1341334" y="320458"/>
                    <a:pt x="1346116" y="308685"/>
                    <a:pt x="1346116" y="296431"/>
                  </a:cubicBezTo>
                  <a:lnTo>
                    <a:pt x="1346161" y="0"/>
                  </a:lnTo>
                  <a:lnTo>
                    <a:pt x="113980" y="0"/>
                  </a:lnTo>
                  <a:close/>
                </a:path>
              </a:pathLst>
            </a:custGeom>
            <a:solidFill>
              <a:srgbClr val="00D15F"/>
            </a:solidFill>
            <a:ln w="22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EF205B16-B006-81F3-8581-D5F8E8E209DD}"/>
                </a:ext>
              </a:extLst>
            </p:cNvPr>
            <p:cNvSpPr/>
            <p:nvPr/>
          </p:nvSpPr>
          <p:spPr>
            <a:xfrm>
              <a:off x="2407135" y="-1036657"/>
              <a:ext cx="1009744" cy="412987"/>
            </a:xfrm>
            <a:custGeom>
              <a:avLst/>
              <a:gdLst>
                <a:gd name="connsiteX0" fmla="*/ 0 w 1009744"/>
                <a:gd name="connsiteY0" fmla="*/ 156393 h 412987"/>
                <a:gd name="connsiteX1" fmla="*/ 0 w 1009744"/>
                <a:gd name="connsiteY1" fmla="*/ 412695 h 412987"/>
                <a:gd name="connsiteX2" fmla="*/ 450756 w 1009744"/>
                <a:gd name="connsiteY2" fmla="*/ 412695 h 412987"/>
                <a:gd name="connsiteX3" fmla="*/ 541634 w 1009744"/>
                <a:gd name="connsiteY3" fmla="*/ 406121 h 412987"/>
                <a:gd name="connsiteX4" fmla="*/ 712570 w 1009744"/>
                <a:gd name="connsiteY4" fmla="*/ 302593 h 412987"/>
                <a:gd name="connsiteX5" fmla="*/ 1009744 w 1009744"/>
                <a:gd name="connsiteY5" fmla="*/ 0 h 412987"/>
                <a:gd name="connsiteX6" fmla="*/ 559931 w 1009744"/>
                <a:gd name="connsiteY6" fmla="*/ 46 h 412987"/>
                <a:gd name="connsiteX7" fmla="*/ 250073 w 1009744"/>
                <a:gd name="connsiteY7" fmla="*/ 314892 h 412987"/>
                <a:gd name="connsiteX8" fmla="*/ 205846 w 1009744"/>
                <a:gd name="connsiteY8" fmla="*/ 337545 h 412987"/>
                <a:gd name="connsiteX9" fmla="*/ 165997 w 1009744"/>
                <a:gd name="connsiteY9" fmla="*/ 323963 h 412987"/>
                <a:gd name="connsiteX10" fmla="*/ 0 w 1009744"/>
                <a:gd name="connsiteY10" fmla="*/ 156393 h 412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09744" h="412987">
                  <a:moveTo>
                    <a:pt x="0" y="156393"/>
                  </a:moveTo>
                  <a:lnTo>
                    <a:pt x="0" y="412695"/>
                  </a:lnTo>
                  <a:lnTo>
                    <a:pt x="450756" y="412695"/>
                  </a:lnTo>
                  <a:cubicBezTo>
                    <a:pt x="450756" y="412695"/>
                    <a:pt x="501875" y="415100"/>
                    <a:pt x="541634" y="406121"/>
                  </a:cubicBezTo>
                  <a:cubicBezTo>
                    <a:pt x="614687" y="389630"/>
                    <a:pt x="658196" y="358067"/>
                    <a:pt x="712570" y="302593"/>
                  </a:cubicBezTo>
                  <a:cubicBezTo>
                    <a:pt x="804302" y="208959"/>
                    <a:pt x="1009744" y="0"/>
                    <a:pt x="1009744" y="0"/>
                  </a:cubicBezTo>
                  <a:lnTo>
                    <a:pt x="559931" y="46"/>
                  </a:lnTo>
                  <a:lnTo>
                    <a:pt x="250073" y="314892"/>
                  </a:lnTo>
                  <a:cubicBezTo>
                    <a:pt x="250073" y="314892"/>
                    <a:pt x="231439" y="337820"/>
                    <a:pt x="205846" y="337545"/>
                  </a:cubicBezTo>
                  <a:cubicBezTo>
                    <a:pt x="178053" y="337224"/>
                    <a:pt x="165997" y="323963"/>
                    <a:pt x="165997" y="323963"/>
                  </a:cubicBezTo>
                  <a:lnTo>
                    <a:pt x="0" y="156393"/>
                  </a:lnTo>
                  <a:close/>
                </a:path>
              </a:pathLst>
            </a:custGeom>
            <a:solidFill>
              <a:srgbClr val="FFFFFF">
                <a:alpha val="25000"/>
              </a:srgbClr>
            </a:solidFill>
            <a:ln w="22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grpSp>
          <p:nvGrpSpPr>
            <p:cNvPr id="14" name="Graphic 1">
              <a:extLst>
                <a:ext uri="{FF2B5EF4-FFF2-40B4-BE49-F238E27FC236}">
                  <a16:creationId xmlns:a16="http://schemas.microsoft.com/office/drawing/2014/main" id="{ED90A2B0-F1E6-BADD-C3BB-3865C5BAC77C}"/>
                </a:ext>
              </a:extLst>
            </p:cNvPr>
            <p:cNvGrpSpPr/>
            <p:nvPr/>
          </p:nvGrpSpPr>
          <p:grpSpPr>
            <a:xfrm>
              <a:off x="2502616" y="-933884"/>
              <a:ext cx="1130526" cy="206622"/>
              <a:chOff x="2502616" y="-933884"/>
              <a:chExt cx="1130526" cy="206622"/>
            </a:xfrm>
            <a:solidFill>
              <a:srgbClr val="FFFFFF"/>
            </a:solidFill>
          </p:grpSpPr>
          <p:sp>
            <p:nvSpPr>
              <p:cNvPr id="15" name="Freeform 14">
                <a:extLst>
                  <a:ext uri="{FF2B5EF4-FFF2-40B4-BE49-F238E27FC236}">
                    <a16:creationId xmlns:a16="http://schemas.microsoft.com/office/drawing/2014/main" id="{F889CE56-DD16-C13F-93D8-643D13859136}"/>
                  </a:ext>
                </a:extLst>
              </p:cNvPr>
              <p:cNvSpPr/>
              <p:nvPr/>
            </p:nvSpPr>
            <p:spPr>
              <a:xfrm>
                <a:off x="2502616" y="-929578"/>
                <a:ext cx="221224" cy="198147"/>
              </a:xfrm>
              <a:custGeom>
                <a:avLst/>
                <a:gdLst>
                  <a:gd name="connsiteX0" fmla="*/ 93011 w 221224"/>
                  <a:gd name="connsiteY0" fmla="*/ 198148 h 198147"/>
                  <a:gd name="connsiteX1" fmla="*/ 0 w 221224"/>
                  <a:gd name="connsiteY1" fmla="*/ 0 h 198147"/>
                  <a:gd name="connsiteX2" fmla="*/ 41915 w 221224"/>
                  <a:gd name="connsiteY2" fmla="*/ 0 h 198147"/>
                  <a:gd name="connsiteX3" fmla="*/ 110006 w 221224"/>
                  <a:gd name="connsiteY3" fmla="*/ 149017 h 198147"/>
                  <a:gd name="connsiteX4" fmla="*/ 110814 w 221224"/>
                  <a:gd name="connsiteY4" fmla="*/ 149017 h 198147"/>
                  <a:gd name="connsiteX5" fmla="*/ 178906 w 221224"/>
                  <a:gd name="connsiteY5" fmla="*/ 0 h 198147"/>
                  <a:gd name="connsiteX6" fmla="*/ 221225 w 221224"/>
                  <a:gd name="connsiteY6" fmla="*/ 0 h 198147"/>
                  <a:gd name="connsiteX7" fmla="*/ 128213 w 221224"/>
                  <a:gd name="connsiteY7" fmla="*/ 198148 h 198147"/>
                  <a:gd name="connsiteX8" fmla="*/ 92966 w 221224"/>
                  <a:gd name="connsiteY8" fmla="*/ 198148 h 198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1224" h="198147">
                    <a:moveTo>
                      <a:pt x="93011" y="198148"/>
                    </a:moveTo>
                    <a:lnTo>
                      <a:pt x="0" y="0"/>
                    </a:lnTo>
                    <a:lnTo>
                      <a:pt x="41915" y="0"/>
                    </a:lnTo>
                    <a:cubicBezTo>
                      <a:pt x="41915" y="0"/>
                      <a:pt x="108390" y="141848"/>
                      <a:pt x="110006" y="149017"/>
                    </a:cubicBezTo>
                    <a:lnTo>
                      <a:pt x="110814" y="149017"/>
                    </a:lnTo>
                    <a:cubicBezTo>
                      <a:pt x="112476" y="141825"/>
                      <a:pt x="178906" y="0"/>
                      <a:pt x="178906" y="0"/>
                    </a:cubicBezTo>
                    <a:lnTo>
                      <a:pt x="221225" y="0"/>
                    </a:lnTo>
                    <a:lnTo>
                      <a:pt x="128213" y="198148"/>
                    </a:lnTo>
                    <a:lnTo>
                      <a:pt x="92966" y="198148"/>
                    </a:lnTo>
                    <a:close/>
                  </a:path>
                </a:pathLst>
              </a:custGeom>
              <a:solidFill>
                <a:srgbClr val="FFFFFF"/>
              </a:solidFill>
              <a:ln w="22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16" name="Freeform 15">
                <a:extLst>
                  <a:ext uri="{FF2B5EF4-FFF2-40B4-BE49-F238E27FC236}">
                    <a16:creationId xmlns:a16="http://schemas.microsoft.com/office/drawing/2014/main" id="{426BADAA-5F44-5950-8D75-9475A9AC849E}"/>
                  </a:ext>
                </a:extLst>
              </p:cNvPr>
              <p:cNvSpPr/>
              <p:nvPr/>
            </p:nvSpPr>
            <p:spPr>
              <a:xfrm>
                <a:off x="2713962" y="-933884"/>
                <a:ext cx="190894" cy="206599"/>
              </a:xfrm>
              <a:custGeom>
                <a:avLst/>
                <a:gdLst>
                  <a:gd name="connsiteX0" fmla="*/ 190041 w 190894"/>
                  <a:gd name="connsiteY0" fmla="*/ 118577 h 206599"/>
                  <a:gd name="connsiteX1" fmla="*/ 39423 w 190894"/>
                  <a:gd name="connsiteY1" fmla="*/ 118577 h 206599"/>
                  <a:gd name="connsiteX2" fmla="*/ 97950 w 190894"/>
                  <a:gd name="connsiteY2" fmla="*/ 171051 h 206599"/>
                  <a:gd name="connsiteX3" fmla="*/ 146914 w 190894"/>
                  <a:gd name="connsiteY3" fmla="*/ 143108 h 206599"/>
                  <a:gd name="connsiteX4" fmla="*/ 185910 w 190894"/>
                  <a:gd name="connsiteY4" fmla="*/ 143108 h 206599"/>
                  <a:gd name="connsiteX5" fmla="*/ 97928 w 190894"/>
                  <a:gd name="connsiteY5" fmla="*/ 206599 h 206599"/>
                  <a:gd name="connsiteX6" fmla="*/ 0 w 190894"/>
                  <a:gd name="connsiteY6" fmla="*/ 103300 h 206599"/>
                  <a:gd name="connsiteX7" fmla="*/ 97928 w 190894"/>
                  <a:gd name="connsiteY7" fmla="*/ 0 h 206599"/>
                  <a:gd name="connsiteX8" fmla="*/ 190894 w 190894"/>
                  <a:gd name="connsiteY8" fmla="*/ 103300 h 206599"/>
                  <a:gd name="connsiteX9" fmla="*/ 190086 w 190894"/>
                  <a:gd name="connsiteY9" fmla="*/ 118577 h 206599"/>
                  <a:gd name="connsiteX10" fmla="*/ 39827 w 190894"/>
                  <a:gd name="connsiteY10" fmla="*/ 86396 h 206599"/>
                  <a:gd name="connsiteX11" fmla="*/ 151472 w 190894"/>
                  <a:gd name="connsiteY11" fmla="*/ 86396 h 206599"/>
                  <a:gd name="connsiteX12" fmla="*/ 97950 w 190894"/>
                  <a:gd name="connsiteY12" fmla="*/ 35617 h 206599"/>
                  <a:gd name="connsiteX13" fmla="*/ 39827 w 190894"/>
                  <a:gd name="connsiteY13" fmla="*/ 86396 h 206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90894" h="206599">
                    <a:moveTo>
                      <a:pt x="190041" y="118577"/>
                    </a:moveTo>
                    <a:lnTo>
                      <a:pt x="39423" y="118577"/>
                    </a:lnTo>
                    <a:cubicBezTo>
                      <a:pt x="44833" y="150758"/>
                      <a:pt x="68024" y="171051"/>
                      <a:pt x="97950" y="171051"/>
                    </a:cubicBezTo>
                    <a:cubicBezTo>
                      <a:pt x="122444" y="171051"/>
                      <a:pt x="138608" y="161294"/>
                      <a:pt x="146914" y="143108"/>
                    </a:cubicBezTo>
                    <a:lnTo>
                      <a:pt x="185910" y="143108"/>
                    </a:lnTo>
                    <a:cubicBezTo>
                      <a:pt x="174259" y="180763"/>
                      <a:pt x="140696" y="206599"/>
                      <a:pt x="97928" y="206599"/>
                    </a:cubicBezTo>
                    <a:cubicBezTo>
                      <a:pt x="41488" y="206599"/>
                      <a:pt x="0" y="164707"/>
                      <a:pt x="0" y="103300"/>
                    </a:cubicBezTo>
                    <a:cubicBezTo>
                      <a:pt x="0" y="41892"/>
                      <a:pt x="40657" y="0"/>
                      <a:pt x="97928" y="0"/>
                    </a:cubicBezTo>
                    <a:cubicBezTo>
                      <a:pt x="148957" y="0"/>
                      <a:pt x="190894" y="44481"/>
                      <a:pt x="190894" y="103300"/>
                    </a:cubicBezTo>
                    <a:cubicBezTo>
                      <a:pt x="190894" y="109232"/>
                      <a:pt x="190894" y="112645"/>
                      <a:pt x="190086" y="118577"/>
                    </a:cubicBezTo>
                    <a:close/>
                    <a:moveTo>
                      <a:pt x="39827" y="86396"/>
                    </a:moveTo>
                    <a:lnTo>
                      <a:pt x="151472" y="86396"/>
                    </a:lnTo>
                    <a:cubicBezTo>
                      <a:pt x="148980" y="59277"/>
                      <a:pt x="127428" y="35617"/>
                      <a:pt x="97950" y="35617"/>
                    </a:cubicBezTo>
                    <a:cubicBezTo>
                      <a:pt x="68024" y="35571"/>
                      <a:pt x="45596" y="55498"/>
                      <a:pt x="39827" y="86396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17" name="Freeform 16">
                <a:extLst>
                  <a:ext uri="{FF2B5EF4-FFF2-40B4-BE49-F238E27FC236}">
                    <a16:creationId xmlns:a16="http://schemas.microsoft.com/office/drawing/2014/main" id="{919F8AD2-48A8-35A5-A3D4-A95BED068140}"/>
                  </a:ext>
                </a:extLst>
              </p:cNvPr>
              <p:cNvSpPr/>
              <p:nvPr/>
            </p:nvSpPr>
            <p:spPr>
              <a:xfrm>
                <a:off x="2920572" y="-933884"/>
                <a:ext cx="190894" cy="206599"/>
              </a:xfrm>
              <a:custGeom>
                <a:avLst/>
                <a:gdLst>
                  <a:gd name="connsiteX0" fmla="*/ 190041 w 190894"/>
                  <a:gd name="connsiteY0" fmla="*/ 118577 h 206599"/>
                  <a:gd name="connsiteX1" fmla="*/ 39423 w 190894"/>
                  <a:gd name="connsiteY1" fmla="*/ 118577 h 206599"/>
                  <a:gd name="connsiteX2" fmla="*/ 97950 w 190894"/>
                  <a:gd name="connsiteY2" fmla="*/ 171051 h 206599"/>
                  <a:gd name="connsiteX3" fmla="*/ 146914 w 190894"/>
                  <a:gd name="connsiteY3" fmla="*/ 143108 h 206599"/>
                  <a:gd name="connsiteX4" fmla="*/ 185910 w 190894"/>
                  <a:gd name="connsiteY4" fmla="*/ 143108 h 206599"/>
                  <a:gd name="connsiteX5" fmla="*/ 97928 w 190894"/>
                  <a:gd name="connsiteY5" fmla="*/ 206599 h 206599"/>
                  <a:gd name="connsiteX6" fmla="*/ 0 w 190894"/>
                  <a:gd name="connsiteY6" fmla="*/ 103300 h 206599"/>
                  <a:gd name="connsiteX7" fmla="*/ 97928 w 190894"/>
                  <a:gd name="connsiteY7" fmla="*/ 0 h 206599"/>
                  <a:gd name="connsiteX8" fmla="*/ 190894 w 190894"/>
                  <a:gd name="connsiteY8" fmla="*/ 103300 h 206599"/>
                  <a:gd name="connsiteX9" fmla="*/ 190086 w 190894"/>
                  <a:gd name="connsiteY9" fmla="*/ 118577 h 206599"/>
                  <a:gd name="connsiteX10" fmla="*/ 39827 w 190894"/>
                  <a:gd name="connsiteY10" fmla="*/ 86396 h 206599"/>
                  <a:gd name="connsiteX11" fmla="*/ 151472 w 190894"/>
                  <a:gd name="connsiteY11" fmla="*/ 86396 h 206599"/>
                  <a:gd name="connsiteX12" fmla="*/ 97950 w 190894"/>
                  <a:gd name="connsiteY12" fmla="*/ 35617 h 206599"/>
                  <a:gd name="connsiteX13" fmla="*/ 39827 w 190894"/>
                  <a:gd name="connsiteY13" fmla="*/ 86396 h 206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90894" h="206599">
                    <a:moveTo>
                      <a:pt x="190041" y="118577"/>
                    </a:moveTo>
                    <a:lnTo>
                      <a:pt x="39423" y="118577"/>
                    </a:lnTo>
                    <a:cubicBezTo>
                      <a:pt x="44833" y="150758"/>
                      <a:pt x="68024" y="171051"/>
                      <a:pt x="97950" y="171051"/>
                    </a:cubicBezTo>
                    <a:cubicBezTo>
                      <a:pt x="122444" y="171051"/>
                      <a:pt x="138608" y="161294"/>
                      <a:pt x="146914" y="143108"/>
                    </a:cubicBezTo>
                    <a:lnTo>
                      <a:pt x="185910" y="143108"/>
                    </a:lnTo>
                    <a:cubicBezTo>
                      <a:pt x="174259" y="180763"/>
                      <a:pt x="140696" y="206599"/>
                      <a:pt x="97928" y="206599"/>
                    </a:cubicBezTo>
                    <a:cubicBezTo>
                      <a:pt x="41488" y="206599"/>
                      <a:pt x="0" y="164707"/>
                      <a:pt x="0" y="103300"/>
                    </a:cubicBezTo>
                    <a:cubicBezTo>
                      <a:pt x="0" y="41892"/>
                      <a:pt x="40657" y="0"/>
                      <a:pt x="97928" y="0"/>
                    </a:cubicBezTo>
                    <a:cubicBezTo>
                      <a:pt x="148957" y="0"/>
                      <a:pt x="190894" y="44481"/>
                      <a:pt x="190894" y="103300"/>
                    </a:cubicBezTo>
                    <a:cubicBezTo>
                      <a:pt x="190894" y="109232"/>
                      <a:pt x="190894" y="112645"/>
                      <a:pt x="190086" y="118577"/>
                    </a:cubicBezTo>
                    <a:close/>
                    <a:moveTo>
                      <a:pt x="39827" y="86396"/>
                    </a:moveTo>
                    <a:lnTo>
                      <a:pt x="151472" y="86396"/>
                    </a:lnTo>
                    <a:cubicBezTo>
                      <a:pt x="148980" y="59277"/>
                      <a:pt x="127428" y="35617"/>
                      <a:pt x="97950" y="35617"/>
                    </a:cubicBezTo>
                    <a:cubicBezTo>
                      <a:pt x="68024" y="35571"/>
                      <a:pt x="45641" y="55498"/>
                      <a:pt x="39827" y="86396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18" name="Freeform 17">
                <a:extLst>
                  <a:ext uri="{FF2B5EF4-FFF2-40B4-BE49-F238E27FC236}">
                    <a16:creationId xmlns:a16="http://schemas.microsoft.com/office/drawing/2014/main" id="{77C841EC-2A26-7AA4-D08A-4EBEA9B64ED6}"/>
                  </a:ext>
                </a:extLst>
              </p:cNvPr>
              <p:cNvSpPr/>
              <p:nvPr/>
            </p:nvSpPr>
            <p:spPr>
              <a:xfrm>
                <a:off x="3126777" y="-933861"/>
                <a:ext cx="195070" cy="206599"/>
              </a:xfrm>
              <a:custGeom>
                <a:avLst/>
                <a:gdLst>
                  <a:gd name="connsiteX0" fmla="*/ 195070 w 195070"/>
                  <a:gd name="connsiteY0" fmla="*/ 103300 h 206599"/>
                  <a:gd name="connsiteX1" fmla="*/ 195070 w 195070"/>
                  <a:gd name="connsiteY1" fmla="*/ 202362 h 206599"/>
                  <a:gd name="connsiteX2" fmla="*/ 161462 w 195070"/>
                  <a:gd name="connsiteY2" fmla="*/ 202362 h 206599"/>
                  <a:gd name="connsiteX3" fmla="*/ 158117 w 195070"/>
                  <a:gd name="connsiteY3" fmla="*/ 171464 h 206599"/>
                  <a:gd name="connsiteX4" fmla="*/ 93371 w 195070"/>
                  <a:gd name="connsiteY4" fmla="*/ 206599 h 206599"/>
                  <a:gd name="connsiteX5" fmla="*/ 0 w 195070"/>
                  <a:gd name="connsiteY5" fmla="*/ 103300 h 206599"/>
                  <a:gd name="connsiteX6" fmla="*/ 98332 w 195070"/>
                  <a:gd name="connsiteY6" fmla="*/ 0 h 206599"/>
                  <a:gd name="connsiteX7" fmla="*/ 195070 w 195070"/>
                  <a:gd name="connsiteY7" fmla="*/ 103300 h 206599"/>
                  <a:gd name="connsiteX8" fmla="*/ 156860 w 195070"/>
                  <a:gd name="connsiteY8" fmla="*/ 103300 h 206599"/>
                  <a:gd name="connsiteX9" fmla="*/ 98332 w 195070"/>
                  <a:gd name="connsiteY9" fmla="*/ 35571 h 206599"/>
                  <a:gd name="connsiteX10" fmla="*/ 38188 w 195070"/>
                  <a:gd name="connsiteY10" fmla="*/ 103300 h 206599"/>
                  <a:gd name="connsiteX11" fmla="*/ 98332 w 195070"/>
                  <a:gd name="connsiteY11" fmla="*/ 171029 h 206599"/>
                  <a:gd name="connsiteX12" fmla="*/ 156860 w 195070"/>
                  <a:gd name="connsiteY12" fmla="*/ 103300 h 206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95070" h="206599">
                    <a:moveTo>
                      <a:pt x="195070" y="103300"/>
                    </a:moveTo>
                    <a:lnTo>
                      <a:pt x="195070" y="202362"/>
                    </a:lnTo>
                    <a:lnTo>
                      <a:pt x="161462" y="202362"/>
                    </a:lnTo>
                    <a:lnTo>
                      <a:pt x="158117" y="171464"/>
                    </a:lnTo>
                    <a:cubicBezTo>
                      <a:pt x="143188" y="194345"/>
                      <a:pt x="117056" y="206599"/>
                      <a:pt x="93371" y="206599"/>
                    </a:cubicBezTo>
                    <a:cubicBezTo>
                      <a:pt x="40253" y="206599"/>
                      <a:pt x="0" y="163424"/>
                      <a:pt x="0" y="103300"/>
                    </a:cubicBezTo>
                    <a:cubicBezTo>
                      <a:pt x="0" y="43175"/>
                      <a:pt x="43149" y="0"/>
                      <a:pt x="98332" y="0"/>
                    </a:cubicBezTo>
                    <a:cubicBezTo>
                      <a:pt x="149002" y="0"/>
                      <a:pt x="195070" y="37243"/>
                      <a:pt x="195070" y="103300"/>
                    </a:cubicBezTo>
                    <a:close/>
                    <a:moveTo>
                      <a:pt x="156860" y="103300"/>
                    </a:moveTo>
                    <a:cubicBezTo>
                      <a:pt x="156860" y="59712"/>
                      <a:pt x="128662" y="35571"/>
                      <a:pt x="98332" y="35571"/>
                    </a:cubicBezTo>
                    <a:cubicBezTo>
                      <a:pt x="65128" y="35571"/>
                      <a:pt x="38188" y="62690"/>
                      <a:pt x="38188" y="103300"/>
                    </a:cubicBezTo>
                    <a:cubicBezTo>
                      <a:pt x="38188" y="143910"/>
                      <a:pt x="63108" y="171029"/>
                      <a:pt x="98332" y="171029"/>
                    </a:cubicBezTo>
                    <a:cubicBezTo>
                      <a:pt x="128258" y="171029"/>
                      <a:pt x="156860" y="145604"/>
                      <a:pt x="156860" y="1033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20" name="Freeform 19">
                <a:extLst>
                  <a:ext uri="{FF2B5EF4-FFF2-40B4-BE49-F238E27FC236}">
                    <a16:creationId xmlns:a16="http://schemas.microsoft.com/office/drawing/2014/main" id="{133028CB-4008-420B-75A0-D19927415E4F}"/>
                  </a:ext>
                </a:extLst>
              </p:cNvPr>
              <p:cNvSpPr/>
              <p:nvPr/>
            </p:nvSpPr>
            <p:spPr>
              <a:xfrm>
                <a:off x="3347575" y="-933792"/>
                <a:ext cx="285566" cy="202728"/>
              </a:xfrm>
              <a:custGeom>
                <a:avLst/>
                <a:gdLst>
                  <a:gd name="connsiteX0" fmla="*/ 0 w 285566"/>
                  <a:gd name="connsiteY0" fmla="*/ 202316 h 202728"/>
                  <a:gd name="connsiteX1" fmla="*/ 0 w 285566"/>
                  <a:gd name="connsiteY1" fmla="*/ 85068 h 202728"/>
                  <a:gd name="connsiteX2" fmla="*/ 79698 w 285566"/>
                  <a:gd name="connsiteY2" fmla="*/ 0 h 202728"/>
                  <a:gd name="connsiteX3" fmla="*/ 142379 w 285566"/>
                  <a:gd name="connsiteY3" fmla="*/ 36006 h 202728"/>
                  <a:gd name="connsiteX4" fmla="*/ 143188 w 285566"/>
                  <a:gd name="connsiteY4" fmla="*/ 36006 h 202728"/>
                  <a:gd name="connsiteX5" fmla="*/ 205869 w 285566"/>
                  <a:gd name="connsiteY5" fmla="*/ 0 h 202728"/>
                  <a:gd name="connsiteX6" fmla="*/ 285567 w 285566"/>
                  <a:gd name="connsiteY6" fmla="*/ 85068 h 202728"/>
                  <a:gd name="connsiteX7" fmla="*/ 285567 w 285566"/>
                  <a:gd name="connsiteY7" fmla="*/ 202316 h 202728"/>
                  <a:gd name="connsiteX8" fmla="*/ 247402 w 285566"/>
                  <a:gd name="connsiteY8" fmla="*/ 202316 h 202728"/>
                  <a:gd name="connsiteX9" fmla="*/ 247402 w 285566"/>
                  <a:gd name="connsiteY9" fmla="*/ 87999 h 202728"/>
                  <a:gd name="connsiteX10" fmla="*/ 204679 w 285566"/>
                  <a:gd name="connsiteY10" fmla="*/ 36350 h 202728"/>
                  <a:gd name="connsiteX11" fmla="*/ 161956 w 285566"/>
                  <a:gd name="connsiteY11" fmla="*/ 88824 h 202728"/>
                  <a:gd name="connsiteX12" fmla="*/ 161956 w 285566"/>
                  <a:gd name="connsiteY12" fmla="*/ 202729 h 202728"/>
                  <a:gd name="connsiteX13" fmla="*/ 123791 w 285566"/>
                  <a:gd name="connsiteY13" fmla="*/ 202729 h 202728"/>
                  <a:gd name="connsiteX14" fmla="*/ 123791 w 285566"/>
                  <a:gd name="connsiteY14" fmla="*/ 88824 h 202728"/>
                  <a:gd name="connsiteX15" fmla="*/ 81068 w 285566"/>
                  <a:gd name="connsiteY15" fmla="*/ 36350 h 202728"/>
                  <a:gd name="connsiteX16" fmla="*/ 38345 w 285566"/>
                  <a:gd name="connsiteY16" fmla="*/ 87999 h 202728"/>
                  <a:gd name="connsiteX17" fmla="*/ 38345 w 285566"/>
                  <a:gd name="connsiteY17" fmla="*/ 202316 h 202728"/>
                  <a:gd name="connsiteX18" fmla="*/ 90 w 285566"/>
                  <a:gd name="connsiteY18" fmla="*/ 202316 h 202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85566" h="202728">
                    <a:moveTo>
                      <a:pt x="0" y="202316"/>
                    </a:moveTo>
                    <a:lnTo>
                      <a:pt x="0" y="85068"/>
                    </a:lnTo>
                    <a:cubicBezTo>
                      <a:pt x="0" y="35525"/>
                      <a:pt x="31138" y="0"/>
                      <a:pt x="79698" y="0"/>
                    </a:cubicBezTo>
                    <a:cubicBezTo>
                      <a:pt x="118694" y="0"/>
                      <a:pt x="139438" y="26661"/>
                      <a:pt x="142379" y="36006"/>
                    </a:cubicBezTo>
                    <a:lnTo>
                      <a:pt x="143188" y="36006"/>
                    </a:lnTo>
                    <a:cubicBezTo>
                      <a:pt x="146084" y="26707"/>
                      <a:pt x="166828" y="0"/>
                      <a:pt x="205869" y="0"/>
                    </a:cubicBezTo>
                    <a:cubicBezTo>
                      <a:pt x="254428" y="0"/>
                      <a:pt x="285567" y="35548"/>
                      <a:pt x="285567" y="85068"/>
                    </a:cubicBezTo>
                    <a:lnTo>
                      <a:pt x="285567" y="202316"/>
                    </a:lnTo>
                    <a:lnTo>
                      <a:pt x="247402" y="202316"/>
                    </a:lnTo>
                    <a:lnTo>
                      <a:pt x="247402" y="87999"/>
                    </a:lnTo>
                    <a:cubicBezTo>
                      <a:pt x="247402" y="55818"/>
                      <a:pt x="233280" y="36350"/>
                      <a:pt x="204679" y="36350"/>
                    </a:cubicBezTo>
                    <a:cubicBezTo>
                      <a:pt x="176077" y="36350"/>
                      <a:pt x="161956" y="55818"/>
                      <a:pt x="161956" y="88824"/>
                    </a:cubicBezTo>
                    <a:lnTo>
                      <a:pt x="161956" y="202729"/>
                    </a:lnTo>
                    <a:lnTo>
                      <a:pt x="123791" y="202729"/>
                    </a:lnTo>
                    <a:lnTo>
                      <a:pt x="123791" y="88824"/>
                    </a:lnTo>
                    <a:cubicBezTo>
                      <a:pt x="123791" y="55818"/>
                      <a:pt x="109669" y="36350"/>
                      <a:pt x="81068" y="36350"/>
                    </a:cubicBezTo>
                    <a:cubicBezTo>
                      <a:pt x="52466" y="36350"/>
                      <a:pt x="38345" y="55818"/>
                      <a:pt x="38345" y="87999"/>
                    </a:cubicBezTo>
                    <a:lnTo>
                      <a:pt x="38345" y="202316"/>
                    </a:lnTo>
                    <a:lnTo>
                      <a:pt x="90" y="202316"/>
                    </a:lnTo>
                    <a:close/>
                  </a:path>
                </a:pathLst>
              </a:custGeom>
              <a:solidFill>
                <a:srgbClr val="FFFFFF"/>
              </a:solidFill>
              <a:ln w="22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256428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1/3 Left Stack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92301F5-B69E-0D3C-D5CC-BB2804BD19A5}"/>
              </a:ext>
            </a:extLst>
          </p:cNvPr>
          <p:cNvSpPr/>
          <p:nvPr/>
        </p:nvSpPr>
        <p:spPr>
          <a:xfrm>
            <a:off x="0" y="0"/>
            <a:ext cx="367937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>
              <a:solidFill>
                <a:schemeClr val="bg1"/>
              </a:solidFill>
              <a:latin typeface="ES Build" pitchFamily="50" charset="0"/>
              <a:cs typeface="Microsoft Sans Serif" panose="020B0604020202020204" pitchFamily="34" charset="0"/>
            </a:endParaRPr>
          </a:p>
        </p:txBody>
      </p:sp>
      <p:sp>
        <p:nvSpPr>
          <p:cNvPr id="4" name="Footer Placeholder 66">
            <a:extLst>
              <a:ext uri="{FF2B5EF4-FFF2-40B4-BE49-F238E27FC236}">
                <a16:creationId xmlns:a16="http://schemas.microsoft.com/office/drawing/2014/main" id="{5A937196-A9E2-700D-0EF2-E8B6E1F366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305300" y="6405456"/>
            <a:ext cx="6438900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BFBCBD4-DA05-4F0F-6763-A747F0C03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1" y="1719263"/>
            <a:ext cx="2859087" cy="2134979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D57F8780-D8D3-B2FE-FCC9-87A2007A93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5302" y="3997587"/>
            <a:ext cx="2859086" cy="628841"/>
          </a:xfrm>
        </p:spPr>
        <p:txBody>
          <a:bodyPr/>
          <a:lstStyle>
            <a:lvl1pPr marL="0" indent="0" algn="l">
              <a:buNone/>
              <a:defRPr sz="2100">
                <a:solidFill>
                  <a:schemeClr val="accent2"/>
                </a:solidFill>
                <a:latin typeface="ES Build 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Content Placeholder 18">
            <a:extLst>
              <a:ext uri="{FF2B5EF4-FFF2-40B4-BE49-F238E27FC236}">
                <a16:creationId xmlns:a16="http://schemas.microsoft.com/office/drawing/2014/main" id="{9F0DE43A-B43F-04DF-5809-BD4DF20EF55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305300" y="682626"/>
            <a:ext cx="7391400" cy="3771900"/>
          </a:xfrm>
        </p:spPr>
        <p:txBody>
          <a:bodyPr/>
          <a:lstStyle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8">
            <a:extLst>
              <a:ext uri="{FF2B5EF4-FFF2-40B4-BE49-F238E27FC236}">
                <a16:creationId xmlns:a16="http://schemas.microsoft.com/office/drawing/2014/main" id="{EF926072-FA82-9BDD-9A63-4F6798DC9F6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315631" y="4797425"/>
            <a:ext cx="7391400" cy="1377949"/>
          </a:xfrm>
        </p:spPr>
        <p:txBody>
          <a:bodyPr/>
          <a:lstStyle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88A2565B-B998-5BF9-DC86-72456ED8ED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180146" y="6513177"/>
            <a:ext cx="516553" cy="15702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9AF60B4-CC56-BD9A-1302-702EEC8C61AB}"/>
              </a:ext>
            </a:extLst>
          </p:cNvPr>
          <p:cNvSpPr txBox="1"/>
          <p:nvPr userDrawn="1"/>
        </p:nvSpPr>
        <p:spPr>
          <a:xfrm>
            <a:off x="4301339" y="6562481"/>
            <a:ext cx="5029200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>
                <a:solidFill>
                  <a:schemeClr val="tx2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</p:spTree>
    <p:extLst>
      <p:ext uri="{BB962C8B-B14F-4D97-AF65-F5344CB8AC3E}">
        <p14:creationId xmlns:p14="http://schemas.microsoft.com/office/powerpoint/2010/main" val="29618522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1/3 Left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8">
            <a:extLst>
              <a:ext uri="{FF2B5EF4-FFF2-40B4-BE49-F238E27FC236}">
                <a16:creationId xmlns:a16="http://schemas.microsoft.com/office/drawing/2014/main" id="{56B29AAB-9836-4222-2373-744FDA40340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305300" y="682625"/>
            <a:ext cx="2263775" cy="5486399"/>
          </a:xfrm>
        </p:spPr>
        <p:txBody>
          <a:bodyPr/>
          <a:lstStyle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Content Placeholder 18">
            <a:extLst>
              <a:ext uri="{FF2B5EF4-FFF2-40B4-BE49-F238E27FC236}">
                <a16:creationId xmlns:a16="http://schemas.microsoft.com/office/drawing/2014/main" id="{A4DE8E80-1063-4890-3D52-F10E95DE8406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752895" y="690564"/>
            <a:ext cx="4954135" cy="5486398"/>
          </a:xfrm>
        </p:spPr>
        <p:txBody>
          <a:bodyPr/>
          <a:lstStyle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92301F5-B69E-0D3C-D5CC-BB2804BD19A5}"/>
              </a:ext>
            </a:extLst>
          </p:cNvPr>
          <p:cNvSpPr/>
          <p:nvPr/>
        </p:nvSpPr>
        <p:spPr>
          <a:xfrm>
            <a:off x="0" y="0"/>
            <a:ext cx="367937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>
              <a:solidFill>
                <a:schemeClr val="bg1"/>
              </a:solidFill>
              <a:latin typeface="ES Build" pitchFamily="50" charset="0"/>
              <a:cs typeface="Microsoft Sans Serif" panose="020B0604020202020204" pitchFamily="34" charset="0"/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36D7EDEC-72BB-0FBE-E163-12DA39051E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1" y="1719263"/>
            <a:ext cx="2859087" cy="2134979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A2F6A416-87B9-D95B-4D6C-EC86BD6B64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5302" y="3997587"/>
            <a:ext cx="2859086" cy="628841"/>
          </a:xfrm>
        </p:spPr>
        <p:txBody>
          <a:bodyPr/>
          <a:lstStyle>
            <a:lvl1pPr marL="0" indent="0" algn="l">
              <a:buNone/>
              <a:defRPr sz="2100">
                <a:solidFill>
                  <a:schemeClr val="accent2"/>
                </a:solidFill>
                <a:latin typeface="ES Build 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Footer Placeholder 66">
            <a:extLst>
              <a:ext uri="{FF2B5EF4-FFF2-40B4-BE49-F238E27FC236}">
                <a16:creationId xmlns:a16="http://schemas.microsoft.com/office/drawing/2014/main" id="{0D705D89-7F64-DEBF-AD72-C0380014CD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305300" y="6405456"/>
            <a:ext cx="6438900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DDD8AC79-0A9C-4390-C9DE-85891A71D5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180146" y="6513177"/>
            <a:ext cx="516553" cy="15702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2F24600-DD81-1C90-6E3F-FD1DE119855D}"/>
              </a:ext>
            </a:extLst>
          </p:cNvPr>
          <p:cNvSpPr txBox="1"/>
          <p:nvPr userDrawn="1"/>
        </p:nvSpPr>
        <p:spPr>
          <a:xfrm>
            <a:off x="4301339" y="6562481"/>
            <a:ext cx="5029200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>
                <a:solidFill>
                  <a:schemeClr val="tx2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</p:spTree>
    <p:extLst>
      <p:ext uri="{BB962C8B-B14F-4D97-AF65-F5344CB8AC3E}">
        <p14:creationId xmlns:p14="http://schemas.microsoft.com/office/powerpoint/2010/main" val="6055665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>
            <a:extLst>
              <a:ext uri="{FF2B5EF4-FFF2-40B4-BE49-F238E27FC236}">
                <a16:creationId xmlns:a16="http://schemas.microsoft.com/office/drawing/2014/main" id="{005AEFFA-08BB-E35F-660C-22FD398AD7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179" y="1032607"/>
            <a:ext cx="11194511" cy="338993"/>
          </a:xfrm>
        </p:spPr>
        <p:txBody>
          <a:bodyPr/>
          <a:lstStyle>
            <a:lvl1pPr marL="0" indent="0" algn="l">
              <a:buNone/>
              <a:defRPr sz="210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C86E2E2E-C03C-BAE4-D818-84982363EE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Footer Placeholder 66">
            <a:extLst>
              <a:ext uri="{FF2B5EF4-FFF2-40B4-BE49-F238E27FC236}">
                <a16:creationId xmlns:a16="http://schemas.microsoft.com/office/drawing/2014/main" id="{897E5D5F-07B8-45D8-5BF7-ABED590AC8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8" y="6405456"/>
            <a:ext cx="9893725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70176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anded Light BG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3934089E-3F37-432B-5F96-E3C7EE3558D0}"/>
              </a:ext>
            </a:extLst>
          </p:cNvPr>
          <p:cNvSpPr/>
          <p:nvPr userDrawn="1"/>
        </p:nvSpPr>
        <p:spPr>
          <a:xfrm>
            <a:off x="0" y="73038"/>
            <a:ext cx="12180888" cy="6780200"/>
          </a:xfrm>
          <a:custGeom>
            <a:avLst/>
            <a:gdLst>
              <a:gd name="connsiteX0" fmla="*/ 12180888 w 12180888"/>
              <a:gd name="connsiteY0" fmla="*/ 0 h 6780200"/>
              <a:gd name="connsiteX1" fmla="*/ 12180888 w 12180888"/>
              <a:gd name="connsiteY1" fmla="*/ 6780200 h 6780200"/>
              <a:gd name="connsiteX2" fmla="*/ 0 w 12180888"/>
              <a:gd name="connsiteY2" fmla="*/ 6780200 h 6780200"/>
              <a:gd name="connsiteX3" fmla="*/ 0 w 12180888"/>
              <a:gd name="connsiteY3" fmla="*/ 913172 h 6780200"/>
              <a:gd name="connsiteX4" fmla="*/ 4896612 w 12180888"/>
              <a:gd name="connsiteY4" fmla="*/ 5800623 h 6780200"/>
              <a:gd name="connsiteX5" fmla="*/ 6368038 w 12180888"/>
              <a:gd name="connsiteY5" fmla="*/ 5801957 h 678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80888" h="6780200">
                <a:moveTo>
                  <a:pt x="12180888" y="0"/>
                </a:moveTo>
                <a:lnTo>
                  <a:pt x="12180888" y="6780200"/>
                </a:lnTo>
                <a:lnTo>
                  <a:pt x="0" y="6780200"/>
                </a:lnTo>
                <a:lnTo>
                  <a:pt x="0" y="913172"/>
                </a:lnTo>
                <a:lnTo>
                  <a:pt x="4896612" y="5800623"/>
                </a:lnTo>
                <a:cubicBezTo>
                  <a:pt x="5301953" y="6205964"/>
                  <a:pt x="5961172" y="6208822"/>
                  <a:pt x="6368038" y="5801957"/>
                </a:cubicBezTo>
                <a:close/>
              </a:path>
            </a:pathLst>
          </a:custGeom>
          <a:solidFill>
            <a:schemeClr val="bg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38188C5-E269-6440-3BAF-60AEC0EAC5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2480EAA3-4A10-6A44-58FD-5AD16C4E8E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179" y="1032607"/>
            <a:ext cx="11194511" cy="338993"/>
          </a:xfrm>
        </p:spPr>
        <p:txBody>
          <a:bodyPr anchor="t"/>
          <a:lstStyle>
            <a:lvl1pPr marL="0" indent="0" algn="l">
              <a:buNone/>
              <a:defRPr sz="210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Footer Placeholder 66">
            <a:extLst>
              <a:ext uri="{FF2B5EF4-FFF2-40B4-BE49-F238E27FC236}">
                <a16:creationId xmlns:a16="http://schemas.microsoft.com/office/drawing/2014/main" id="{60104A99-EBAE-0AF7-F817-DFD9D9CD5A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8" y="6405456"/>
            <a:ext cx="9893725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C7AA303B-0A0D-3603-3CA8-7CEEFD29142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180146" y="6513177"/>
            <a:ext cx="516553" cy="157025"/>
          </a:xfrm>
          <a:prstGeom prst="rect">
            <a:avLst/>
          </a:prstGeom>
        </p:spPr>
      </p:pic>
      <p:sp>
        <p:nvSpPr>
          <p:cNvPr id="2" name="Content Placeholder 18">
            <a:extLst>
              <a:ext uri="{FF2B5EF4-FFF2-40B4-BE49-F238E27FC236}">
                <a16:creationId xmlns:a16="http://schemas.microsoft.com/office/drawing/2014/main" id="{5F6748E9-1AFB-5E11-0462-5E4B1ADA7D3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7" y="1719645"/>
            <a:ext cx="11203413" cy="4449380"/>
          </a:xfrm>
        </p:spPr>
        <p:txBody>
          <a:bodyPr/>
          <a:lstStyle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4097587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-sid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35802B3E-289D-CCB0-BB8B-D925127F9E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288" y="2397125"/>
            <a:ext cx="2861099" cy="1471461"/>
          </a:xfrm>
        </p:spPr>
        <p:txBody>
          <a:bodyPr anchor="ctr"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9C3108B2-8239-05B8-EDEE-89015A2070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713" y="3997587"/>
            <a:ext cx="2860675" cy="628841"/>
          </a:xfrm>
        </p:spPr>
        <p:txBody>
          <a:bodyPr>
            <a:noAutofit/>
          </a:bodyPr>
          <a:lstStyle>
            <a:lvl1pPr marL="0" indent="0" algn="l">
              <a:buNone/>
              <a:defRPr sz="2100">
                <a:solidFill>
                  <a:schemeClr val="tx1"/>
                </a:solidFill>
                <a:latin typeface="ES Build 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Footer Placeholder 66">
            <a:extLst>
              <a:ext uri="{FF2B5EF4-FFF2-40B4-BE49-F238E27FC236}">
                <a16:creationId xmlns:a16="http://schemas.microsoft.com/office/drawing/2014/main" id="{C37F5F0E-9CD6-659E-AF61-24CDC2660E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8" y="6405456"/>
            <a:ext cx="9893725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15431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66">
            <a:extLst>
              <a:ext uri="{FF2B5EF4-FFF2-40B4-BE49-F238E27FC236}">
                <a16:creationId xmlns:a16="http://schemas.microsoft.com/office/drawing/2014/main" id="{64591DC0-9950-9377-9402-A5524E298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8" y="6405456"/>
            <a:ext cx="9893725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354985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C5DB76-3583-76FE-C21C-C259AAE771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2" y="306131"/>
            <a:ext cx="11202987" cy="165100"/>
          </a:xfrm>
        </p:spPr>
        <p:txBody>
          <a:bodyPr anchor="t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​"/>
              <a:tabLst/>
              <a:defRPr lang="en-US" sz="1200" b="0" i="0" kern="1200" cap="all" baseline="0" dirty="0">
                <a:solidFill>
                  <a:schemeClr val="accent2"/>
                </a:solidFill>
                <a:latin typeface="+mn-lt"/>
                <a:ea typeface="ES Build" pitchFamily="2" charset="77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D483895-7F93-D609-F151-0BDE90B0F03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D97578E6-6029-1118-F8FB-B0AD6C1DEB9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89800" y="687509"/>
            <a:ext cx="1313600" cy="1023815"/>
          </a:xfrm>
        </p:spPr>
        <p:txBody>
          <a:bodyPr/>
          <a:lstStyle>
            <a:lvl1pPr algn="ctr">
              <a:defRPr sz="1400"/>
            </a:lvl1pPr>
          </a:lstStyle>
          <a:p>
            <a:r>
              <a:rPr lang="en-US" dirty="0"/>
              <a:t>Place logo here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920AA78-CB6C-6F4F-DA6D-4B8F340EF867}"/>
              </a:ext>
            </a:extLst>
          </p:cNvPr>
          <p:cNvCxnSpPr>
            <a:cxnSpLocks/>
          </p:cNvCxnSpPr>
          <p:nvPr userDrawn="1"/>
        </p:nvCxnSpPr>
        <p:spPr>
          <a:xfrm>
            <a:off x="2058805" y="687510"/>
            <a:ext cx="0" cy="1023815"/>
          </a:xfrm>
          <a:prstGeom prst="line">
            <a:avLst/>
          </a:prstGeom>
          <a:noFill/>
          <a:ln w="12700" cap="rnd" cmpd="sng" algn="ctr">
            <a:solidFill>
              <a:srgbClr val="E7E6E6"/>
            </a:solidFill>
            <a:prstDash val="solid"/>
            <a:round/>
            <a:headEnd type="none" w="med" len="sm"/>
            <a:tailEnd type="none" w="sm" len="sm"/>
          </a:ln>
          <a:effectLst/>
        </p:spPr>
      </p:cxn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08F1375A-46CF-A757-66AB-FDEDFE1337B9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8478841" y="682626"/>
            <a:ext cx="3217859" cy="3418543"/>
          </a:xfrm>
          <a:custGeom>
            <a:avLst/>
            <a:gdLst>
              <a:gd name="connsiteX0" fmla="*/ 0 w 3242129"/>
              <a:gd name="connsiteY0" fmla="*/ 0 h 3444327"/>
              <a:gd name="connsiteX1" fmla="*/ 89749 w 3242129"/>
              <a:gd name="connsiteY1" fmla="*/ 0 h 3444327"/>
              <a:gd name="connsiteX2" fmla="*/ 708910 w 3242129"/>
              <a:gd name="connsiteY2" fmla="*/ 0 h 3444327"/>
              <a:gd name="connsiteX3" fmla="*/ 2888023 w 3242129"/>
              <a:gd name="connsiteY3" fmla="*/ 0 h 3444327"/>
              <a:gd name="connsiteX4" fmla="*/ 3016536 w 3242129"/>
              <a:gd name="connsiteY4" fmla="*/ 53430 h 3444327"/>
              <a:gd name="connsiteX5" fmla="*/ 3188699 w 3242129"/>
              <a:gd name="connsiteY5" fmla="*/ 225594 h 3444327"/>
              <a:gd name="connsiteX6" fmla="*/ 3242129 w 3242129"/>
              <a:gd name="connsiteY6" fmla="*/ 354106 h 3444327"/>
              <a:gd name="connsiteX7" fmla="*/ 3242129 w 3242129"/>
              <a:gd name="connsiteY7" fmla="*/ 2885928 h 3444327"/>
              <a:gd name="connsiteX8" fmla="*/ 3242129 w 3242129"/>
              <a:gd name="connsiteY8" fmla="*/ 3354577 h 3444327"/>
              <a:gd name="connsiteX9" fmla="*/ 3242129 w 3242129"/>
              <a:gd name="connsiteY9" fmla="*/ 3444327 h 3444327"/>
              <a:gd name="connsiteX10" fmla="*/ 3152380 w 3242129"/>
              <a:gd name="connsiteY10" fmla="*/ 3444327 h 3444327"/>
              <a:gd name="connsiteX11" fmla="*/ 2533219 w 3242129"/>
              <a:gd name="connsiteY11" fmla="*/ 3444327 h 3444327"/>
              <a:gd name="connsiteX12" fmla="*/ 354106 w 3242129"/>
              <a:gd name="connsiteY12" fmla="*/ 3444327 h 3444327"/>
              <a:gd name="connsiteX13" fmla="*/ 225594 w 3242129"/>
              <a:gd name="connsiteY13" fmla="*/ 3390896 h 3444327"/>
              <a:gd name="connsiteX14" fmla="*/ 53430 w 3242129"/>
              <a:gd name="connsiteY14" fmla="*/ 3218732 h 3444327"/>
              <a:gd name="connsiteX15" fmla="*/ 0 w 3242129"/>
              <a:gd name="connsiteY15" fmla="*/ 3090220 h 3444327"/>
              <a:gd name="connsiteX16" fmla="*/ 0 w 3242129"/>
              <a:gd name="connsiteY16" fmla="*/ 558398 h 3444327"/>
              <a:gd name="connsiteX17" fmla="*/ 0 w 3242129"/>
              <a:gd name="connsiteY17" fmla="*/ 89749 h 3444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242129" h="3444327">
                <a:moveTo>
                  <a:pt x="0" y="0"/>
                </a:moveTo>
                <a:lnTo>
                  <a:pt x="89749" y="0"/>
                </a:lnTo>
                <a:lnTo>
                  <a:pt x="708910" y="0"/>
                </a:lnTo>
                <a:lnTo>
                  <a:pt x="2888023" y="0"/>
                </a:lnTo>
                <a:cubicBezTo>
                  <a:pt x="2936216" y="0"/>
                  <a:pt x="2982312" y="19207"/>
                  <a:pt x="3016536" y="53430"/>
                </a:cubicBezTo>
                <a:cubicBezTo>
                  <a:pt x="3078346" y="115242"/>
                  <a:pt x="3126888" y="163783"/>
                  <a:pt x="3188699" y="225594"/>
                </a:cubicBezTo>
                <a:cubicBezTo>
                  <a:pt x="3222922" y="259468"/>
                  <a:pt x="3242129" y="305914"/>
                  <a:pt x="3242129" y="354106"/>
                </a:cubicBezTo>
                <a:lnTo>
                  <a:pt x="3242129" y="2885928"/>
                </a:lnTo>
                <a:lnTo>
                  <a:pt x="3242129" y="3354577"/>
                </a:lnTo>
                <a:lnTo>
                  <a:pt x="3242129" y="3444327"/>
                </a:lnTo>
                <a:lnTo>
                  <a:pt x="3152380" y="3444327"/>
                </a:lnTo>
                <a:lnTo>
                  <a:pt x="2533219" y="3444327"/>
                </a:lnTo>
                <a:lnTo>
                  <a:pt x="354106" y="3444327"/>
                </a:lnTo>
                <a:cubicBezTo>
                  <a:pt x="305914" y="3444327"/>
                  <a:pt x="259817" y="3425120"/>
                  <a:pt x="225594" y="3390896"/>
                </a:cubicBezTo>
                <a:cubicBezTo>
                  <a:pt x="163783" y="3329085"/>
                  <a:pt x="115242" y="3280543"/>
                  <a:pt x="53430" y="3218732"/>
                </a:cubicBezTo>
                <a:cubicBezTo>
                  <a:pt x="19207" y="3184858"/>
                  <a:pt x="0" y="3138412"/>
                  <a:pt x="0" y="3090220"/>
                </a:cubicBezTo>
                <a:lnTo>
                  <a:pt x="0" y="558398"/>
                </a:lnTo>
                <a:lnTo>
                  <a:pt x="0" y="89749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>
            <a:noAutofit/>
          </a:bodyPr>
          <a:lstStyle>
            <a:lvl1pPr algn="ctr">
              <a:defRPr sz="1400"/>
            </a:lvl1pPr>
          </a:lstStyle>
          <a:p>
            <a:r>
              <a:rPr lang="en-US" dirty="0"/>
              <a:t>Please use Veeam approved images</a:t>
            </a:r>
          </a:p>
        </p:txBody>
      </p:sp>
      <p:sp>
        <p:nvSpPr>
          <p:cNvPr id="31" name="Subtitle 2">
            <a:extLst>
              <a:ext uri="{FF2B5EF4-FFF2-40B4-BE49-F238E27FC236}">
                <a16:creationId xmlns:a16="http://schemas.microsoft.com/office/drawing/2014/main" id="{6AE8CF52-B763-1B63-535D-583AAAF9381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314211" y="808248"/>
            <a:ext cx="5809027" cy="747931"/>
          </a:xfrm>
        </p:spPr>
        <p:txBody>
          <a:bodyPr anchor="ctr"/>
          <a:lstStyle>
            <a:lvl1pPr marL="0" indent="0" algn="l">
              <a:buNone/>
              <a:defRPr kumimoji="0" lang="en-US" sz="2100" b="0" i="0" u="none" strike="noStrike" kern="0" cap="none" spc="0" normalizeH="0" baseline="0" dirty="0">
                <a:ln>
                  <a:noFill/>
                </a:ln>
                <a:solidFill>
                  <a:srgbClr val="8D70F3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Click to edit case study title 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7AA290A0-7732-7405-4696-069B12A00EC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51492" y="1862713"/>
            <a:ext cx="7771746" cy="2591812"/>
          </a:xfrm>
        </p:spPr>
        <p:txBody>
          <a:bodyPr/>
          <a:lstStyle>
            <a:lvl1pPr marL="146304" indent="-146304">
              <a:spcAft>
                <a:spcPts val="1200"/>
              </a:spcAft>
              <a:buFont typeface="ES Build Neutral" pitchFamily="50" charset="0"/>
              <a:buChar char="“"/>
              <a:defRPr sz="3400">
                <a:latin typeface="ES Build "/>
              </a:defRPr>
            </a:lvl1pPr>
            <a:lvl2pPr marL="344488" indent="-182880">
              <a:buFont typeface="Microsoft Sans Serif" panose="020B0604020202020204" pitchFamily="34" charset="0"/>
              <a:buChar char="—"/>
              <a:defRPr lang="en-US" sz="1600" b="0" i="0" kern="1200" dirty="0">
                <a:solidFill>
                  <a:schemeClr val="accent4"/>
                </a:solidFill>
                <a:latin typeface="+mn-lt"/>
                <a:ea typeface="ES Build" pitchFamily="2" charset="77"/>
                <a:cs typeface="+mn-cs"/>
              </a:defRPr>
            </a:lvl2pPr>
            <a:lvl3pPr marL="344488" indent="-182880">
              <a:defRPr/>
            </a:lvl3pPr>
            <a:lvl4pPr marL="344488" indent="-182880">
              <a:defRPr/>
            </a:lvl4pPr>
            <a:lvl5pPr marL="344488" indent="-182880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marL="344488" lvl="1" indent="-182880" algn="l" defTabSz="914400" rtl="0" eaLnBrk="1" latinLnBrk="0" hangingPunct="1">
              <a:lnSpc>
                <a:spcPct val="96000"/>
              </a:lnSpc>
              <a:spcBef>
                <a:spcPts val="300"/>
              </a:spcBef>
              <a:spcAft>
                <a:spcPts val="150"/>
              </a:spcAft>
              <a:buClrTx/>
              <a:buFont typeface="Microsoft Sans Serif" panose="020B0604020202020204" pitchFamily="34" charset="0"/>
              <a:buChar char="—"/>
              <a:tabLst/>
            </a:pPr>
            <a:r>
              <a:rPr lang="en-US" dirty="0"/>
              <a:t>Third level</a:t>
            </a:r>
          </a:p>
          <a:p>
            <a:pPr marL="344488" lvl="1" indent="-182880" algn="l" defTabSz="914400" rtl="0" eaLnBrk="1" latinLnBrk="0" hangingPunct="1">
              <a:lnSpc>
                <a:spcPct val="96000"/>
              </a:lnSpc>
              <a:spcBef>
                <a:spcPts val="300"/>
              </a:spcBef>
              <a:spcAft>
                <a:spcPts val="150"/>
              </a:spcAft>
              <a:buClrTx/>
              <a:buFont typeface="Microsoft Sans Serif" panose="020B0604020202020204" pitchFamily="34" charset="0"/>
              <a:buChar char="—"/>
              <a:tabLst/>
            </a:pPr>
            <a:r>
              <a:rPr lang="en-US" dirty="0"/>
              <a:t>Fourth level</a:t>
            </a:r>
          </a:p>
          <a:p>
            <a:pPr marL="344488" lvl="1" indent="-182880" algn="l" defTabSz="914400" rtl="0" eaLnBrk="1" latinLnBrk="0" hangingPunct="1">
              <a:lnSpc>
                <a:spcPct val="96000"/>
              </a:lnSpc>
              <a:spcBef>
                <a:spcPts val="300"/>
              </a:spcBef>
              <a:spcAft>
                <a:spcPts val="150"/>
              </a:spcAft>
              <a:buClrTx/>
              <a:buFont typeface="Microsoft Sans Serif" panose="020B0604020202020204" pitchFamily="34" charset="0"/>
              <a:buChar char="—"/>
              <a:tabLst/>
            </a:pPr>
            <a:r>
              <a:rPr lang="en-US" dirty="0"/>
              <a:t>Fifth level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AFC5A06-EA2E-CCCE-6E41-52D578F53290}"/>
              </a:ext>
            </a:extLst>
          </p:cNvPr>
          <p:cNvCxnSpPr>
            <a:cxnSpLocks/>
          </p:cNvCxnSpPr>
          <p:nvPr userDrawn="1"/>
        </p:nvCxnSpPr>
        <p:spPr>
          <a:xfrm>
            <a:off x="4305300" y="4637314"/>
            <a:ext cx="0" cy="1529443"/>
          </a:xfrm>
          <a:prstGeom prst="line">
            <a:avLst/>
          </a:prstGeom>
          <a:noFill/>
          <a:ln w="12700" cap="rnd" cmpd="sng" algn="ctr">
            <a:solidFill>
              <a:srgbClr val="E7E6E6"/>
            </a:solidFill>
            <a:prstDash val="solid"/>
            <a:round/>
            <a:headEnd type="none" w="med" len="sm"/>
            <a:tailEnd type="none" w="sm" len="sm"/>
          </a:ln>
          <a:effectLst/>
        </p:spPr>
      </p:cxnSp>
      <p:sp>
        <p:nvSpPr>
          <p:cNvPr id="42" name="Content Placeholder 40">
            <a:extLst>
              <a:ext uri="{FF2B5EF4-FFF2-40B4-BE49-F238E27FC236}">
                <a16:creationId xmlns:a16="http://schemas.microsoft.com/office/drawing/2014/main" id="{FF2532BF-4680-53D7-A2A5-5AE22750B87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6833" y="4553116"/>
            <a:ext cx="3570335" cy="1615909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accent2"/>
                </a:solidFill>
                <a:latin typeface="+mj-lt"/>
              </a:defRPr>
            </a:lvl1pPr>
            <a:lvl2pPr marL="0" indent="0">
              <a:lnSpc>
                <a:spcPct val="110000"/>
              </a:lnSpc>
              <a:buFont typeface="Calibri" panose="020F0502020204030204" pitchFamily="34" charset="0"/>
              <a:buChar char="​"/>
              <a:defRPr sz="1600"/>
            </a:lvl2pPr>
            <a:lvl3pPr marL="173736" indent="-173736">
              <a:lnSpc>
                <a:spcPct val="110000"/>
              </a:lnSpc>
              <a:defRPr sz="1200"/>
            </a:lvl3pPr>
            <a:lvl4pPr marL="173736" indent="-173736">
              <a:lnSpc>
                <a:spcPct val="110000"/>
              </a:lnSpc>
              <a:defRPr sz="1200"/>
            </a:lvl4pPr>
            <a:lvl5pPr marL="173736" indent="-173736">
              <a:lnSpc>
                <a:spcPct val="110000"/>
              </a:lnSpc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8" name="Content Placeholder 40">
            <a:extLst>
              <a:ext uri="{FF2B5EF4-FFF2-40B4-BE49-F238E27FC236}">
                <a16:creationId xmlns:a16="http://schemas.microsoft.com/office/drawing/2014/main" id="{2092FE40-83A8-3C3F-87F7-C1D5BE8568F7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4531234" y="4553116"/>
            <a:ext cx="3464940" cy="1615909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accent2"/>
                </a:solidFill>
                <a:latin typeface="ES Build "/>
              </a:defRPr>
            </a:lvl1pPr>
            <a:lvl2pPr marL="0" indent="0">
              <a:lnSpc>
                <a:spcPct val="110000"/>
              </a:lnSpc>
              <a:buFont typeface="Calibri" panose="020F0502020204030204" pitchFamily="34" charset="0"/>
              <a:buChar char="​"/>
              <a:defRPr sz="1600"/>
            </a:lvl2pPr>
            <a:lvl3pPr marL="173736" indent="-173736">
              <a:lnSpc>
                <a:spcPct val="110000"/>
              </a:lnSpc>
              <a:defRPr sz="1200"/>
            </a:lvl3pPr>
            <a:lvl4pPr marL="173736" indent="-173736">
              <a:lnSpc>
                <a:spcPct val="110000"/>
              </a:lnSpc>
              <a:defRPr sz="1200"/>
            </a:lvl4pPr>
            <a:lvl5pPr marL="173736" indent="-173736">
              <a:lnSpc>
                <a:spcPct val="110000"/>
              </a:lnSpc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9" name="Content Placeholder 40">
            <a:extLst>
              <a:ext uri="{FF2B5EF4-FFF2-40B4-BE49-F238E27FC236}">
                <a16:creationId xmlns:a16="http://schemas.microsoft.com/office/drawing/2014/main" id="{CE2CB06E-DD2D-D95A-5268-F43E7277542C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222107" y="4550848"/>
            <a:ext cx="3464940" cy="1615909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accent2"/>
                </a:solidFill>
                <a:latin typeface="+mn-lt"/>
              </a:defRPr>
            </a:lvl1pPr>
            <a:lvl2pPr marL="0" indent="0">
              <a:lnSpc>
                <a:spcPct val="110000"/>
              </a:lnSpc>
              <a:buFont typeface="Calibri" panose="020F0502020204030204" pitchFamily="34" charset="0"/>
              <a:buChar char="​"/>
              <a:defRPr sz="1600"/>
            </a:lvl2pPr>
            <a:lvl3pPr marL="173736" indent="-173736">
              <a:lnSpc>
                <a:spcPct val="110000"/>
              </a:lnSpc>
              <a:defRPr sz="1200"/>
            </a:lvl3pPr>
            <a:lvl4pPr marL="173736" indent="-173736">
              <a:lnSpc>
                <a:spcPct val="110000"/>
              </a:lnSpc>
              <a:defRPr sz="1200"/>
            </a:lvl4pPr>
            <a:lvl5pPr marL="173736" indent="-173736">
              <a:lnSpc>
                <a:spcPct val="110000"/>
              </a:lnSpc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4697508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Imag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C5DB76-3583-76FE-C21C-C259AAE771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3" y="306131"/>
            <a:ext cx="7032626" cy="165100"/>
          </a:xfrm>
        </p:spPr>
        <p:txBody>
          <a:bodyPr anchor="t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​"/>
              <a:tabLst/>
              <a:defRPr lang="en-US" sz="1200" b="0" i="0" kern="1200" cap="all" baseline="0" dirty="0">
                <a:solidFill>
                  <a:schemeClr val="accent2"/>
                </a:solidFill>
                <a:latin typeface="+mn-lt"/>
                <a:ea typeface="ES Build" pitchFamily="2" charset="77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D483895-7F93-D609-F151-0BDE90B0F03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D97578E6-6029-1118-F8FB-B0AD6C1DEB9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89800" y="687509"/>
            <a:ext cx="1313600" cy="1023815"/>
          </a:xfrm>
        </p:spPr>
        <p:txBody>
          <a:bodyPr/>
          <a:lstStyle>
            <a:lvl1pPr algn="ctr">
              <a:defRPr sz="1400"/>
            </a:lvl1pPr>
          </a:lstStyle>
          <a:p>
            <a:r>
              <a:rPr lang="en-US" dirty="0"/>
              <a:t>Place logo here</a:t>
            </a:r>
          </a:p>
        </p:txBody>
      </p:sp>
      <p:sp>
        <p:nvSpPr>
          <p:cNvPr id="31" name="Subtitle 2">
            <a:extLst>
              <a:ext uri="{FF2B5EF4-FFF2-40B4-BE49-F238E27FC236}">
                <a16:creationId xmlns:a16="http://schemas.microsoft.com/office/drawing/2014/main" id="{6AE8CF52-B763-1B63-535D-583AAAF9381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23237" y="431800"/>
            <a:ext cx="3573461" cy="1279525"/>
          </a:xfrm>
        </p:spPr>
        <p:txBody>
          <a:bodyPr anchor="t"/>
          <a:lstStyle>
            <a:lvl1pPr marL="0" indent="0" algn="l">
              <a:buNone/>
              <a:defRPr kumimoji="0" lang="en-US" sz="2100" b="0" i="0" u="none" strike="noStrike" kern="0" cap="none" spc="0" normalizeH="0" baseline="0" dirty="0">
                <a:ln>
                  <a:noFill/>
                </a:ln>
                <a:solidFill>
                  <a:srgbClr val="8D70F3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Click to edit case study title 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7AA290A0-7732-7405-4696-069B12A00EC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51493" y="1862713"/>
            <a:ext cx="6817658" cy="4306312"/>
          </a:xfrm>
        </p:spPr>
        <p:txBody>
          <a:bodyPr/>
          <a:lstStyle>
            <a:lvl1pPr marL="146304" indent="-146304">
              <a:spcAft>
                <a:spcPts val="1200"/>
              </a:spcAft>
              <a:buFont typeface="ES Build Neutral" pitchFamily="50" charset="0"/>
              <a:buChar char="“"/>
              <a:defRPr sz="3400">
                <a:latin typeface="ES Build "/>
              </a:defRPr>
            </a:lvl1pPr>
            <a:lvl2pPr marL="344488" indent="-182880">
              <a:buFont typeface="Microsoft Sans Serif" panose="020B0604020202020204" pitchFamily="34" charset="0"/>
              <a:buChar char="—"/>
              <a:defRPr lang="en-US" sz="1600" b="0" i="0" kern="1200" dirty="0">
                <a:solidFill>
                  <a:schemeClr val="accent4"/>
                </a:solidFill>
                <a:latin typeface="+mn-lt"/>
                <a:ea typeface="ES Build" pitchFamily="2" charset="77"/>
                <a:cs typeface="+mn-cs"/>
              </a:defRPr>
            </a:lvl2pPr>
            <a:lvl3pPr marL="344488" indent="-182880">
              <a:defRPr/>
            </a:lvl3pPr>
            <a:lvl4pPr marL="344488" indent="-182880">
              <a:defRPr/>
            </a:lvl4pPr>
            <a:lvl5pPr marL="344488" indent="-182880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marL="344488" lvl="1" indent="-182880" algn="l" defTabSz="914400" rtl="0" eaLnBrk="1" latinLnBrk="0" hangingPunct="1">
              <a:lnSpc>
                <a:spcPct val="96000"/>
              </a:lnSpc>
              <a:spcBef>
                <a:spcPts val="300"/>
              </a:spcBef>
              <a:spcAft>
                <a:spcPts val="150"/>
              </a:spcAft>
              <a:buClrTx/>
              <a:buFont typeface="Microsoft Sans Serif" panose="020B0604020202020204" pitchFamily="34" charset="0"/>
              <a:buChar char="—"/>
              <a:tabLst/>
            </a:pPr>
            <a:r>
              <a:rPr lang="en-US" dirty="0"/>
              <a:t>Third level</a:t>
            </a:r>
          </a:p>
          <a:p>
            <a:pPr marL="344488" lvl="1" indent="-182880" algn="l" defTabSz="914400" rtl="0" eaLnBrk="1" latinLnBrk="0" hangingPunct="1">
              <a:lnSpc>
                <a:spcPct val="96000"/>
              </a:lnSpc>
              <a:spcBef>
                <a:spcPts val="300"/>
              </a:spcBef>
              <a:spcAft>
                <a:spcPts val="150"/>
              </a:spcAft>
              <a:buClrTx/>
              <a:buFont typeface="Microsoft Sans Serif" panose="020B0604020202020204" pitchFamily="34" charset="0"/>
              <a:buChar char="—"/>
              <a:tabLst/>
            </a:pPr>
            <a:r>
              <a:rPr lang="en-US" dirty="0"/>
              <a:t>Fourth level</a:t>
            </a:r>
          </a:p>
          <a:p>
            <a:pPr marL="344488" lvl="1" indent="-182880" algn="l" defTabSz="914400" rtl="0" eaLnBrk="1" latinLnBrk="0" hangingPunct="1">
              <a:lnSpc>
                <a:spcPct val="96000"/>
              </a:lnSpc>
              <a:spcBef>
                <a:spcPts val="300"/>
              </a:spcBef>
              <a:spcAft>
                <a:spcPts val="150"/>
              </a:spcAft>
              <a:buClrTx/>
              <a:buFont typeface="Microsoft Sans Serif" panose="020B0604020202020204" pitchFamily="34" charset="0"/>
              <a:buChar char="—"/>
              <a:tabLst/>
            </a:pPr>
            <a:r>
              <a:rPr lang="en-US" dirty="0"/>
              <a:t>Fifth level</a:t>
            </a:r>
          </a:p>
        </p:txBody>
      </p:sp>
      <p:sp>
        <p:nvSpPr>
          <p:cNvPr id="42" name="Content Placeholder 40">
            <a:extLst>
              <a:ext uri="{FF2B5EF4-FFF2-40B4-BE49-F238E27FC236}">
                <a16:creationId xmlns:a16="http://schemas.microsoft.com/office/drawing/2014/main" id="{FF2532BF-4680-53D7-A2A5-5AE22750B87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123239" y="1936959"/>
            <a:ext cx="3573461" cy="4237418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accent2"/>
                </a:solidFill>
              </a:defRPr>
            </a:lvl1pPr>
            <a:lvl2pPr marL="0" indent="0">
              <a:lnSpc>
                <a:spcPct val="110000"/>
              </a:lnSpc>
              <a:buFont typeface="Calibri" panose="020F0502020204030204" pitchFamily="34" charset="0"/>
              <a:buChar char="​"/>
              <a:defRPr sz="1600"/>
            </a:lvl2pPr>
            <a:lvl3pPr marL="173736" indent="-173736">
              <a:lnSpc>
                <a:spcPct val="110000"/>
              </a:lnSpc>
              <a:defRPr sz="1200"/>
            </a:lvl3pPr>
            <a:lvl4pPr marL="173736" indent="-173736">
              <a:lnSpc>
                <a:spcPct val="110000"/>
              </a:lnSpc>
              <a:defRPr sz="1200"/>
            </a:lvl4pPr>
            <a:lvl5pPr marL="173736" indent="-173736">
              <a:lnSpc>
                <a:spcPct val="110000"/>
              </a:lnSpc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1D0442B-7798-917E-7B5A-5746626D2C01}"/>
              </a:ext>
            </a:extLst>
          </p:cNvPr>
          <p:cNvCxnSpPr>
            <a:cxnSpLocks/>
          </p:cNvCxnSpPr>
          <p:nvPr userDrawn="1"/>
        </p:nvCxnSpPr>
        <p:spPr>
          <a:xfrm>
            <a:off x="7722165" y="335280"/>
            <a:ext cx="0" cy="5839097"/>
          </a:xfrm>
          <a:prstGeom prst="line">
            <a:avLst/>
          </a:prstGeom>
          <a:noFill/>
          <a:ln w="12700" cap="rnd" cmpd="sng" algn="ctr">
            <a:solidFill>
              <a:srgbClr val="E7E6E6"/>
            </a:solidFill>
            <a:prstDash val="solid"/>
            <a:round/>
            <a:headEnd type="none" w="med" len="sm"/>
            <a:tailEnd type="none" w="sm" len="sm"/>
          </a:ln>
          <a:effectLst/>
        </p:spPr>
      </p:cxn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D2E1115-292E-049E-1996-E0C28123E335}"/>
              </a:ext>
            </a:extLst>
          </p:cNvPr>
          <p:cNvSpPr>
            <a:spLocks noGrp="1" noChangeAspect="1"/>
          </p:cNvSpPr>
          <p:nvPr>
            <p:ph type="pic" sz="quarter" idx="17" hasCustomPrompt="1"/>
          </p:nvPr>
        </p:nvSpPr>
        <p:spPr>
          <a:xfrm>
            <a:off x="3259681" y="3929988"/>
            <a:ext cx="3909469" cy="2239037"/>
          </a:xfrm>
          <a:custGeom>
            <a:avLst/>
            <a:gdLst>
              <a:gd name="connsiteX0" fmla="*/ 0 w 7823270"/>
              <a:gd name="connsiteY0" fmla="*/ 0 h 4480555"/>
              <a:gd name="connsiteX1" fmla="*/ 7435077 w 7823270"/>
              <a:gd name="connsiteY1" fmla="*/ 0 h 4480555"/>
              <a:gd name="connsiteX2" fmla="*/ 7566290 w 7823270"/>
              <a:gd name="connsiteY2" fmla="*/ 54466 h 4480555"/>
              <a:gd name="connsiteX3" fmla="*/ 7768804 w 7823270"/>
              <a:gd name="connsiteY3" fmla="*/ 256980 h 4480555"/>
              <a:gd name="connsiteX4" fmla="*/ 7823270 w 7823270"/>
              <a:gd name="connsiteY4" fmla="*/ 388193 h 4480555"/>
              <a:gd name="connsiteX5" fmla="*/ 7823270 w 7823270"/>
              <a:gd name="connsiteY5" fmla="*/ 4480555 h 4480555"/>
              <a:gd name="connsiteX6" fmla="*/ 388688 w 7823270"/>
              <a:gd name="connsiteY6" fmla="*/ 4480555 h 4480555"/>
              <a:gd name="connsiteX7" fmla="*/ 256980 w 7823270"/>
              <a:gd name="connsiteY7" fmla="*/ 4426089 h 4480555"/>
              <a:gd name="connsiteX8" fmla="*/ 54466 w 7823270"/>
              <a:gd name="connsiteY8" fmla="*/ 4223575 h 4480555"/>
              <a:gd name="connsiteX9" fmla="*/ 0 w 7823270"/>
              <a:gd name="connsiteY9" fmla="*/ 4092362 h 4480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23270" h="4480555">
                <a:moveTo>
                  <a:pt x="0" y="0"/>
                </a:moveTo>
                <a:lnTo>
                  <a:pt x="7435077" y="0"/>
                </a:lnTo>
                <a:cubicBezTo>
                  <a:pt x="7484097" y="0"/>
                  <a:pt x="7531630" y="19806"/>
                  <a:pt x="7566290" y="54466"/>
                </a:cubicBezTo>
                <a:cubicBezTo>
                  <a:pt x="7639572" y="127747"/>
                  <a:pt x="7695523" y="183698"/>
                  <a:pt x="7768804" y="256980"/>
                </a:cubicBezTo>
                <a:cubicBezTo>
                  <a:pt x="7803464" y="291640"/>
                  <a:pt x="7823270" y="338679"/>
                  <a:pt x="7823270" y="388193"/>
                </a:cubicBezTo>
                <a:lnTo>
                  <a:pt x="7823270" y="4480555"/>
                </a:lnTo>
                <a:lnTo>
                  <a:pt x="388688" y="4480555"/>
                </a:lnTo>
                <a:cubicBezTo>
                  <a:pt x="339173" y="4480555"/>
                  <a:pt x="291640" y="4460749"/>
                  <a:pt x="256980" y="4426089"/>
                </a:cubicBezTo>
                <a:cubicBezTo>
                  <a:pt x="183698" y="4352807"/>
                  <a:pt x="127747" y="4296857"/>
                  <a:pt x="54466" y="4223575"/>
                </a:cubicBezTo>
                <a:cubicBezTo>
                  <a:pt x="19806" y="4188915"/>
                  <a:pt x="0" y="4141876"/>
                  <a:pt x="0" y="4092362"/>
                </a:cubicBezTo>
                <a:close/>
              </a:path>
            </a:pathLst>
          </a:custGeom>
          <a:solidFill>
            <a:schemeClr val="bg2"/>
          </a:solidFill>
        </p:spPr>
        <p:txBody>
          <a:bodyPr vert="horz" wrap="square" lIns="0" tIns="0" rIns="0" bIns="0" rtlCol="0">
            <a:noAutofit/>
          </a:bodyPr>
          <a:lstStyle>
            <a:lvl1pPr algn="ctr">
              <a:defRPr lang="en-US" sz="1400"/>
            </a:lvl1pPr>
          </a:lstStyle>
          <a:p>
            <a:r>
              <a:rPr lang="en-US" dirty="0"/>
              <a:t>Please use Veeam approved images</a:t>
            </a:r>
          </a:p>
        </p:txBody>
      </p:sp>
    </p:spTree>
    <p:extLst>
      <p:ext uri="{BB962C8B-B14F-4D97-AF65-F5344CB8AC3E}">
        <p14:creationId xmlns:p14="http://schemas.microsoft.com/office/powerpoint/2010/main" val="225162684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 Dar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845A284-DBAD-23F3-3639-65CC4EF854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179" y="1032607"/>
            <a:ext cx="11194511" cy="338993"/>
          </a:xfrm>
        </p:spPr>
        <p:txBody>
          <a:bodyPr/>
          <a:lstStyle>
            <a:lvl1pPr marL="0" indent="0" algn="l">
              <a:buNone/>
              <a:defRPr sz="21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8657A0C-A7D3-306E-9D89-D696B40208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2" y="342900"/>
            <a:ext cx="11202987" cy="682625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F61B790-A94A-E720-414F-DF0D78D4401B}"/>
              </a:ext>
            </a:extLst>
          </p:cNvPr>
          <p:cNvSpPr txBox="1"/>
          <p:nvPr userDrawn="1"/>
        </p:nvSpPr>
        <p:spPr>
          <a:xfrm>
            <a:off x="493288" y="6562481"/>
            <a:ext cx="5029200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sp>
        <p:nvSpPr>
          <p:cNvPr id="10" name="Footer Placeholder 66">
            <a:extLst>
              <a:ext uri="{FF2B5EF4-FFF2-40B4-BE49-F238E27FC236}">
                <a16:creationId xmlns:a16="http://schemas.microsoft.com/office/drawing/2014/main" id="{97F31708-9F6E-8E99-2050-8BC992CFFD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8" y="6405456"/>
            <a:ext cx="9893725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Content Placeholder 18">
            <a:extLst>
              <a:ext uri="{FF2B5EF4-FFF2-40B4-BE49-F238E27FC236}">
                <a16:creationId xmlns:a16="http://schemas.microsoft.com/office/drawing/2014/main" id="{F5F1E5AD-AD26-691E-9E7B-EA9E3062EBF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7" y="1719645"/>
            <a:ext cx="11203413" cy="44493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/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E52671E-2F91-FCAA-AAAC-EC945FB552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180146" y="6513177"/>
            <a:ext cx="516553" cy="15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00038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Left-side Title Dar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F0E8D4A-B91E-1851-1391-1D742053E0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288" y="2397125"/>
            <a:ext cx="2861099" cy="1471461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2AC6C291-DD7C-A3F1-3AE8-B348ECD39C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713" y="3997587"/>
            <a:ext cx="2860675" cy="628841"/>
          </a:xfrm>
        </p:spPr>
        <p:txBody>
          <a:bodyPr>
            <a:noAutofit/>
          </a:bodyPr>
          <a:lstStyle>
            <a:lvl1pPr marL="0" indent="0" algn="l">
              <a:buNone/>
              <a:defRPr sz="21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6A3496-A492-CB77-B0F6-986DC387143A}"/>
              </a:ext>
            </a:extLst>
          </p:cNvPr>
          <p:cNvSpPr txBox="1"/>
          <p:nvPr userDrawn="1"/>
        </p:nvSpPr>
        <p:spPr>
          <a:xfrm>
            <a:off x="493288" y="6562481"/>
            <a:ext cx="5029200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5F8E6F8-AFDE-B60E-EB55-C0EE63349C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029188" y="6363550"/>
            <a:ext cx="667512" cy="202915"/>
          </a:xfrm>
          <a:prstGeom prst="rect">
            <a:avLst/>
          </a:prstGeom>
        </p:spPr>
      </p:pic>
      <p:sp>
        <p:nvSpPr>
          <p:cNvPr id="8" name="Footer Placeholder 66">
            <a:extLst>
              <a:ext uri="{FF2B5EF4-FFF2-40B4-BE49-F238E27FC236}">
                <a16:creationId xmlns:a16="http://schemas.microsoft.com/office/drawing/2014/main" id="{8143B07C-D2B0-AF1A-2710-1E5BDDEBE1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8" y="6405456"/>
            <a:ext cx="9893725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2210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Alternat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06951534-1768-2305-3944-BBB010087506}"/>
              </a:ext>
            </a:extLst>
          </p:cNvPr>
          <p:cNvSpPr/>
          <p:nvPr userDrawn="1"/>
        </p:nvSpPr>
        <p:spPr>
          <a:xfrm>
            <a:off x="0" y="2774"/>
            <a:ext cx="12192000" cy="6376946"/>
          </a:xfrm>
          <a:custGeom>
            <a:avLst/>
            <a:gdLst>
              <a:gd name="connsiteX0" fmla="*/ 3413735 w 12192000"/>
              <a:gd name="connsiteY0" fmla="*/ 0 h 6376946"/>
              <a:gd name="connsiteX1" fmla="*/ 3715970 w 12192000"/>
              <a:gd name="connsiteY1" fmla="*/ 10885 h 6376946"/>
              <a:gd name="connsiteX2" fmla="*/ 9043454 w 12192000"/>
              <a:gd name="connsiteY2" fmla="*/ 5327108 h 6376946"/>
              <a:gd name="connsiteX3" fmla="*/ 10008674 w 12192000"/>
              <a:gd name="connsiteY3" fmla="*/ 5327108 h 6376946"/>
              <a:gd name="connsiteX4" fmla="*/ 12192000 w 12192000"/>
              <a:gd name="connsiteY4" fmla="*/ 3143953 h 6376946"/>
              <a:gd name="connsiteX5" fmla="*/ 12192000 w 12192000"/>
              <a:gd name="connsiteY5" fmla="*/ 6376946 h 6376946"/>
              <a:gd name="connsiteX6" fmla="*/ 6409546 w 12192000"/>
              <a:gd name="connsiteY6" fmla="*/ 6376946 h 6376946"/>
              <a:gd name="connsiteX7" fmla="*/ 4004673 w 12192000"/>
              <a:gd name="connsiteY7" fmla="*/ 5376319 h 6376946"/>
              <a:gd name="connsiteX8" fmla="*/ 3694038 w 12192000"/>
              <a:gd name="connsiteY8" fmla="*/ 5066338 h 6376946"/>
              <a:gd name="connsiteX9" fmla="*/ 0 w 12192000"/>
              <a:gd name="connsiteY9" fmla="*/ 679707 h 6376946"/>
              <a:gd name="connsiteX10" fmla="*/ 0 w 12192000"/>
              <a:gd name="connsiteY10" fmla="*/ 1988 h 6376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6376946">
                <a:moveTo>
                  <a:pt x="3413735" y="0"/>
                </a:moveTo>
                <a:lnTo>
                  <a:pt x="3715970" y="10885"/>
                </a:lnTo>
                <a:lnTo>
                  <a:pt x="9043454" y="5327108"/>
                </a:lnTo>
                <a:cubicBezTo>
                  <a:pt x="9305208" y="5605972"/>
                  <a:pt x="9746920" y="5605972"/>
                  <a:pt x="10008674" y="5327108"/>
                </a:cubicBezTo>
                <a:lnTo>
                  <a:pt x="12192000" y="3143953"/>
                </a:lnTo>
                <a:lnTo>
                  <a:pt x="12192000" y="6376946"/>
                </a:lnTo>
                <a:lnTo>
                  <a:pt x="6409546" y="6376946"/>
                </a:lnTo>
                <a:cubicBezTo>
                  <a:pt x="5509763" y="6376946"/>
                  <a:pt x="4642700" y="6016064"/>
                  <a:pt x="4004673" y="5376319"/>
                </a:cubicBezTo>
                <a:lnTo>
                  <a:pt x="3694038" y="5066338"/>
                </a:lnTo>
                <a:lnTo>
                  <a:pt x="0" y="679707"/>
                </a:lnTo>
                <a:lnTo>
                  <a:pt x="0" y="1988"/>
                </a:lnTo>
                <a:close/>
              </a:path>
            </a:pathLst>
          </a:custGeom>
          <a:gradFill flip="none" rotWithShape="1">
            <a:gsLst>
              <a:gs pos="56000">
                <a:srgbClr val="00D05D">
                  <a:lumMod val="60000"/>
                  <a:lumOff val="40000"/>
                  <a:alpha val="9000"/>
                </a:srgbClr>
              </a:gs>
              <a:gs pos="100000">
                <a:srgbClr val="00D05D">
                  <a:lumMod val="60000"/>
                  <a:lumOff val="40000"/>
                  <a:alpha val="41000"/>
                </a:srgbClr>
              </a:gs>
            </a:gsLst>
            <a:lin ang="24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srgbClr val="4F5860"/>
              </a:solidFill>
              <a:effectLst/>
              <a:uLnTx/>
              <a:uFillTx/>
            </a:endParaRPr>
          </a:p>
        </p:txBody>
      </p:sp>
      <p:sp>
        <p:nvSpPr>
          <p:cNvPr id="29" name="Text Placeholder 16">
            <a:extLst>
              <a:ext uri="{FF2B5EF4-FFF2-40B4-BE49-F238E27FC236}">
                <a16:creationId xmlns:a16="http://schemas.microsoft.com/office/drawing/2014/main" id="{EAC99465-3B98-DDF5-D9D9-3CF8E6DB5A7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66494" y="4972957"/>
            <a:ext cx="2140840" cy="939289"/>
          </a:xfrm>
        </p:spPr>
        <p:txBody>
          <a:bodyPr>
            <a:noAutofit/>
          </a:bodyPr>
          <a:lstStyle>
            <a:lvl1pPr marL="0" indent="0">
              <a:lnSpc>
                <a:spcPct val="80000"/>
              </a:lnSpc>
              <a:buNone/>
              <a:defRPr sz="2400">
                <a:solidFill>
                  <a:schemeClr val="accent1"/>
                </a:solidFill>
                <a:latin typeface="+mj-lt"/>
              </a:defRPr>
            </a:lvl1pPr>
            <a:lvl2pPr marL="0" indent="0">
              <a:lnSpc>
                <a:spcPct val="80000"/>
              </a:lnSpc>
              <a:buNone/>
              <a:defRPr sz="1600" b="0">
                <a:solidFill>
                  <a:schemeClr val="accent1"/>
                </a:solidFill>
              </a:defRPr>
            </a:lvl2pPr>
          </a:lstStyle>
          <a:p>
            <a:pPr lvl="0"/>
            <a:r>
              <a:rPr lang="en-US" dirty="0"/>
              <a:t>Speaker</a:t>
            </a:r>
            <a:br>
              <a:rPr lang="en-US" dirty="0"/>
            </a:br>
            <a:r>
              <a:rPr lang="en-US" dirty="0"/>
              <a:t>name</a:t>
            </a:r>
          </a:p>
          <a:p>
            <a:pPr lvl="1"/>
            <a:r>
              <a:rPr lang="en-US" dirty="0"/>
              <a:t>Title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4F7A5B0-E8E8-DEA8-198F-09DE3F82BE11}"/>
              </a:ext>
            </a:extLst>
          </p:cNvPr>
          <p:cNvSpPr txBox="1"/>
          <p:nvPr userDrawn="1"/>
        </p:nvSpPr>
        <p:spPr>
          <a:xfrm>
            <a:off x="765932" y="6562482"/>
            <a:ext cx="5211836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>
                <a:solidFill>
                  <a:schemeClr val="accent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sp>
        <p:nvSpPr>
          <p:cNvPr id="31" name="Picture Placeholder 22">
            <a:extLst>
              <a:ext uri="{FF2B5EF4-FFF2-40B4-BE49-F238E27FC236}">
                <a16:creationId xmlns:a16="http://schemas.microsoft.com/office/drawing/2014/main" id="{AC4C46DD-E399-4A5A-AD91-2088AA306B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82097" y="4861331"/>
            <a:ext cx="800100" cy="800100"/>
          </a:xfrm>
          <a:prstGeom prst="ellipse">
            <a:avLst/>
          </a:prstGeom>
          <a:solidFill>
            <a:schemeClr val="accent2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endParaRPr lang="en-US"/>
          </a:p>
        </p:txBody>
      </p:sp>
      <p:sp>
        <p:nvSpPr>
          <p:cNvPr id="32" name="Text Placeholder 24">
            <a:extLst>
              <a:ext uri="{FF2B5EF4-FFF2-40B4-BE49-F238E27FC236}">
                <a16:creationId xmlns:a16="http://schemas.microsoft.com/office/drawing/2014/main" id="{14E0BAFF-494F-1232-840B-B3A34B643C3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70655" y="3917439"/>
            <a:ext cx="2124285" cy="965664"/>
          </a:xfrm>
        </p:spPr>
        <p:txBody>
          <a:bodyPr>
            <a:noAutofit/>
          </a:bodyPr>
          <a:lstStyle>
            <a:lvl1pPr marL="0" indent="0">
              <a:lnSpc>
                <a:spcPct val="80000"/>
              </a:lnSpc>
              <a:buNone/>
              <a:defRPr sz="2400">
                <a:solidFill>
                  <a:schemeClr val="accent1"/>
                </a:solidFill>
                <a:latin typeface="+mj-lt"/>
              </a:defRPr>
            </a:lvl1pPr>
            <a:lvl2pPr marL="0" indent="0">
              <a:lnSpc>
                <a:spcPct val="80000"/>
              </a:lnSpc>
              <a:buNone/>
              <a:defRPr sz="1600" b="0">
                <a:solidFill>
                  <a:schemeClr val="accent1"/>
                </a:solidFill>
              </a:defRPr>
            </a:lvl2pPr>
          </a:lstStyle>
          <a:p>
            <a:pPr lvl="0"/>
            <a:r>
              <a:rPr lang="en-US" dirty="0"/>
              <a:t>Speaker</a:t>
            </a:r>
            <a:br>
              <a:rPr lang="en-US" dirty="0"/>
            </a:br>
            <a:r>
              <a:rPr lang="en-US" dirty="0"/>
              <a:t>name</a:t>
            </a:r>
          </a:p>
          <a:p>
            <a:pPr lvl="1"/>
            <a:r>
              <a:rPr lang="en-US" dirty="0"/>
              <a:t>Title</a:t>
            </a:r>
          </a:p>
        </p:txBody>
      </p:sp>
      <p:sp>
        <p:nvSpPr>
          <p:cNvPr id="33" name="Picture Placeholder 26">
            <a:extLst>
              <a:ext uri="{FF2B5EF4-FFF2-40B4-BE49-F238E27FC236}">
                <a16:creationId xmlns:a16="http://schemas.microsoft.com/office/drawing/2014/main" id="{E463451C-6D2C-0E9F-3BBC-9411F1995BF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41425" y="3830126"/>
            <a:ext cx="800100" cy="800100"/>
          </a:xfrm>
          <a:prstGeom prst="ellipse">
            <a:avLst/>
          </a:prstGeom>
          <a:solidFill>
            <a:schemeClr val="accent2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endParaRPr lang="en-US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C6CC62D-4433-B209-F6FD-85E8D95DB9D3}"/>
              </a:ext>
            </a:extLst>
          </p:cNvPr>
          <p:cNvGrpSpPr/>
          <p:nvPr userDrawn="1"/>
        </p:nvGrpSpPr>
        <p:grpSpPr>
          <a:xfrm flipH="1">
            <a:off x="4067175" y="1025525"/>
            <a:ext cx="7464726" cy="4793351"/>
            <a:chOff x="4308184" y="1263225"/>
            <a:chExt cx="6842099" cy="4393541"/>
          </a:xfrm>
          <a:solidFill>
            <a:schemeClr val="bg1"/>
          </a:solidFill>
        </p:grpSpPr>
        <p:pic>
          <p:nvPicPr>
            <p:cNvPr id="35" name="Graphic 34">
              <a:extLst>
                <a:ext uri="{FF2B5EF4-FFF2-40B4-BE49-F238E27FC236}">
                  <a16:creationId xmlns:a16="http://schemas.microsoft.com/office/drawing/2014/main" id="{8718E26C-ACB4-8BAB-D365-A7BAB3A6CE5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308184" y="1263225"/>
              <a:ext cx="6005985" cy="4393541"/>
            </a:xfrm>
            <a:prstGeom prst="rect">
              <a:avLst/>
            </a:prstGeom>
          </p:spPr>
        </p:pic>
        <p:pic>
          <p:nvPicPr>
            <p:cNvPr id="36" name="Graphic 35">
              <a:extLst>
                <a:ext uri="{FF2B5EF4-FFF2-40B4-BE49-F238E27FC236}">
                  <a16:creationId xmlns:a16="http://schemas.microsoft.com/office/drawing/2014/main" id="{7EA4986E-0877-5E34-8177-4EEFEF16302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144298" y="1263225"/>
              <a:ext cx="6005985" cy="4393541"/>
            </a:xfrm>
            <a:prstGeom prst="rect">
              <a:avLst/>
            </a:prstGeom>
          </p:spPr>
        </p:pic>
      </p:grpSp>
      <p:sp>
        <p:nvSpPr>
          <p:cNvPr id="37" name="Title 1">
            <a:extLst>
              <a:ext uri="{FF2B5EF4-FFF2-40B4-BE49-F238E27FC236}">
                <a16:creationId xmlns:a16="http://schemas.microsoft.com/office/drawing/2014/main" id="{08F0DC7C-00AA-1162-5EC7-EBB50D8D1D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18051" y="2058644"/>
            <a:ext cx="5990740" cy="2581299"/>
          </a:xfrm>
        </p:spPr>
        <p:txBody>
          <a:bodyPr anchor="ctr">
            <a:normAutofit/>
          </a:bodyPr>
          <a:lstStyle>
            <a:lvl1pPr algn="l">
              <a:lnSpc>
                <a:spcPct val="85000"/>
              </a:lnSpc>
              <a:defRPr lang="en-US" sz="7200" b="0" i="0" kern="1200" spc="-150" baseline="0" dirty="0">
                <a:solidFill>
                  <a:schemeClr val="tx1"/>
                </a:solidFill>
                <a:latin typeface="+mj-lt"/>
                <a:ea typeface="ES Build Full Bauhaus Medium" pitchFamily="2" charset="77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8" name="Subtitle 2">
            <a:extLst>
              <a:ext uri="{FF2B5EF4-FFF2-40B4-BE49-F238E27FC236}">
                <a16:creationId xmlns:a16="http://schemas.microsoft.com/office/drawing/2014/main" id="{32EA706C-177A-D645-19B1-434E2BB3B8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18051" y="4730182"/>
            <a:ext cx="6005985" cy="487705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accent3">
                    <a:lumMod val="60000"/>
                    <a:lumOff val="40000"/>
                  </a:schemeClr>
                </a:solidFill>
                <a:latin typeface="ES Build 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39" name="Text Placeholder 12">
            <a:extLst>
              <a:ext uri="{FF2B5EF4-FFF2-40B4-BE49-F238E27FC236}">
                <a16:creationId xmlns:a16="http://schemas.microsoft.com/office/drawing/2014/main" id="{E43F9FFC-267E-652E-5764-97A765A3BCC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93751" y="3033711"/>
            <a:ext cx="2560637" cy="274955"/>
          </a:xfrm>
        </p:spPr>
        <p:txBody>
          <a:bodyPr>
            <a:noAutofit/>
          </a:bodyPr>
          <a:lstStyle>
            <a:lvl1pPr marL="0" indent="0">
              <a:buNone/>
              <a:defRPr sz="1600" b="0" spc="0" baseline="0">
                <a:solidFill>
                  <a:schemeClr val="accent1"/>
                </a:solidFill>
                <a:latin typeface="ES Build Medium" pitchFamily="2" charset="0"/>
                <a:ea typeface="ES Build Medium" pitchFamily="2" charset="0"/>
              </a:defRPr>
            </a:lvl1pPr>
            <a:lvl2pPr>
              <a:defRPr b="0">
                <a:solidFill>
                  <a:schemeClr val="accent1"/>
                </a:solidFill>
              </a:defRPr>
            </a:lvl2pPr>
          </a:lstStyle>
          <a:p>
            <a:pPr lvl="0"/>
            <a:r>
              <a:rPr lang="en-US"/>
              <a:t>Date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9CD186B-801D-AA27-3ED6-4DF90968D7DB}"/>
              </a:ext>
            </a:extLst>
          </p:cNvPr>
          <p:cNvGrpSpPr/>
          <p:nvPr userDrawn="1"/>
        </p:nvGrpSpPr>
        <p:grpSpPr>
          <a:xfrm>
            <a:off x="782097" y="694483"/>
            <a:ext cx="1346160" cy="412987"/>
            <a:chOff x="2406776" y="-1036657"/>
            <a:chExt cx="1346160" cy="412987"/>
          </a:xfrm>
        </p:grpSpPr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F0977220-16C4-9275-5E4A-BB4EEABE1D81}"/>
                </a:ext>
              </a:extLst>
            </p:cNvPr>
            <p:cNvSpPr/>
            <p:nvPr/>
          </p:nvSpPr>
          <p:spPr>
            <a:xfrm>
              <a:off x="2406776" y="-1036657"/>
              <a:ext cx="1346160" cy="412672"/>
            </a:xfrm>
            <a:custGeom>
              <a:avLst/>
              <a:gdLst>
                <a:gd name="connsiteX0" fmla="*/ 113980 w 1346160"/>
                <a:gd name="connsiteY0" fmla="*/ 0 h 412672"/>
                <a:gd name="connsiteX1" fmla="*/ 81943 w 1346160"/>
                <a:gd name="connsiteY1" fmla="*/ 13537 h 412672"/>
                <a:gd name="connsiteX2" fmla="*/ 13268 w 1346160"/>
                <a:gd name="connsiteY2" fmla="*/ 83602 h 412672"/>
                <a:gd name="connsiteX3" fmla="*/ 0 w 1346160"/>
                <a:gd name="connsiteY3" fmla="*/ 116287 h 412672"/>
                <a:gd name="connsiteX4" fmla="*/ 0 w 1346160"/>
                <a:gd name="connsiteY4" fmla="*/ 412672 h 412672"/>
                <a:gd name="connsiteX5" fmla="*/ 1232900 w 1346160"/>
                <a:gd name="connsiteY5" fmla="*/ 411939 h 412672"/>
                <a:gd name="connsiteX6" fmla="*/ 1264936 w 1346160"/>
                <a:gd name="connsiteY6" fmla="*/ 398402 h 412672"/>
                <a:gd name="connsiteX7" fmla="*/ 1332848 w 1346160"/>
                <a:gd name="connsiteY7" fmla="*/ 329116 h 412672"/>
                <a:gd name="connsiteX8" fmla="*/ 1346116 w 1346160"/>
                <a:gd name="connsiteY8" fmla="*/ 296431 h 412672"/>
                <a:gd name="connsiteX9" fmla="*/ 1346161 w 1346160"/>
                <a:gd name="connsiteY9" fmla="*/ 0 h 412672"/>
                <a:gd name="connsiteX10" fmla="*/ 113980 w 1346160"/>
                <a:gd name="connsiteY10" fmla="*/ 0 h 41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46160" h="412672">
                  <a:moveTo>
                    <a:pt x="113980" y="0"/>
                  </a:moveTo>
                  <a:cubicBezTo>
                    <a:pt x="101969" y="0"/>
                    <a:pt x="90430" y="4879"/>
                    <a:pt x="81943" y="13537"/>
                  </a:cubicBezTo>
                  <a:lnTo>
                    <a:pt x="13268" y="83602"/>
                  </a:lnTo>
                  <a:cubicBezTo>
                    <a:pt x="4782" y="92260"/>
                    <a:pt x="0" y="104033"/>
                    <a:pt x="0" y="116287"/>
                  </a:cubicBezTo>
                  <a:lnTo>
                    <a:pt x="0" y="412672"/>
                  </a:lnTo>
                  <a:lnTo>
                    <a:pt x="1232900" y="411939"/>
                  </a:lnTo>
                  <a:cubicBezTo>
                    <a:pt x="1244910" y="411939"/>
                    <a:pt x="1256450" y="407060"/>
                    <a:pt x="1264936" y="398402"/>
                  </a:cubicBezTo>
                  <a:lnTo>
                    <a:pt x="1332848" y="329116"/>
                  </a:lnTo>
                  <a:cubicBezTo>
                    <a:pt x="1341334" y="320458"/>
                    <a:pt x="1346116" y="308685"/>
                    <a:pt x="1346116" y="296431"/>
                  </a:cubicBezTo>
                  <a:lnTo>
                    <a:pt x="1346161" y="0"/>
                  </a:lnTo>
                  <a:lnTo>
                    <a:pt x="113980" y="0"/>
                  </a:lnTo>
                  <a:close/>
                </a:path>
              </a:pathLst>
            </a:custGeom>
            <a:solidFill>
              <a:srgbClr val="00D15F"/>
            </a:solidFill>
            <a:ln w="22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790BCDA0-86A1-4B47-E91F-B2B4665F8115}"/>
                </a:ext>
              </a:extLst>
            </p:cNvPr>
            <p:cNvSpPr/>
            <p:nvPr/>
          </p:nvSpPr>
          <p:spPr>
            <a:xfrm>
              <a:off x="2407135" y="-1036657"/>
              <a:ext cx="1009744" cy="412987"/>
            </a:xfrm>
            <a:custGeom>
              <a:avLst/>
              <a:gdLst>
                <a:gd name="connsiteX0" fmla="*/ 0 w 1009744"/>
                <a:gd name="connsiteY0" fmla="*/ 156393 h 412987"/>
                <a:gd name="connsiteX1" fmla="*/ 0 w 1009744"/>
                <a:gd name="connsiteY1" fmla="*/ 412695 h 412987"/>
                <a:gd name="connsiteX2" fmla="*/ 450756 w 1009744"/>
                <a:gd name="connsiteY2" fmla="*/ 412695 h 412987"/>
                <a:gd name="connsiteX3" fmla="*/ 541634 w 1009744"/>
                <a:gd name="connsiteY3" fmla="*/ 406121 h 412987"/>
                <a:gd name="connsiteX4" fmla="*/ 712570 w 1009744"/>
                <a:gd name="connsiteY4" fmla="*/ 302593 h 412987"/>
                <a:gd name="connsiteX5" fmla="*/ 1009744 w 1009744"/>
                <a:gd name="connsiteY5" fmla="*/ 0 h 412987"/>
                <a:gd name="connsiteX6" fmla="*/ 559931 w 1009744"/>
                <a:gd name="connsiteY6" fmla="*/ 46 h 412987"/>
                <a:gd name="connsiteX7" fmla="*/ 250073 w 1009744"/>
                <a:gd name="connsiteY7" fmla="*/ 314892 h 412987"/>
                <a:gd name="connsiteX8" fmla="*/ 205846 w 1009744"/>
                <a:gd name="connsiteY8" fmla="*/ 337545 h 412987"/>
                <a:gd name="connsiteX9" fmla="*/ 165997 w 1009744"/>
                <a:gd name="connsiteY9" fmla="*/ 323963 h 412987"/>
                <a:gd name="connsiteX10" fmla="*/ 0 w 1009744"/>
                <a:gd name="connsiteY10" fmla="*/ 156393 h 412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09744" h="412987">
                  <a:moveTo>
                    <a:pt x="0" y="156393"/>
                  </a:moveTo>
                  <a:lnTo>
                    <a:pt x="0" y="412695"/>
                  </a:lnTo>
                  <a:lnTo>
                    <a:pt x="450756" y="412695"/>
                  </a:lnTo>
                  <a:cubicBezTo>
                    <a:pt x="450756" y="412695"/>
                    <a:pt x="501875" y="415100"/>
                    <a:pt x="541634" y="406121"/>
                  </a:cubicBezTo>
                  <a:cubicBezTo>
                    <a:pt x="614687" y="389630"/>
                    <a:pt x="658196" y="358067"/>
                    <a:pt x="712570" y="302593"/>
                  </a:cubicBezTo>
                  <a:cubicBezTo>
                    <a:pt x="804302" y="208959"/>
                    <a:pt x="1009744" y="0"/>
                    <a:pt x="1009744" y="0"/>
                  </a:cubicBezTo>
                  <a:lnTo>
                    <a:pt x="559931" y="46"/>
                  </a:lnTo>
                  <a:lnTo>
                    <a:pt x="250073" y="314892"/>
                  </a:lnTo>
                  <a:cubicBezTo>
                    <a:pt x="250073" y="314892"/>
                    <a:pt x="231439" y="337820"/>
                    <a:pt x="205846" y="337545"/>
                  </a:cubicBezTo>
                  <a:cubicBezTo>
                    <a:pt x="178053" y="337224"/>
                    <a:pt x="165997" y="323963"/>
                    <a:pt x="165997" y="323963"/>
                  </a:cubicBezTo>
                  <a:lnTo>
                    <a:pt x="0" y="156393"/>
                  </a:lnTo>
                  <a:close/>
                </a:path>
              </a:pathLst>
            </a:custGeom>
            <a:solidFill>
              <a:srgbClr val="FFFFFF">
                <a:alpha val="25000"/>
              </a:srgbClr>
            </a:solidFill>
            <a:ln w="22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grpSp>
          <p:nvGrpSpPr>
            <p:cNvPr id="14" name="Graphic 1">
              <a:extLst>
                <a:ext uri="{FF2B5EF4-FFF2-40B4-BE49-F238E27FC236}">
                  <a16:creationId xmlns:a16="http://schemas.microsoft.com/office/drawing/2014/main" id="{F01F1D81-4582-1C5A-2197-37F6498E2EC6}"/>
                </a:ext>
              </a:extLst>
            </p:cNvPr>
            <p:cNvGrpSpPr/>
            <p:nvPr/>
          </p:nvGrpSpPr>
          <p:grpSpPr>
            <a:xfrm>
              <a:off x="2502616" y="-933884"/>
              <a:ext cx="1130526" cy="206622"/>
              <a:chOff x="2502616" y="-933884"/>
              <a:chExt cx="1130526" cy="206622"/>
            </a:xfrm>
            <a:solidFill>
              <a:srgbClr val="FFFFFF"/>
            </a:solidFill>
          </p:grpSpPr>
          <p:sp>
            <p:nvSpPr>
              <p:cNvPr id="15" name="Freeform 14">
                <a:extLst>
                  <a:ext uri="{FF2B5EF4-FFF2-40B4-BE49-F238E27FC236}">
                    <a16:creationId xmlns:a16="http://schemas.microsoft.com/office/drawing/2014/main" id="{5138B4DD-4F04-65EE-EC7E-A0BA75847B8D}"/>
                  </a:ext>
                </a:extLst>
              </p:cNvPr>
              <p:cNvSpPr/>
              <p:nvPr/>
            </p:nvSpPr>
            <p:spPr>
              <a:xfrm>
                <a:off x="2502616" y="-929578"/>
                <a:ext cx="221224" cy="198147"/>
              </a:xfrm>
              <a:custGeom>
                <a:avLst/>
                <a:gdLst>
                  <a:gd name="connsiteX0" fmla="*/ 93011 w 221224"/>
                  <a:gd name="connsiteY0" fmla="*/ 198148 h 198147"/>
                  <a:gd name="connsiteX1" fmla="*/ 0 w 221224"/>
                  <a:gd name="connsiteY1" fmla="*/ 0 h 198147"/>
                  <a:gd name="connsiteX2" fmla="*/ 41915 w 221224"/>
                  <a:gd name="connsiteY2" fmla="*/ 0 h 198147"/>
                  <a:gd name="connsiteX3" fmla="*/ 110006 w 221224"/>
                  <a:gd name="connsiteY3" fmla="*/ 149017 h 198147"/>
                  <a:gd name="connsiteX4" fmla="*/ 110814 w 221224"/>
                  <a:gd name="connsiteY4" fmla="*/ 149017 h 198147"/>
                  <a:gd name="connsiteX5" fmla="*/ 178906 w 221224"/>
                  <a:gd name="connsiteY5" fmla="*/ 0 h 198147"/>
                  <a:gd name="connsiteX6" fmla="*/ 221225 w 221224"/>
                  <a:gd name="connsiteY6" fmla="*/ 0 h 198147"/>
                  <a:gd name="connsiteX7" fmla="*/ 128213 w 221224"/>
                  <a:gd name="connsiteY7" fmla="*/ 198148 h 198147"/>
                  <a:gd name="connsiteX8" fmla="*/ 92966 w 221224"/>
                  <a:gd name="connsiteY8" fmla="*/ 198148 h 198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1224" h="198147">
                    <a:moveTo>
                      <a:pt x="93011" y="198148"/>
                    </a:moveTo>
                    <a:lnTo>
                      <a:pt x="0" y="0"/>
                    </a:lnTo>
                    <a:lnTo>
                      <a:pt x="41915" y="0"/>
                    </a:lnTo>
                    <a:cubicBezTo>
                      <a:pt x="41915" y="0"/>
                      <a:pt x="108390" y="141848"/>
                      <a:pt x="110006" y="149017"/>
                    </a:cubicBezTo>
                    <a:lnTo>
                      <a:pt x="110814" y="149017"/>
                    </a:lnTo>
                    <a:cubicBezTo>
                      <a:pt x="112476" y="141825"/>
                      <a:pt x="178906" y="0"/>
                      <a:pt x="178906" y="0"/>
                    </a:cubicBezTo>
                    <a:lnTo>
                      <a:pt x="221225" y="0"/>
                    </a:lnTo>
                    <a:lnTo>
                      <a:pt x="128213" y="198148"/>
                    </a:lnTo>
                    <a:lnTo>
                      <a:pt x="92966" y="198148"/>
                    </a:lnTo>
                    <a:close/>
                  </a:path>
                </a:pathLst>
              </a:custGeom>
              <a:solidFill>
                <a:srgbClr val="FFFFFF"/>
              </a:solidFill>
              <a:ln w="22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16" name="Freeform 15">
                <a:extLst>
                  <a:ext uri="{FF2B5EF4-FFF2-40B4-BE49-F238E27FC236}">
                    <a16:creationId xmlns:a16="http://schemas.microsoft.com/office/drawing/2014/main" id="{714F40F0-B8C9-2A39-A4C7-1FFE15D0EF6A}"/>
                  </a:ext>
                </a:extLst>
              </p:cNvPr>
              <p:cNvSpPr/>
              <p:nvPr/>
            </p:nvSpPr>
            <p:spPr>
              <a:xfrm>
                <a:off x="2713962" y="-933884"/>
                <a:ext cx="190894" cy="206599"/>
              </a:xfrm>
              <a:custGeom>
                <a:avLst/>
                <a:gdLst>
                  <a:gd name="connsiteX0" fmla="*/ 190041 w 190894"/>
                  <a:gd name="connsiteY0" fmla="*/ 118577 h 206599"/>
                  <a:gd name="connsiteX1" fmla="*/ 39423 w 190894"/>
                  <a:gd name="connsiteY1" fmla="*/ 118577 h 206599"/>
                  <a:gd name="connsiteX2" fmla="*/ 97950 w 190894"/>
                  <a:gd name="connsiteY2" fmla="*/ 171051 h 206599"/>
                  <a:gd name="connsiteX3" fmla="*/ 146914 w 190894"/>
                  <a:gd name="connsiteY3" fmla="*/ 143108 h 206599"/>
                  <a:gd name="connsiteX4" fmla="*/ 185910 w 190894"/>
                  <a:gd name="connsiteY4" fmla="*/ 143108 h 206599"/>
                  <a:gd name="connsiteX5" fmla="*/ 97928 w 190894"/>
                  <a:gd name="connsiteY5" fmla="*/ 206599 h 206599"/>
                  <a:gd name="connsiteX6" fmla="*/ 0 w 190894"/>
                  <a:gd name="connsiteY6" fmla="*/ 103300 h 206599"/>
                  <a:gd name="connsiteX7" fmla="*/ 97928 w 190894"/>
                  <a:gd name="connsiteY7" fmla="*/ 0 h 206599"/>
                  <a:gd name="connsiteX8" fmla="*/ 190894 w 190894"/>
                  <a:gd name="connsiteY8" fmla="*/ 103300 h 206599"/>
                  <a:gd name="connsiteX9" fmla="*/ 190086 w 190894"/>
                  <a:gd name="connsiteY9" fmla="*/ 118577 h 206599"/>
                  <a:gd name="connsiteX10" fmla="*/ 39827 w 190894"/>
                  <a:gd name="connsiteY10" fmla="*/ 86396 h 206599"/>
                  <a:gd name="connsiteX11" fmla="*/ 151472 w 190894"/>
                  <a:gd name="connsiteY11" fmla="*/ 86396 h 206599"/>
                  <a:gd name="connsiteX12" fmla="*/ 97950 w 190894"/>
                  <a:gd name="connsiteY12" fmla="*/ 35617 h 206599"/>
                  <a:gd name="connsiteX13" fmla="*/ 39827 w 190894"/>
                  <a:gd name="connsiteY13" fmla="*/ 86396 h 206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90894" h="206599">
                    <a:moveTo>
                      <a:pt x="190041" y="118577"/>
                    </a:moveTo>
                    <a:lnTo>
                      <a:pt x="39423" y="118577"/>
                    </a:lnTo>
                    <a:cubicBezTo>
                      <a:pt x="44833" y="150758"/>
                      <a:pt x="68024" y="171051"/>
                      <a:pt x="97950" y="171051"/>
                    </a:cubicBezTo>
                    <a:cubicBezTo>
                      <a:pt x="122444" y="171051"/>
                      <a:pt x="138608" y="161294"/>
                      <a:pt x="146914" y="143108"/>
                    </a:cubicBezTo>
                    <a:lnTo>
                      <a:pt x="185910" y="143108"/>
                    </a:lnTo>
                    <a:cubicBezTo>
                      <a:pt x="174259" y="180763"/>
                      <a:pt x="140696" y="206599"/>
                      <a:pt x="97928" y="206599"/>
                    </a:cubicBezTo>
                    <a:cubicBezTo>
                      <a:pt x="41488" y="206599"/>
                      <a:pt x="0" y="164707"/>
                      <a:pt x="0" y="103300"/>
                    </a:cubicBezTo>
                    <a:cubicBezTo>
                      <a:pt x="0" y="41892"/>
                      <a:pt x="40657" y="0"/>
                      <a:pt x="97928" y="0"/>
                    </a:cubicBezTo>
                    <a:cubicBezTo>
                      <a:pt x="148957" y="0"/>
                      <a:pt x="190894" y="44481"/>
                      <a:pt x="190894" y="103300"/>
                    </a:cubicBezTo>
                    <a:cubicBezTo>
                      <a:pt x="190894" y="109232"/>
                      <a:pt x="190894" y="112645"/>
                      <a:pt x="190086" y="118577"/>
                    </a:cubicBezTo>
                    <a:close/>
                    <a:moveTo>
                      <a:pt x="39827" y="86396"/>
                    </a:moveTo>
                    <a:lnTo>
                      <a:pt x="151472" y="86396"/>
                    </a:lnTo>
                    <a:cubicBezTo>
                      <a:pt x="148980" y="59277"/>
                      <a:pt x="127428" y="35617"/>
                      <a:pt x="97950" y="35617"/>
                    </a:cubicBezTo>
                    <a:cubicBezTo>
                      <a:pt x="68024" y="35571"/>
                      <a:pt x="45596" y="55498"/>
                      <a:pt x="39827" y="86396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17" name="Freeform 16">
                <a:extLst>
                  <a:ext uri="{FF2B5EF4-FFF2-40B4-BE49-F238E27FC236}">
                    <a16:creationId xmlns:a16="http://schemas.microsoft.com/office/drawing/2014/main" id="{36F5327F-3032-54AE-818B-D60F2D90CEE7}"/>
                  </a:ext>
                </a:extLst>
              </p:cNvPr>
              <p:cNvSpPr/>
              <p:nvPr/>
            </p:nvSpPr>
            <p:spPr>
              <a:xfrm>
                <a:off x="2920572" y="-933884"/>
                <a:ext cx="190894" cy="206599"/>
              </a:xfrm>
              <a:custGeom>
                <a:avLst/>
                <a:gdLst>
                  <a:gd name="connsiteX0" fmla="*/ 190041 w 190894"/>
                  <a:gd name="connsiteY0" fmla="*/ 118577 h 206599"/>
                  <a:gd name="connsiteX1" fmla="*/ 39423 w 190894"/>
                  <a:gd name="connsiteY1" fmla="*/ 118577 h 206599"/>
                  <a:gd name="connsiteX2" fmla="*/ 97950 w 190894"/>
                  <a:gd name="connsiteY2" fmla="*/ 171051 h 206599"/>
                  <a:gd name="connsiteX3" fmla="*/ 146914 w 190894"/>
                  <a:gd name="connsiteY3" fmla="*/ 143108 h 206599"/>
                  <a:gd name="connsiteX4" fmla="*/ 185910 w 190894"/>
                  <a:gd name="connsiteY4" fmla="*/ 143108 h 206599"/>
                  <a:gd name="connsiteX5" fmla="*/ 97928 w 190894"/>
                  <a:gd name="connsiteY5" fmla="*/ 206599 h 206599"/>
                  <a:gd name="connsiteX6" fmla="*/ 0 w 190894"/>
                  <a:gd name="connsiteY6" fmla="*/ 103300 h 206599"/>
                  <a:gd name="connsiteX7" fmla="*/ 97928 w 190894"/>
                  <a:gd name="connsiteY7" fmla="*/ 0 h 206599"/>
                  <a:gd name="connsiteX8" fmla="*/ 190894 w 190894"/>
                  <a:gd name="connsiteY8" fmla="*/ 103300 h 206599"/>
                  <a:gd name="connsiteX9" fmla="*/ 190086 w 190894"/>
                  <a:gd name="connsiteY9" fmla="*/ 118577 h 206599"/>
                  <a:gd name="connsiteX10" fmla="*/ 39827 w 190894"/>
                  <a:gd name="connsiteY10" fmla="*/ 86396 h 206599"/>
                  <a:gd name="connsiteX11" fmla="*/ 151472 w 190894"/>
                  <a:gd name="connsiteY11" fmla="*/ 86396 h 206599"/>
                  <a:gd name="connsiteX12" fmla="*/ 97950 w 190894"/>
                  <a:gd name="connsiteY12" fmla="*/ 35617 h 206599"/>
                  <a:gd name="connsiteX13" fmla="*/ 39827 w 190894"/>
                  <a:gd name="connsiteY13" fmla="*/ 86396 h 206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90894" h="206599">
                    <a:moveTo>
                      <a:pt x="190041" y="118577"/>
                    </a:moveTo>
                    <a:lnTo>
                      <a:pt x="39423" y="118577"/>
                    </a:lnTo>
                    <a:cubicBezTo>
                      <a:pt x="44833" y="150758"/>
                      <a:pt x="68024" y="171051"/>
                      <a:pt x="97950" y="171051"/>
                    </a:cubicBezTo>
                    <a:cubicBezTo>
                      <a:pt x="122444" y="171051"/>
                      <a:pt x="138608" y="161294"/>
                      <a:pt x="146914" y="143108"/>
                    </a:cubicBezTo>
                    <a:lnTo>
                      <a:pt x="185910" y="143108"/>
                    </a:lnTo>
                    <a:cubicBezTo>
                      <a:pt x="174259" y="180763"/>
                      <a:pt x="140696" y="206599"/>
                      <a:pt x="97928" y="206599"/>
                    </a:cubicBezTo>
                    <a:cubicBezTo>
                      <a:pt x="41488" y="206599"/>
                      <a:pt x="0" y="164707"/>
                      <a:pt x="0" y="103300"/>
                    </a:cubicBezTo>
                    <a:cubicBezTo>
                      <a:pt x="0" y="41892"/>
                      <a:pt x="40657" y="0"/>
                      <a:pt x="97928" y="0"/>
                    </a:cubicBezTo>
                    <a:cubicBezTo>
                      <a:pt x="148957" y="0"/>
                      <a:pt x="190894" y="44481"/>
                      <a:pt x="190894" y="103300"/>
                    </a:cubicBezTo>
                    <a:cubicBezTo>
                      <a:pt x="190894" y="109232"/>
                      <a:pt x="190894" y="112645"/>
                      <a:pt x="190086" y="118577"/>
                    </a:cubicBezTo>
                    <a:close/>
                    <a:moveTo>
                      <a:pt x="39827" y="86396"/>
                    </a:moveTo>
                    <a:lnTo>
                      <a:pt x="151472" y="86396"/>
                    </a:lnTo>
                    <a:cubicBezTo>
                      <a:pt x="148980" y="59277"/>
                      <a:pt x="127428" y="35617"/>
                      <a:pt x="97950" y="35617"/>
                    </a:cubicBezTo>
                    <a:cubicBezTo>
                      <a:pt x="68024" y="35571"/>
                      <a:pt x="45641" y="55498"/>
                      <a:pt x="39827" y="86396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18" name="Freeform 17">
                <a:extLst>
                  <a:ext uri="{FF2B5EF4-FFF2-40B4-BE49-F238E27FC236}">
                    <a16:creationId xmlns:a16="http://schemas.microsoft.com/office/drawing/2014/main" id="{2135A0CB-5B5E-2741-CC8D-6CA89F0A0671}"/>
                  </a:ext>
                </a:extLst>
              </p:cNvPr>
              <p:cNvSpPr/>
              <p:nvPr/>
            </p:nvSpPr>
            <p:spPr>
              <a:xfrm>
                <a:off x="3126777" y="-933861"/>
                <a:ext cx="195070" cy="206599"/>
              </a:xfrm>
              <a:custGeom>
                <a:avLst/>
                <a:gdLst>
                  <a:gd name="connsiteX0" fmla="*/ 195070 w 195070"/>
                  <a:gd name="connsiteY0" fmla="*/ 103300 h 206599"/>
                  <a:gd name="connsiteX1" fmla="*/ 195070 w 195070"/>
                  <a:gd name="connsiteY1" fmla="*/ 202362 h 206599"/>
                  <a:gd name="connsiteX2" fmla="*/ 161462 w 195070"/>
                  <a:gd name="connsiteY2" fmla="*/ 202362 h 206599"/>
                  <a:gd name="connsiteX3" fmla="*/ 158117 w 195070"/>
                  <a:gd name="connsiteY3" fmla="*/ 171464 h 206599"/>
                  <a:gd name="connsiteX4" fmla="*/ 93371 w 195070"/>
                  <a:gd name="connsiteY4" fmla="*/ 206599 h 206599"/>
                  <a:gd name="connsiteX5" fmla="*/ 0 w 195070"/>
                  <a:gd name="connsiteY5" fmla="*/ 103300 h 206599"/>
                  <a:gd name="connsiteX6" fmla="*/ 98332 w 195070"/>
                  <a:gd name="connsiteY6" fmla="*/ 0 h 206599"/>
                  <a:gd name="connsiteX7" fmla="*/ 195070 w 195070"/>
                  <a:gd name="connsiteY7" fmla="*/ 103300 h 206599"/>
                  <a:gd name="connsiteX8" fmla="*/ 156860 w 195070"/>
                  <a:gd name="connsiteY8" fmla="*/ 103300 h 206599"/>
                  <a:gd name="connsiteX9" fmla="*/ 98332 w 195070"/>
                  <a:gd name="connsiteY9" fmla="*/ 35571 h 206599"/>
                  <a:gd name="connsiteX10" fmla="*/ 38188 w 195070"/>
                  <a:gd name="connsiteY10" fmla="*/ 103300 h 206599"/>
                  <a:gd name="connsiteX11" fmla="*/ 98332 w 195070"/>
                  <a:gd name="connsiteY11" fmla="*/ 171029 h 206599"/>
                  <a:gd name="connsiteX12" fmla="*/ 156860 w 195070"/>
                  <a:gd name="connsiteY12" fmla="*/ 103300 h 206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95070" h="206599">
                    <a:moveTo>
                      <a:pt x="195070" y="103300"/>
                    </a:moveTo>
                    <a:lnTo>
                      <a:pt x="195070" y="202362"/>
                    </a:lnTo>
                    <a:lnTo>
                      <a:pt x="161462" y="202362"/>
                    </a:lnTo>
                    <a:lnTo>
                      <a:pt x="158117" y="171464"/>
                    </a:lnTo>
                    <a:cubicBezTo>
                      <a:pt x="143188" y="194345"/>
                      <a:pt x="117056" y="206599"/>
                      <a:pt x="93371" y="206599"/>
                    </a:cubicBezTo>
                    <a:cubicBezTo>
                      <a:pt x="40253" y="206599"/>
                      <a:pt x="0" y="163424"/>
                      <a:pt x="0" y="103300"/>
                    </a:cubicBezTo>
                    <a:cubicBezTo>
                      <a:pt x="0" y="43175"/>
                      <a:pt x="43149" y="0"/>
                      <a:pt x="98332" y="0"/>
                    </a:cubicBezTo>
                    <a:cubicBezTo>
                      <a:pt x="149002" y="0"/>
                      <a:pt x="195070" y="37243"/>
                      <a:pt x="195070" y="103300"/>
                    </a:cubicBezTo>
                    <a:close/>
                    <a:moveTo>
                      <a:pt x="156860" y="103300"/>
                    </a:moveTo>
                    <a:cubicBezTo>
                      <a:pt x="156860" y="59712"/>
                      <a:pt x="128662" y="35571"/>
                      <a:pt x="98332" y="35571"/>
                    </a:cubicBezTo>
                    <a:cubicBezTo>
                      <a:pt x="65128" y="35571"/>
                      <a:pt x="38188" y="62690"/>
                      <a:pt x="38188" y="103300"/>
                    </a:cubicBezTo>
                    <a:cubicBezTo>
                      <a:pt x="38188" y="143910"/>
                      <a:pt x="63108" y="171029"/>
                      <a:pt x="98332" y="171029"/>
                    </a:cubicBezTo>
                    <a:cubicBezTo>
                      <a:pt x="128258" y="171029"/>
                      <a:pt x="156860" y="145604"/>
                      <a:pt x="156860" y="1033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19" name="Freeform 18">
                <a:extLst>
                  <a:ext uri="{FF2B5EF4-FFF2-40B4-BE49-F238E27FC236}">
                    <a16:creationId xmlns:a16="http://schemas.microsoft.com/office/drawing/2014/main" id="{8CFC9282-AFB7-9636-C7E0-643BC05F0BB5}"/>
                  </a:ext>
                </a:extLst>
              </p:cNvPr>
              <p:cNvSpPr/>
              <p:nvPr/>
            </p:nvSpPr>
            <p:spPr>
              <a:xfrm>
                <a:off x="3347575" y="-933792"/>
                <a:ext cx="285566" cy="202728"/>
              </a:xfrm>
              <a:custGeom>
                <a:avLst/>
                <a:gdLst>
                  <a:gd name="connsiteX0" fmla="*/ 0 w 285566"/>
                  <a:gd name="connsiteY0" fmla="*/ 202316 h 202728"/>
                  <a:gd name="connsiteX1" fmla="*/ 0 w 285566"/>
                  <a:gd name="connsiteY1" fmla="*/ 85068 h 202728"/>
                  <a:gd name="connsiteX2" fmla="*/ 79698 w 285566"/>
                  <a:gd name="connsiteY2" fmla="*/ 0 h 202728"/>
                  <a:gd name="connsiteX3" fmla="*/ 142379 w 285566"/>
                  <a:gd name="connsiteY3" fmla="*/ 36006 h 202728"/>
                  <a:gd name="connsiteX4" fmla="*/ 143188 w 285566"/>
                  <a:gd name="connsiteY4" fmla="*/ 36006 h 202728"/>
                  <a:gd name="connsiteX5" fmla="*/ 205869 w 285566"/>
                  <a:gd name="connsiteY5" fmla="*/ 0 h 202728"/>
                  <a:gd name="connsiteX6" fmla="*/ 285567 w 285566"/>
                  <a:gd name="connsiteY6" fmla="*/ 85068 h 202728"/>
                  <a:gd name="connsiteX7" fmla="*/ 285567 w 285566"/>
                  <a:gd name="connsiteY7" fmla="*/ 202316 h 202728"/>
                  <a:gd name="connsiteX8" fmla="*/ 247402 w 285566"/>
                  <a:gd name="connsiteY8" fmla="*/ 202316 h 202728"/>
                  <a:gd name="connsiteX9" fmla="*/ 247402 w 285566"/>
                  <a:gd name="connsiteY9" fmla="*/ 87999 h 202728"/>
                  <a:gd name="connsiteX10" fmla="*/ 204679 w 285566"/>
                  <a:gd name="connsiteY10" fmla="*/ 36350 h 202728"/>
                  <a:gd name="connsiteX11" fmla="*/ 161956 w 285566"/>
                  <a:gd name="connsiteY11" fmla="*/ 88824 h 202728"/>
                  <a:gd name="connsiteX12" fmla="*/ 161956 w 285566"/>
                  <a:gd name="connsiteY12" fmla="*/ 202729 h 202728"/>
                  <a:gd name="connsiteX13" fmla="*/ 123791 w 285566"/>
                  <a:gd name="connsiteY13" fmla="*/ 202729 h 202728"/>
                  <a:gd name="connsiteX14" fmla="*/ 123791 w 285566"/>
                  <a:gd name="connsiteY14" fmla="*/ 88824 h 202728"/>
                  <a:gd name="connsiteX15" fmla="*/ 81068 w 285566"/>
                  <a:gd name="connsiteY15" fmla="*/ 36350 h 202728"/>
                  <a:gd name="connsiteX16" fmla="*/ 38345 w 285566"/>
                  <a:gd name="connsiteY16" fmla="*/ 87999 h 202728"/>
                  <a:gd name="connsiteX17" fmla="*/ 38345 w 285566"/>
                  <a:gd name="connsiteY17" fmla="*/ 202316 h 202728"/>
                  <a:gd name="connsiteX18" fmla="*/ 90 w 285566"/>
                  <a:gd name="connsiteY18" fmla="*/ 202316 h 202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85566" h="202728">
                    <a:moveTo>
                      <a:pt x="0" y="202316"/>
                    </a:moveTo>
                    <a:lnTo>
                      <a:pt x="0" y="85068"/>
                    </a:lnTo>
                    <a:cubicBezTo>
                      <a:pt x="0" y="35525"/>
                      <a:pt x="31138" y="0"/>
                      <a:pt x="79698" y="0"/>
                    </a:cubicBezTo>
                    <a:cubicBezTo>
                      <a:pt x="118694" y="0"/>
                      <a:pt x="139438" y="26661"/>
                      <a:pt x="142379" y="36006"/>
                    </a:cubicBezTo>
                    <a:lnTo>
                      <a:pt x="143188" y="36006"/>
                    </a:lnTo>
                    <a:cubicBezTo>
                      <a:pt x="146084" y="26707"/>
                      <a:pt x="166828" y="0"/>
                      <a:pt x="205869" y="0"/>
                    </a:cubicBezTo>
                    <a:cubicBezTo>
                      <a:pt x="254428" y="0"/>
                      <a:pt x="285567" y="35548"/>
                      <a:pt x="285567" y="85068"/>
                    </a:cubicBezTo>
                    <a:lnTo>
                      <a:pt x="285567" y="202316"/>
                    </a:lnTo>
                    <a:lnTo>
                      <a:pt x="247402" y="202316"/>
                    </a:lnTo>
                    <a:lnTo>
                      <a:pt x="247402" y="87999"/>
                    </a:lnTo>
                    <a:cubicBezTo>
                      <a:pt x="247402" y="55818"/>
                      <a:pt x="233280" y="36350"/>
                      <a:pt x="204679" y="36350"/>
                    </a:cubicBezTo>
                    <a:cubicBezTo>
                      <a:pt x="176077" y="36350"/>
                      <a:pt x="161956" y="55818"/>
                      <a:pt x="161956" y="88824"/>
                    </a:cubicBezTo>
                    <a:lnTo>
                      <a:pt x="161956" y="202729"/>
                    </a:lnTo>
                    <a:lnTo>
                      <a:pt x="123791" y="202729"/>
                    </a:lnTo>
                    <a:lnTo>
                      <a:pt x="123791" y="88824"/>
                    </a:lnTo>
                    <a:cubicBezTo>
                      <a:pt x="123791" y="55818"/>
                      <a:pt x="109669" y="36350"/>
                      <a:pt x="81068" y="36350"/>
                    </a:cubicBezTo>
                    <a:cubicBezTo>
                      <a:pt x="52466" y="36350"/>
                      <a:pt x="38345" y="55818"/>
                      <a:pt x="38345" y="87999"/>
                    </a:cubicBezTo>
                    <a:lnTo>
                      <a:pt x="38345" y="202316"/>
                    </a:lnTo>
                    <a:lnTo>
                      <a:pt x="90" y="202316"/>
                    </a:lnTo>
                    <a:close/>
                  </a:path>
                </a:pathLst>
              </a:custGeom>
              <a:solidFill>
                <a:srgbClr val="FFFFFF"/>
              </a:solidFill>
              <a:ln w="22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4304092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Dar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DE1EFF03-2B6D-DE21-5340-445DA07364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6500" y="1484463"/>
            <a:ext cx="9775825" cy="3655862"/>
          </a:xfrm>
        </p:spPr>
        <p:txBody>
          <a:bodyPr anchor="t">
            <a:noAutofit/>
          </a:bodyPr>
          <a:lstStyle>
            <a:lvl1pPr>
              <a:lnSpc>
                <a:spcPct val="87000"/>
              </a:lnSpc>
              <a:defRPr lang="en-US" sz="5500" b="0" i="0" kern="1200" dirty="0">
                <a:solidFill>
                  <a:schemeClr val="accent2"/>
                </a:solidFill>
                <a:effectLst/>
                <a:latin typeface="+mn-lt"/>
                <a:ea typeface="ES Build" pitchFamily="2" charset="77"/>
                <a:cs typeface="+mn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6F084B1-AF97-1A4C-F7E6-96B3B93F93A8}"/>
              </a:ext>
            </a:extLst>
          </p:cNvPr>
          <p:cNvCxnSpPr>
            <a:cxnSpLocks/>
          </p:cNvCxnSpPr>
          <p:nvPr userDrawn="1"/>
        </p:nvCxnSpPr>
        <p:spPr>
          <a:xfrm>
            <a:off x="1206500" y="5308772"/>
            <a:ext cx="9775825" cy="0"/>
          </a:xfrm>
          <a:prstGeom prst="line">
            <a:avLst/>
          </a:prstGeom>
          <a:ln w="19050" cap="sq">
            <a:solidFill>
              <a:srgbClr val="8E71F4"/>
            </a:solidFill>
            <a:miter lim="800000"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bject 2">
            <a:extLst>
              <a:ext uri="{FF2B5EF4-FFF2-40B4-BE49-F238E27FC236}">
                <a16:creationId xmlns:a16="http://schemas.microsoft.com/office/drawing/2014/main" id="{37F595A5-0DF7-C3DE-1313-FCCFBFD328CF}"/>
              </a:ext>
            </a:extLst>
          </p:cNvPr>
          <p:cNvSpPr/>
          <p:nvPr userDrawn="1"/>
        </p:nvSpPr>
        <p:spPr>
          <a:xfrm>
            <a:off x="513513" y="843504"/>
            <a:ext cx="686638" cy="686636"/>
          </a:xfrm>
          <a:custGeom>
            <a:avLst/>
            <a:gdLst/>
            <a:ahLst/>
            <a:cxnLst/>
            <a:rect l="l" t="t" r="r" b="b"/>
            <a:pathLst>
              <a:path w="828675" h="828675">
                <a:moveTo>
                  <a:pt x="828121" y="0"/>
                </a:moveTo>
                <a:lnTo>
                  <a:pt x="511712" y="565"/>
                </a:lnTo>
                <a:lnTo>
                  <a:pt x="468206" y="4936"/>
                </a:lnTo>
                <a:lnTo>
                  <a:pt x="426776" y="17574"/>
                </a:lnTo>
                <a:lnTo>
                  <a:pt x="388579" y="37999"/>
                </a:lnTo>
                <a:lnTo>
                  <a:pt x="354774" y="65736"/>
                </a:lnTo>
                <a:lnTo>
                  <a:pt x="65736" y="354774"/>
                </a:lnTo>
                <a:lnTo>
                  <a:pt x="38004" y="388579"/>
                </a:lnTo>
                <a:lnTo>
                  <a:pt x="17577" y="426774"/>
                </a:lnTo>
                <a:lnTo>
                  <a:pt x="4938" y="468201"/>
                </a:lnTo>
                <a:lnTo>
                  <a:pt x="565" y="511701"/>
                </a:lnTo>
                <a:lnTo>
                  <a:pt x="0" y="828110"/>
                </a:lnTo>
                <a:lnTo>
                  <a:pt x="235553" y="828110"/>
                </a:lnTo>
                <a:lnTo>
                  <a:pt x="236087" y="280776"/>
                </a:lnTo>
                <a:lnTo>
                  <a:pt x="239616" y="263356"/>
                </a:lnTo>
                <a:lnTo>
                  <a:pt x="249213" y="249132"/>
                </a:lnTo>
                <a:lnTo>
                  <a:pt x="263438" y="239540"/>
                </a:lnTo>
                <a:lnTo>
                  <a:pt x="280850" y="236013"/>
                </a:lnTo>
                <a:lnTo>
                  <a:pt x="828121" y="235553"/>
                </a:lnTo>
                <a:lnTo>
                  <a:pt x="828121" y="0"/>
                </a:lnTo>
                <a:close/>
              </a:path>
            </a:pathLst>
          </a:custGeom>
          <a:gradFill flip="none" rotWithShape="1">
            <a:gsLst>
              <a:gs pos="0">
                <a:srgbClr val="00824A"/>
              </a:gs>
              <a:gs pos="95413">
                <a:srgbClr val="96FFA1"/>
              </a:gs>
              <a:gs pos="32000">
                <a:srgbClr val="00D05D"/>
              </a:gs>
            </a:gsLst>
            <a:lin ang="8400000" scaled="0"/>
            <a:tileRect/>
          </a:gra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4F5860"/>
              </a:solidFill>
              <a:effectLst/>
              <a:uLnTx/>
              <a:uFillTx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402CC669-176C-2550-80B0-29B9C7809CB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06499" y="5409780"/>
            <a:ext cx="9777413" cy="747931"/>
          </a:xfrm>
        </p:spPr>
        <p:txBody>
          <a:bodyPr>
            <a:noAutofit/>
          </a:bodyPr>
          <a:lstStyle>
            <a:lvl1pPr marL="0" indent="0" algn="l">
              <a:buNone/>
              <a:defRPr lang="en-US" sz="2400" b="0" i="0" kern="1200" dirty="0">
                <a:solidFill>
                  <a:srgbClr val="8E71F4"/>
                </a:solidFill>
                <a:latin typeface="+mn-lt"/>
                <a:ea typeface="ES Build" pitchFamily="2" charset="77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lv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spcAft>
                <a:spcPts val="300"/>
              </a:spcAft>
              <a:buClrTx/>
              <a:buFont typeface="Arial" panose="020B0604020202020204" pitchFamily="34" charset="0"/>
              <a:buNone/>
              <a:tabLst/>
            </a:pPr>
            <a:r>
              <a:rPr lang="en-US"/>
              <a:t>Attribution</a:t>
            </a:r>
          </a:p>
        </p:txBody>
      </p:sp>
    </p:spTree>
    <p:extLst>
      <p:ext uri="{BB962C8B-B14F-4D97-AF65-F5344CB8AC3E}">
        <p14:creationId xmlns:p14="http://schemas.microsoft.com/office/powerpoint/2010/main" val="13767563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&amp; Picture Dar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1E7B2A64-C4B7-C367-988A-AF7D9B55C47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210300" y="0"/>
            <a:ext cx="5981700" cy="6858000"/>
          </a:xfrm>
          <a:custGeom>
            <a:avLst/>
            <a:gdLst>
              <a:gd name="connsiteX0" fmla="*/ 0 w 5981700"/>
              <a:gd name="connsiteY0" fmla="*/ 0 h 6858000"/>
              <a:gd name="connsiteX1" fmla="*/ 5981700 w 5981700"/>
              <a:gd name="connsiteY1" fmla="*/ 0 h 6858000"/>
              <a:gd name="connsiteX2" fmla="*/ 5981700 w 5981700"/>
              <a:gd name="connsiteY2" fmla="*/ 6858000 h 6858000"/>
              <a:gd name="connsiteX3" fmla="*/ 868521 w 5981700"/>
              <a:gd name="connsiteY3" fmla="*/ 6858000 h 6858000"/>
              <a:gd name="connsiteX4" fmla="*/ 832220 w 5981700"/>
              <a:gd name="connsiteY4" fmla="*/ 6854460 h 6858000"/>
              <a:gd name="connsiteX5" fmla="*/ 628589 w 5981700"/>
              <a:gd name="connsiteY5" fmla="*/ 6746455 h 6858000"/>
              <a:gd name="connsiteX6" fmla="*/ 108122 w 5981700"/>
              <a:gd name="connsiteY6" fmla="*/ 6225987 h 6858000"/>
              <a:gd name="connsiteX7" fmla="*/ 21455 w 5981700"/>
              <a:gd name="connsiteY7" fmla="*/ 6095966 h 6858000"/>
              <a:gd name="connsiteX8" fmla="*/ 0 w 5981700"/>
              <a:gd name="connsiteY8" fmla="*/ 602502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81700" h="6858000">
                <a:moveTo>
                  <a:pt x="0" y="0"/>
                </a:moveTo>
                <a:lnTo>
                  <a:pt x="5981700" y="0"/>
                </a:lnTo>
                <a:lnTo>
                  <a:pt x="5981700" y="6858000"/>
                </a:lnTo>
                <a:lnTo>
                  <a:pt x="868521" y="6858000"/>
                </a:lnTo>
                <a:lnTo>
                  <a:pt x="832220" y="6854460"/>
                </a:lnTo>
                <a:cubicBezTo>
                  <a:pt x="755128" y="6839198"/>
                  <a:pt x="683798" y="6801663"/>
                  <a:pt x="628589" y="6746455"/>
                </a:cubicBezTo>
                <a:lnTo>
                  <a:pt x="108122" y="6225987"/>
                </a:lnTo>
                <a:cubicBezTo>
                  <a:pt x="70644" y="6188509"/>
                  <a:pt x="41357" y="6144201"/>
                  <a:pt x="21455" y="6095966"/>
                </a:cubicBezTo>
                <a:lnTo>
                  <a:pt x="0" y="6025028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182880" tIns="182880" rIns="0" anchor="t">
            <a:noAutofit/>
          </a:bodyPr>
          <a:lstStyle>
            <a:lvl1pPr marL="0" indent="0" algn="ctr">
              <a:buNone/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Please use Veeam approved images</a:t>
            </a:r>
          </a:p>
        </p:txBody>
      </p:sp>
      <p:sp>
        <p:nvSpPr>
          <p:cNvPr id="20" name="object 2">
            <a:extLst>
              <a:ext uri="{FF2B5EF4-FFF2-40B4-BE49-F238E27FC236}">
                <a16:creationId xmlns:a16="http://schemas.microsoft.com/office/drawing/2014/main" id="{58FA5FE2-5D7E-51F0-AF6A-A46282840665}"/>
              </a:ext>
            </a:extLst>
          </p:cNvPr>
          <p:cNvSpPr/>
          <p:nvPr userDrawn="1"/>
        </p:nvSpPr>
        <p:spPr>
          <a:xfrm>
            <a:off x="528239" y="1034733"/>
            <a:ext cx="468070" cy="468069"/>
          </a:xfrm>
          <a:custGeom>
            <a:avLst/>
            <a:gdLst/>
            <a:ahLst/>
            <a:cxnLst/>
            <a:rect l="l" t="t" r="r" b="b"/>
            <a:pathLst>
              <a:path w="828675" h="828675">
                <a:moveTo>
                  <a:pt x="828121" y="0"/>
                </a:moveTo>
                <a:lnTo>
                  <a:pt x="511712" y="565"/>
                </a:lnTo>
                <a:lnTo>
                  <a:pt x="468206" y="4936"/>
                </a:lnTo>
                <a:lnTo>
                  <a:pt x="426776" y="17574"/>
                </a:lnTo>
                <a:lnTo>
                  <a:pt x="388579" y="37999"/>
                </a:lnTo>
                <a:lnTo>
                  <a:pt x="354774" y="65736"/>
                </a:lnTo>
                <a:lnTo>
                  <a:pt x="65736" y="354774"/>
                </a:lnTo>
                <a:lnTo>
                  <a:pt x="38004" y="388579"/>
                </a:lnTo>
                <a:lnTo>
                  <a:pt x="17577" y="426774"/>
                </a:lnTo>
                <a:lnTo>
                  <a:pt x="4938" y="468201"/>
                </a:lnTo>
                <a:lnTo>
                  <a:pt x="565" y="511701"/>
                </a:lnTo>
                <a:lnTo>
                  <a:pt x="0" y="828110"/>
                </a:lnTo>
                <a:lnTo>
                  <a:pt x="235553" y="828110"/>
                </a:lnTo>
                <a:lnTo>
                  <a:pt x="236087" y="280776"/>
                </a:lnTo>
                <a:lnTo>
                  <a:pt x="239616" y="263356"/>
                </a:lnTo>
                <a:lnTo>
                  <a:pt x="249213" y="249132"/>
                </a:lnTo>
                <a:lnTo>
                  <a:pt x="263438" y="239540"/>
                </a:lnTo>
                <a:lnTo>
                  <a:pt x="280850" y="236013"/>
                </a:lnTo>
                <a:lnTo>
                  <a:pt x="828121" y="235553"/>
                </a:lnTo>
                <a:lnTo>
                  <a:pt x="828121" y="0"/>
                </a:lnTo>
                <a:close/>
              </a:path>
            </a:pathLst>
          </a:custGeom>
          <a:gradFill flip="none" rotWithShape="1">
            <a:gsLst>
              <a:gs pos="0">
                <a:srgbClr val="00824A"/>
              </a:gs>
              <a:gs pos="95413">
                <a:srgbClr val="96FFA1"/>
              </a:gs>
              <a:gs pos="32000">
                <a:srgbClr val="00D05D"/>
              </a:gs>
            </a:gsLst>
            <a:lin ang="8400000" scaled="0"/>
            <a:tileRect/>
          </a:gradFill>
        </p:spPr>
        <p:txBody>
          <a:bodyPr wrap="square" lIns="0" tIns="0" rIns="0" bIns="0" rtlCol="0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b="0" i="0" u="none" strike="noStrike" kern="0" cap="none" spc="0" normalizeH="0" baseline="0" noProof="0">
              <a:ln>
                <a:noFill/>
              </a:ln>
              <a:solidFill>
                <a:srgbClr val="4F5860"/>
              </a:solidFill>
              <a:effectLst/>
              <a:uLnTx/>
              <a:uFillTx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E482577-7303-DB09-F554-CC530AA2BA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3257" y="1679120"/>
            <a:ext cx="4654906" cy="3118757"/>
          </a:xfrm>
        </p:spPr>
        <p:txBody>
          <a:bodyPr anchor="t"/>
          <a:lstStyle>
            <a:lvl1pPr>
              <a:lnSpc>
                <a:spcPct val="87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E7A9E1AD-1EBF-6702-7F9A-782FC098DE4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63258" y="5078194"/>
            <a:ext cx="4654906" cy="747931"/>
          </a:xfrm>
        </p:spPr>
        <p:txBody>
          <a:bodyPr/>
          <a:lstStyle>
            <a:lvl1pPr marL="0" indent="0" algn="l">
              <a:buNone/>
              <a:defRPr lang="en-US" sz="2400" b="0" i="0" kern="1200" dirty="0">
                <a:solidFill>
                  <a:srgbClr val="8E71F4"/>
                </a:solidFill>
                <a:latin typeface="+mn-lt"/>
                <a:ea typeface="ES Build" pitchFamily="2" charset="77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lv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spcAft>
                <a:spcPts val="300"/>
              </a:spcAft>
              <a:buClrTx/>
              <a:buFont typeface="Arial" panose="020B0604020202020204" pitchFamily="34" charset="0"/>
              <a:buNone/>
              <a:tabLst/>
            </a:pPr>
            <a:r>
              <a:rPr lang="en-US" dirty="0"/>
              <a:t>Attribution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3D509CB-B4E1-F410-E0F9-5870A7CBD72B}"/>
              </a:ext>
            </a:extLst>
          </p:cNvPr>
          <p:cNvSpPr txBox="1"/>
          <p:nvPr userDrawn="1"/>
        </p:nvSpPr>
        <p:spPr>
          <a:xfrm>
            <a:off x="493288" y="6562481"/>
            <a:ext cx="5293842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</p:spTree>
    <p:extLst>
      <p:ext uri="{BB962C8B-B14F-4D97-AF65-F5344CB8AC3E}">
        <p14:creationId xmlns:p14="http://schemas.microsoft.com/office/powerpoint/2010/main" val="236943104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&amp; Picture Dar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3">
            <a:extLst>
              <a:ext uri="{FF2B5EF4-FFF2-40B4-BE49-F238E27FC236}">
                <a16:creationId xmlns:a16="http://schemas.microsoft.com/office/drawing/2014/main" id="{ED376942-9122-FE26-7F33-37835C84C2A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210300" y="0"/>
            <a:ext cx="5981700" cy="6858000"/>
          </a:xfrm>
          <a:custGeom>
            <a:avLst/>
            <a:gdLst>
              <a:gd name="connsiteX0" fmla="*/ 0 w 5981700"/>
              <a:gd name="connsiteY0" fmla="*/ 0 h 6858000"/>
              <a:gd name="connsiteX1" fmla="*/ 5981700 w 5981700"/>
              <a:gd name="connsiteY1" fmla="*/ 0 h 6858000"/>
              <a:gd name="connsiteX2" fmla="*/ 5981700 w 5981700"/>
              <a:gd name="connsiteY2" fmla="*/ 6858000 h 6858000"/>
              <a:gd name="connsiteX3" fmla="*/ 868521 w 5981700"/>
              <a:gd name="connsiteY3" fmla="*/ 6858000 h 6858000"/>
              <a:gd name="connsiteX4" fmla="*/ 832220 w 5981700"/>
              <a:gd name="connsiteY4" fmla="*/ 6854460 h 6858000"/>
              <a:gd name="connsiteX5" fmla="*/ 628589 w 5981700"/>
              <a:gd name="connsiteY5" fmla="*/ 6746455 h 6858000"/>
              <a:gd name="connsiteX6" fmla="*/ 108122 w 5981700"/>
              <a:gd name="connsiteY6" fmla="*/ 6225987 h 6858000"/>
              <a:gd name="connsiteX7" fmla="*/ 21455 w 5981700"/>
              <a:gd name="connsiteY7" fmla="*/ 6095966 h 6858000"/>
              <a:gd name="connsiteX8" fmla="*/ 0 w 5981700"/>
              <a:gd name="connsiteY8" fmla="*/ 602502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81700" h="6858000">
                <a:moveTo>
                  <a:pt x="0" y="0"/>
                </a:moveTo>
                <a:lnTo>
                  <a:pt x="5981700" y="0"/>
                </a:lnTo>
                <a:lnTo>
                  <a:pt x="5981700" y="6858000"/>
                </a:lnTo>
                <a:lnTo>
                  <a:pt x="868521" y="6858000"/>
                </a:lnTo>
                <a:lnTo>
                  <a:pt x="832220" y="6854460"/>
                </a:lnTo>
                <a:cubicBezTo>
                  <a:pt x="755128" y="6839198"/>
                  <a:pt x="683798" y="6801663"/>
                  <a:pt x="628589" y="6746455"/>
                </a:cubicBezTo>
                <a:lnTo>
                  <a:pt x="108122" y="6225987"/>
                </a:lnTo>
                <a:cubicBezTo>
                  <a:pt x="70644" y="6188509"/>
                  <a:pt x="41357" y="6144201"/>
                  <a:pt x="21455" y="6095966"/>
                </a:cubicBezTo>
                <a:lnTo>
                  <a:pt x="0" y="6025028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182880" tIns="182880" rIns="0" anchor="t">
            <a:noAutofit/>
          </a:bodyPr>
          <a:lstStyle>
            <a:lvl1pPr marL="0" indent="0" algn="ctr">
              <a:buNone/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Please use Veeam approved images</a:t>
            </a:r>
          </a:p>
        </p:txBody>
      </p:sp>
      <p:sp>
        <p:nvSpPr>
          <p:cNvPr id="7" name="Footer Placeholder 66">
            <a:extLst>
              <a:ext uri="{FF2B5EF4-FFF2-40B4-BE49-F238E27FC236}">
                <a16:creationId xmlns:a16="http://schemas.microsoft.com/office/drawing/2014/main" id="{4417850A-FAA8-5D15-90BA-B41AB66836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90" y="6405456"/>
            <a:ext cx="5124874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Title 6">
            <a:extLst>
              <a:ext uri="{FF2B5EF4-FFF2-40B4-BE49-F238E27FC236}">
                <a16:creationId xmlns:a16="http://schemas.microsoft.com/office/drawing/2014/main" id="{08B0FC79-36B3-4D17-145A-3339EEABE2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2" y="342900"/>
            <a:ext cx="5124451" cy="682625"/>
          </a:xfrm>
        </p:spPr>
        <p:txBody>
          <a:bodyPr>
            <a:noAutofit/>
          </a:bodyPr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C8FAE5B9-C92B-83C8-7E05-9FB6D50A28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179" y="1032607"/>
            <a:ext cx="5124451" cy="338993"/>
          </a:xfrm>
        </p:spPr>
        <p:txBody>
          <a:bodyPr>
            <a:noAutofit/>
          </a:bodyPr>
          <a:lstStyle>
            <a:lvl1pPr marL="0" indent="0" algn="l">
              <a:buNone/>
              <a:defRPr sz="21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739996B-E07D-D083-7A0F-B3C5FADF7F2D}"/>
              </a:ext>
            </a:extLst>
          </p:cNvPr>
          <p:cNvSpPr txBox="1"/>
          <p:nvPr userDrawn="1"/>
        </p:nvSpPr>
        <p:spPr>
          <a:xfrm>
            <a:off x="493288" y="6562481"/>
            <a:ext cx="5293842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sp>
        <p:nvSpPr>
          <p:cNvPr id="17" name="Content Placeholder 18">
            <a:extLst>
              <a:ext uri="{FF2B5EF4-FFF2-40B4-BE49-F238E27FC236}">
                <a16:creationId xmlns:a16="http://schemas.microsoft.com/office/drawing/2014/main" id="{B4232086-16D8-AF74-93B5-C455E758885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8" y="1719645"/>
            <a:ext cx="5124452" cy="44493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3871978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plit Black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BD812B8-83BF-8AA5-9821-680835CFF508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>
              <a:solidFill>
                <a:schemeClr val="bg1"/>
              </a:solidFill>
              <a:latin typeface="ES Build" pitchFamily="50" charset="0"/>
              <a:cs typeface="Microsoft Sans Serif" panose="020B0604020202020204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03A6B59-1452-CCC2-312B-7DE441C696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4" y="579438"/>
            <a:ext cx="5113896" cy="792162"/>
          </a:xfrm>
        </p:spPr>
        <p:txBody>
          <a:bodyPr>
            <a:noAutofit/>
          </a:bodyPr>
          <a:lstStyle>
            <a:lvl1pPr>
              <a:lnSpc>
                <a:spcPct val="85000"/>
              </a:lnSpc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89EAACDC-2482-B9F5-9931-3EE65A43C91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72250" y="1382889"/>
            <a:ext cx="5126366" cy="336374"/>
          </a:xfrm>
        </p:spPr>
        <p:txBody>
          <a:bodyPr>
            <a:noAutofit/>
          </a:bodyPr>
          <a:lstStyle>
            <a:lvl1pPr marL="0" indent="0">
              <a:buNone/>
              <a:defRPr sz="2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91A7B158-4678-4830-6566-C97CC666E4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714" y="1371600"/>
            <a:ext cx="5113896" cy="347663"/>
          </a:xfrm>
        </p:spPr>
        <p:txBody>
          <a:bodyPr>
            <a:noAutofit/>
          </a:bodyPr>
          <a:lstStyle>
            <a:lvl1pPr marL="0" indent="0" algn="l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1FACF739-09AA-5B53-99CA-886DA84E7C8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572250" y="579439"/>
            <a:ext cx="5126365" cy="792162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34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Footer Placeholder 66">
            <a:extLst>
              <a:ext uri="{FF2B5EF4-FFF2-40B4-BE49-F238E27FC236}">
                <a16:creationId xmlns:a16="http://schemas.microsoft.com/office/drawing/2014/main" id="{232DA366-8FF0-29B7-554C-22164CC79C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90" y="6405456"/>
            <a:ext cx="5124874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0" name="Content Placeholder 18">
            <a:extLst>
              <a:ext uri="{FF2B5EF4-FFF2-40B4-BE49-F238E27FC236}">
                <a16:creationId xmlns:a16="http://schemas.microsoft.com/office/drawing/2014/main" id="{1F45315A-C967-E7DD-C442-6EA352332DD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8" y="2397125"/>
            <a:ext cx="5124876" cy="37719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1" name="Content Placeholder 18">
            <a:extLst>
              <a:ext uri="{FF2B5EF4-FFF2-40B4-BE49-F238E27FC236}">
                <a16:creationId xmlns:a16="http://schemas.microsoft.com/office/drawing/2014/main" id="{9ED4AEB4-9EA6-CDDB-5599-29834D25B7C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574140" y="2394727"/>
            <a:ext cx="5124475" cy="3771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32" name="Graphic 31">
            <a:extLst>
              <a:ext uri="{FF2B5EF4-FFF2-40B4-BE49-F238E27FC236}">
                <a16:creationId xmlns:a16="http://schemas.microsoft.com/office/drawing/2014/main" id="{0FC29F35-CB42-8207-EEB9-EB1395B3D5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180146" y="6513177"/>
            <a:ext cx="516553" cy="15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97524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plit Black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BD812B8-83BF-8AA5-9821-680835CFF508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>
              <a:solidFill>
                <a:schemeClr val="bg1"/>
              </a:solidFill>
              <a:latin typeface="ES Build" pitchFamily="50" charset="0"/>
              <a:cs typeface="Microsoft Sans Serif" panose="020B0604020202020204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03A6B59-1452-CCC2-312B-7DE441C696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4" y="579438"/>
            <a:ext cx="5113896" cy="792162"/>
          </a:xfrm>
        </p:spPr>
        <p:txBody>
          <a:bodyPr>
            <a:noAutofit/>
          </a:bodyPr>
          <a:lstStyle>
            <a:lvl1pPr>
              <a:lnSpc>
                <a:spcPct val="85000"/>
              </a:lnSpc>
              <a:defRPr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89EAACDC-2482-B9F5-9931-3EE65A43C91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72250" y="1382889"/>
            <a:ext cx="5126366" cy="336374"/>
          </a:xfrm>
        </p:spPr>
        <p:txBody>
          <a:bodyPr>
            <a:noAutofit/>
          </a:bodyPr>
          <a:lstStyle>
            <a:lvl1pPr marL="0" indent="0">
              <a:buNone/>
              <a:defRPr sz="21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91A7B158-4678-4830-6566-C97CC666E4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714" y="1371600"/>
            <a:ext cx="5113896" cy="347663"/>
          </a:xfrm>
        </p:spPr>
        <p:txBody>
          <a:bodyPr>
            <a:noAutofit/>
          </a:bodyPr>
          <a:lstStyle>
            <a:lvl1pPr marL="0" indent="0" algn="l">
              <a:buNone/>
              <a:defRPr sz="21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1FACF739-09AA-5B53-99CA-886DA84E7C8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572250" y="579439"/>
            <a:ext cx="5126365" cy="792162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3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Footer Placeholder 66">
            <a:extLst>
              <a:ext uri="{FF2B5EF4-FFF2-40B4-BE49-F238E27FC236}">
                <a16:creationId xmlns:a16="http://schemas.microsoft.com/office/drawing/2014/main" id="{232DA366-8FF0-29B7-554C-22164CC79C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90" y="6405456"/>
            <a:ext cx="5124874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CE6B2438-60C2-843A-B95D-BA0BE15F2F5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8" y="2397125"/>
            <a:ext cx="5124876" cy="3771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18">
            <a:extLst>
              <a:ext uri="{FF2B5EF4-FFF2-40B4-BE49-F238E27FC236}">
                <a16:creationId xmlns:a16="http://schemas.microsoft.com/office/drawing/2014/main" id="{C63D5B78-F4F6-C1E3-9303-A45D48E5F9B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574140" y="2394727"/>
            <a:ext cx="5124475" cy="37719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F3BAF-0EF8-B827-F71A-69D9A9884016}"/>
              </a:ext>
            </a:extLst>
          </p:cNvPr>
          <p:cNvSpPr txBox="1"/>
          <p:nvPr userDrawn="1"/>
        </p:nvSpPr>
        <p:spPr>
          <a:xfrm>
            <a:off x="493288" y="6562481"/>
            <a:ext cx="5293842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</p:spTree>
    <p:extLst>
      <p:ext uri="{BB962C8B-B14F-4D97-AF65-F5344CB8AC3E}">
        <p14:creationId xmlns:p14="http://schemas.microsoft.com/office/powerpoint/2010/main" val="132510720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Viridis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Freeform: Shape 310">
            <a:extLst>
              <a:ext uri="{FF2B5EF4-FFF2-40B4-BE49-F238E27FC236}">
                <a16:creationId xmlns:a16="http://schemas.microsoft.com/office/drawing/2014/main" id="{FA3D5559-630B-68EB-88DB-BCC345505905}"/>
              </a:ext>
            </a:extLst>
          </p:cNvPr>
          <p:cNvSpPr/>
          <p:nvPr/>
        </p:nvSpPr>
        <p:spPr>
          <a:xfrm>
            <a:off x="6096000" y="329967"/>
            <a:ext cx="6096000" cy="6528034"/>
          </a:xfrm>
          <a:custGeom>
            <a:avLst/>
            <a:gdLst>
              <a:gd name="connsiteX0" fmla="*/ 498361 w 6096000"/>
              <a:gd name="connsiteY0" fmla="*/ 0 h 6528034"/>
              <a:gd name="connsiteX1" fmla="*/ 2956322 w 6096000"/>
              <a:gd name="connsiteY1" fmla="*/ 0 h 6528034"/>
              <a:gd name="connsiteX2" fmla="*/ 2956322 w 6096000"/>
              <a:gd name="connsiteY2" fmla="*/ 1 h 6528034"/>
              <a:gd name="connsiteX3" fmla="*/ 3133467 w 6096000"/>
              <a:gd name="connsiteY3" fmla="*/ 1 h 6528034"/>
              <a:gd name="connsiteX4" fmla="*/ 5254219 w 6096000"/>
              <a:gd name="connsiteY4" fmla="*/ 1 h 6528034"/>
              <a:gd name="connsiteX5" fmla="*/ 5254219 w 6096000"/>
              <a:gd name="connsiteY5" fmla="*/ 2612 h 6528034"/>
              <a:gd name="connsiteX6" fmla="*/ 5334022 w 6096000"/>
              <a:gd name="connsiteY6" fmla="*/ 2594 h 6528034"/>
              <a:gd name="connsiteX7" fmla="*/ 5567834 w 6096000"/>
              <a:gd name="connsiteY7" fmla="*/ 100419 h 6528034"/>
              <a:gd name="connsiteX8" fmla="*/ 5998174 w 6096000"/>
              <a:gd name="connsiteY8" fmla="*/ 530758 h 6528034"/>
              <a:gd name="connsiteX9" fmla="*/ 6089287 w 6096000"/>
              <a:gd name="connsiteY9" fmla="*/ 699850 h 6528034"/>
              <a:gd name="connsiteX10" fmla="*/ 6092847 w 6096000"/>
              <a:gd name="connsiteY10" fmla="*/ 734186 h 6528034"/>
              <a:gd name="connsiteX11" fmla="*/ 6094720 w 6096000"/>
              <a:gd name="connsiteY11" fmla="*/ 734187 h 6528034"/>
              <a:gd name="connsiteX12" fmla="*/ 6094720 w 6096000"/>
              <a:gd name="connsiteY12" fmla="*/ 752239 h 6528034"/>
              <a:gd name="connsiteX13" fmla="*/ 6096000 w 6096000"/>
              <a:gd name="connsiteY13" fmla="*/ 764572 h 6528034"/>
              <a:gd name="connsiteX14" fmla="*/ 6095930 w 6096000"/>
              <a:gd name="connsiteY14" fmla="*/ 1081147 h 6528034"/>
              <a:gd name="connsiteX15" fmla="*/ 6095926 w 6096000"/>
              <a:gd name="connsiteY15" fmla="*/ 1105640 h 6528034"/>
              <a:gd name="connsiteX16" fmla="*/ 6096000 w 6096000"/>
              <a:gd name="connsiteY16" fmla="*/ 1106355 h 6528034"/>
              <a:gd name="connsiteX17" fmla="*/ 6095896 w 6096000"/>
              <a:gd name="connsiteY17" fmla="*/ 1578910 h 6528034"/>
              <a:gd name="connsiteX18" fmla="*/ 6095210 w 6096000"/>
              <a:gd name="connsiteY18" fmla="*/ 1578912 h 6528034"/>
              <a:gd name="connsiteX19" fmla="*/ 6094720 w 6096000"/>
              <a:gd name="connsiteY19" fmla="*/ 1578914 h 6528034"/>
              <a:gd name="connsiteX20" fmla="*/ 6094720 w 6096000"/>
              <a:gd name="connsiteY20" fmla="*/ 1676436 h 6528034"/>
              <a:gd name="connsiteX21" fmla="*/ 6094720 w 6096000"/>
              <a:gd name="connsiteY21" fmla="*/ 1939724 h 6528034"/>
              <a:gd name="connsiteX22" fmla="*/ 6094720 w 6096000"/>
              <a:gd name="connsiteY22" fmla="*/ 1957771 h 6528034"/>
              <a:gd name="connsiteX23" fmla="*/ 6096000 w 6096000"/>
              <a:gd name="connsiteY23" fmla="*/ 1970105 h 6528034"/>
              <a:gd name="connsiteX24" fmla="*/ 6095930 w 6096000"/>
              <a:gd name="connsiteY24" fmla="*/ 2286686 h 6528034"/>
              <a:gd name="connsiteX25" fmla="*/ 6095926 w 6096000"/>
              <a:gd name="connsiteY25" fmla="*/ 2311171 h 6528034"/>
              <a:gd name="connsiteX26" fmla="*/ 6095999 w 6096000"/>
              <a:gd name="connsiteY26" fmla="*/ 2311888 h 6528034"/>
              <a:gd name="connsiteX27" fmla="*/ 6095896 w 6096000"/>
              <a:gd name="connsiteY27" fmla="*/ 2784449 h 6528034"/>
              <a:gd name="connsiteX28" fmla="*/ 6095210 w 6096000"/>
              <a:gd name="connsiteY28" fmla="*/ 2784450 h 6528034"/>
              <a:gd name="connsiteX29" fmla="*/ 6094720 w 6096000"/>
              <a:gd name="connsiteY29" fmla="*/ 2784451 h 6528034"/>
              <a:gd name="connsiteX30" fmla="*/ 6094720 w 6096000"/>
              <a:gd name="connsiteY30" fmla="*/ 2881981 h 6528034"/>
              <a:gd name="connsiteX31" fmla="*/ 6094720 w 6096000"/>
              <a:gd name="connsiteY31" fmla="*/ 3094524 h 6528034"/>
              <a:gd name="connsiteX32" fmla="*/ 6094720 w 6096000"/>
              <a:gd name="connsiteY32" fmla="*/ 3223754 h 6528034"/>
              <a:gd name="connsiteX33" fmla="*/ 6094720 w 6096000"/>
              <a:gd name="connsiteY33" fmla="*/ 3316620 h 6528034"/>
              <a:gd name="connsiteX34" fmla="*/ 6094720 w 6096000"/>
              <a:gd name="connsiteY34" fmla="*/ 3436291 h 6528034"/>
              <a:gd name="connsiteX35" fmla="*/ 6094720 w 6096000"/>
              <a:gd name="connsiteY35" fmla="*/ 3524159 h 6528034"/>
              <a:gd name="connsiteX36" fmla="*/ 6094720 w 6096000"/>
              <a:gd name="connsiteY36" fmla="*/ 3612822 h 6528034"/>
              <a:gd name="connsiteX37" fmla="*/ 6096000 w 6096000"/>
              <a:gd name="connsiteY37" fmla="*/ 3625155 h 6528034"/>
              <a:gd name="connsiteX38" fmla="*/ 6095930 w 6096000"/>
              <a:gd name="connsiteY38" fmla="*/ 3941730 h 6528034"/>
              <a:gd name="connsiteX39" fmla="*/ 6095926 w 6096000"/>
              <a:gd name="connsiteY39" fmla="*/ 3966224 h 6528034"/>
              <a:gd name="connsiteX40" fmla="*/ 6096000 w 6096000"/>
              <a:gd name="connsiteY40" fmla="*/ 3966938 h 6528034"/>
              <a:gd name="connsiteX41" fmla="*/ 6095995 w 6096000"/>
              <a:gd name="connsiteY41" fmla="*/ 3991859 h 6528034"/>
              <a:gd name="connsiteX42" fmla="*/ 6095993 w 6096000"/>
              <a:gd name="connsiteY42" fmla="*/ 4001046 h 6528034"/>
              <a:gd name="connsiteX43" fmla="*/ 6095999 w 6096000"/>
              <a:gd name="connsiteY43" fmla="*/ 4001118 h 6528034"/>
              <a:gd name="connsiteX44" fmla="*/ 6095930 w 6096000"/>
              <a:gd name="connsiteY44" fmla="*/ 4317694 h 6528034"/>
              <a:gd name="connsiteX45" fmla="*/ 6095926 w 6096000"/>
              <a:gd name="connsiteY45" fmla="*/ 4342186 h 6528034"/>
              <a:gd name="connsiteX46" fmla="*/ 6096000 w 6096000"/>
              <a:gd name="connsiteY46" fmla="*/ 4342902 h 6528034"/>
              <a:gd name="connsiteX47" fmla="*/ 6095896 w 6096000"/>
              <a:gd name="connsiteY47" fmla="*/ 4815458 h 6528034"/>
              <a:gd name="connsiteX48" fmla="*/ 6095209 w 6096000"/>
              <a:gd name="connsiteY48" fmla="*/ 4815459 h 6528034"/>
              <a:gd name="connsiteX49" fmla="*/ 6094720 w 6096000"/>
              <a:gd name="connsiteY49" fmla="*/ 4815459 h 6528034"/>
              <a:gd name="connsiteX50" fmla="*/ 6094720 w 6096000"/>
              <a:gd name="connsiteY50" fmla="*/ 4901060 h 6528034"/>
              <a:gd name="connsiteX51" fmla="*/ 6094720 w 6096000"/>
              <a:gd name="connsiteY51" fmla="*/ 5109958 h 6528034"/>
              <a:gd name="connsiteX52" fmla="*/ 6094720 w 6096000"/>
              <a:gd name="connsiteY52" fmla="*/ 5202832 h 6528034"/>
              <a:gd name="connsiteX53" fmla="*/ 6094720 w 6096000"/>
              <a:gd name="connsiteY53" fmla="*/ 5242844 h 6528034"/>
              <a:gd name="connsiteX54" fmla="*/ 6094720 w 6096000"/>
              <a:gd name="connsiteY54" fmla="*/ 5544616 h 6528034"/>
              <a:gd name="connsiteX55" fmla="*/ 6094720 w 6096000"/>
              <a:gd name="connsiteY55" fmla="*/ 5884479 h 6528034"/>
              <a:gd name="connsiteX56" fmla="*/ 6094720 w 6096000"/>
              <a:gd name="connsiteY56" fmla="*/ 6186250 h 6528034"/>
              <a:gd name="connsiteX57" fmla="*/ 6094720 w 6096000"/>
              <a:gd name="connsiteY57" fmla="*/ 6226262 h 6528034"/>
              <a:gd name="connsiteX58" fmla="*/ 6094720 w 6096000"/>
              <a:gd name="connsiteY58" fmla="*/ 6528034 h 6528034"/>
              <a:gd name="connsiteX59" fmla="*/ 5774783 w 6096000"/>
              <a:gd name="connsiteY59" fmla="*/ 6528034 h 6528034"/>
              <a:gd name="connsiteX60" fmla="*/ 5597638 w 6096000"/>
              <a:gd name="connsiteY60" fmla="*/ 6528034 h 6528034"/>
              <a:gd name="connsiteX61" fmla="*/ 3636760 w 6096000"/>
              <a:gd name="connsiteY61" fmla="*/ 6528034 h 6528034"/>
              <a:gd name="connsiteX62" fmla="*/ 3459615 w 6096000"/>
              <a:gd name="connsiteY62" fmla="*/ 6528034 h 6528034"/>
              <a:gd name="connsiteX63" fmla="*/ 3139677 w 6096000"/>
              <a:gd name="connsiteY63" fmla="*/ 6528034 h 6528034"/>
              <a:gd name="connsiteX64" fmla="*/ 3139677 w 6096000"/>
              <a:gd name="connsiteY64" fmla="*/ 6528032 h 6528034"/>
              <a:gd name="connsiteX65" fmla="*/ 2962532 w 6096000"/>
              <a:gd name="connsiteY65" fmla="*/ 6528032 h 6528034"/>
              <a:gd name="connsiteX66" fmla="*/ 841782 w 6096000"/>
              <a:gd name="connsiteY66" fmla="*/ 6528032 h 6528034"/>
              <a:gd name="connsiteX67" fmla="*/ 841782 w 6096000"/>
              <a:gd name="connsiteY67" fmla="*/ 6527773 h 6528034"/>
              <a:gd name="connsiteX68" fmla="*/ 761978 w 6096000"/>
              <a:gd name="connsiteY68" fmla="*/ 6527791 h 6528034"/>
              <a:gd name="connsiteX69" fmla="*/ 528166 w 6096000"/>
              <a:gd name="connsiteY69" fmla="*/ 6429965 h 6528034"/>
              <a:gd name="connsiteX70" fmla="*/ 97826 w 6096000"/>
              <a:gd name="connsiteY70" fmla="*/ 5999627 h 6528034"/>
              <a:gd name="connsiteX71" fmla="*/ 2 w 6096000"/>
              <a:gd name="connsiteY71" fmla="*/ 5765813 h 6528034"/>
              <a:gd name="connsiteX72" fmla="*/ 57 w 6096000"/>
              <a:gd name="connsiteY72" fmla="*/ 5512346 h 6528034"/>
              <a:gd name="connsiteX73" fmla="*/ 67 w 6096000"/>
              <a:gd name="connsiteY73" fmla="*/ 5464670 h 6528034"/>
              <a:gd name="connsiteX74" fmla="*/ 2 w 6096000"/>
              <a:gd name="connsiteY74" fmla="*/ 5464039 h 6528034"/>
              <a:gd name="connsiteX75" fmla="*/ 7 w 6096000"/>
              <a:gd name="connsiteY75" fmla="*/ 5439119 h 6528034"/>
              <a:gd name="connsiteX76" fmla="*/ 10 w 6096000"/>
              <a:gd name="connsiteY76" fmla="*/ 5424128 h 6528034"/>
              <a:gd name="connsiteX77" fmla="*/ 0 w 6096000"/>
              <a:gd name="connsiteY77" fmla="*/ 5424029 h 6528034"/>
              <a:gd name="connsiteX78" fmla="*/ 55 w 6096000"/>
              <a:gd name="connsiteY78" fmla="*/ 5170563 h 6528034"/>
              <a:gd name="connsiteX79" fmla="*/ 66 w 6096000"/>
              <a:gd name="connsiteY79" fmla="*/ 5122889 h 6528034"/>
              <a:gd name="connsiteX80" fmla="*/ 0 w 6096000"/>
              <a:gd name="connsiteY80" fmla="*/ 5122257 h 6528034"/>
              <a:gd name="connsiteX81" fmla="*/ 103 w 6096000"/>
              <a:gd name="connsiteY81" fmla="*/ 4649702 h 6528034"/>
              <a:gd name="connsiteX82" fmla="*/ 790 w 6096000"/>
              <a:gd name="connsiteY82" fmla="*/ 4649701 h 6528034"/>
              <a:gd name="connsiteX83" fmla="*/ 1276 w 6096000"/>
              <a:gd name="connsiteY83" fmla="*/ 4649700 h 6528034"/>
              <a:gd name="connsiteX84" fmla="*/ 1277 w 6096000"/>
              <a:gd name="connsiteY84" fmla="*/ 3891898 h 6528034"/>
              <a:gd name="connsiteX85" fmla="*/ 1 w 6096000"/>
              <a:gd name="connsiteY85" fmla="*/ 3879598 h 6528034"/>
              <a:gd name="connsiteX86" fmla="*/ 70 w 6096000"/>
              <a:gd name="connsiteY86" fmla="*/ 3563023 h 6528034"/>
              <a:gd name="connsiteX87" fmla="*/ 76 w 6096000"/>
              <a:gd name="connsiteY87" fmla="*/ 3538548 h 6528034"/>
              <a:gd name="connsiteX88" fmla="*/ 0 w 6096000"/>
              <a:gd name="connsiteY88" fmla="*/ 3537818 h 6528034"/>
              <a:gd name="connsiteX89" fmla="*/ 103 w 6096000"/>
              <a:gd name="connsiteY89" fmla="*/ 3065277 h 6528034"/>
              <a:gd name="connsiteX90" fmla="*/ 791 w 6096000"/>
              <a:gd name="connsiteY90" fmla="*/ 3065276 h 6528034"/>
              <a:gd name="connsiteX91" fmla="*/ 1277 w 6096000"/>
              <a:gd name="connsiteY91" fmla="*/ 3065275 h 6528034"/>
              <a:gd name="connsiteX92" fmla="*/ 1277 w 6096000"/>
              <a:gd name="connsiteY92" fmla="*/ 2686371 h 6528034"/>
              <a:gd name="connsiteX93" fmla="*/ 2 w 6096000"/>
              <a:gd name="connsiteY93" fmla="*/ 2674072 h 6528034"/>
              <a:gd name="connsiteX94" fmla="*/ 70 w 6096000"/>
              <a:gd name="connsiteY94" fmla="*/ 2357496 h 6528034"/>
              <a:gd name="connsiteX95" fmla="*/ 75 w 6096000"/>
              <a:gd name="connsiteY95" fmla="*/ 2333023 h 6528034"/>
              <a:gd name="connsiteX96" fmla="*/ 0 w 6096000"/>
              <a:gd name="connsiteY96" fmla="*/ 2332286 h 6528034"/>
              <a:gd name="connsiteX97" fmla="*/ 102 w 6096000"/>
              <a:gd name="connsiteY97" fmla="*/ 1859734 h 6528034"/>
              <a:gd name="connsiteX98" fmla="*/ 790 w 6096000"/>
              <a:gd name="connsiteY98" fmla="*/ 1859730 h 6528034"/>
              <a:gd name="connsiteX99" fmla="*/ 1277 w 6096000"/>
              <a:gd name="connsiteY99" fmla="*/ 1859730 h 6528034"/>
              <a:gd name="connsiteX100" fmla="*/ 1277 w 6096000"/>
              <a:gd name="connsiteY100" fmla="*/ 734186 h 6528034"/>
              <a:gd name="connsiteX101" fmla="*/ 1278 w 6096000"/>
              <a:gd name="connsiteY101" fmla="*/ 734186 h 6528034"/>
              <a:gd name="connsiteX102" fmla="*/ 1278 w 6096000"/>
              <a:gd name="connsiteY102" fmla="*/ 1 h 6528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6096000" h="6528034">
                <a:moveTo>
                  <a:pt x="498361" y="0"/>
                </a:moveTo>
                <a:lnTo>
                  <a:pt x="2956322" y="0"/>
                </a:lnTo>
                <a:lnTo>
                  <a:pt x="2956322" y="1"/>
                </a:lnTo>
                <a:lnTo>
                  <a:pt x="3133467" y="1"/>
                </a:lnTo>
                <a:lnTo>
                  <a:pt x="5254219" y="1"/>
                </a:lnTo>
                <a:lnTo>
                  <a:pt x="5254219" y="2612"/>
                </a:lnTo>
                <a:lnTo>
                  <a:pt x="5334022" y="2594"/>
                </a:lnTo>
                <a:cubicBezTo>
                  <a:pt x="5421676" y="3113"/>
                  <a:pt x="5505980" y="38567"/>
                  <a:pt x="5567834" y="100419"/>
                </a:cubicBezTo>
                <a:cubicBezTo>
                  <a:pt x="5567834" y="100419"/>
                  <a:pt x="5567834" y="100419"/>
                  <a:pt x="5998174" y="530758"/>
                </a:cubicBezTo>
                <a:cubicBezTo>
                  <a:pt x="6045058" y="577643"/>
                  <a:pt x="6076350" y="636415"/>
                  <a:pt x="6089287" y="699850"/>
                </a:cubicBezTo>
                <a:lnTo>
                  <a:pt x="6092847" y="734186"/>
                </a:lnTo>
                <a:lnTo>
                  <a:pt x="6094720" y="734187"/>
                </a:lnTo>
                <a:lnTo>
                  <a:pt x="6094720" y="752239"/>
                </a:lnTo>
                <a:lnTo>
                  <a:pt x="6096000" y="764572"/>
                </a:lnTo>
                <a:cubicBezTo>
                  <a:pt x="6096000" y="764572"/>
                  <a:pt x="6096000" y="764572"/>
                  <a:pt x="6095930" y="1081147"/>
                </a:cubicBezTo>
                <a:lnTo>
                  <a:pt x="6095926" y="1105640"/>
                </a:lnTo>
                <a:lnTo>
                  <a:pt x="6096000" y="1106355"/>
                </a:lnTo>
                <a:cubicBezTo>
                  <a:pt x="6096000" y="1106355"/>
                  <a:pt x="6096000" y="1106355"/>
                  <a:pt x="6095896" y="1578910"/>
                </a:cubicBezTo>
                <a:cubicBezTo>
                  <a:pt x="6095896" y="1578910"/>
                  <a:pt x="6095896" y="1578910"/>
                  <a:pt x="6095210" y="1578912"/>
                </a:cubicBezTo>
                <a:lnTo>
                  <a:pt x="6094720" y="1578914"/>
                </a:lnTo>
                <a:lnTo>
                  <a:pt x="6094720" y="1676436"/>
                </a:lnTo>
                <a:lnTo>
                  <a:pt x="6094720" y="1939724"/>
                </a:lnTo>
                <a:lnTo>
                  <a:pt x="6094720" y="1957771"/>
                </a:lnTo>
                <a:lnTo>
                  <a:pt x="6096000" y="1970105"/>
                </a:lnTo>
                <a:cubicBezTo>
                  <a:pt x="6096000" y="1970105"/>
                  <a:pt x="6096000" y="1970105"/>
                  <a:pt x="6095930" y="2286686"/>
                </a:cubicBezTo>
                <a:lnTo>
                  <a:pt x="6095926" y="2311171"/>
                </a:lnTo>
                <a:lnTo>
                  <a:pt x="6095999" y="2311888"/>
                </a:lnTo>
                <a:cubicBezTo>
                  <a:pt x="6095999" y="2311888"/>
                  <a:pt x="6095999" y="2311888"/>
                  <a:pt x="6095896" y="2784449"/>
                </a:cubicBezTo>
                <a:cubicBezTo>
                  <a:pt x="6095896" y="2784449"/>
                  <a:pt x="6095896" y="2784449"/>
                  <a:pt x="6095210" y="2784450"/>
                </a:cubicBezTo>
                <a:lnTo>
                  <a:pt x="6094720" y="2784451"/>
                </a:lnTo>
                <a:lnTo>
                  <a:pt x="6094720" y="2881981"/>
                </a:lnTo>
                <a:lnTo>
                  <a:pt x="6094720" y="3094524"/>
                </a:lnTo>
                <a:lnTo>
                  <a:pt x="6094720" y="3223754"/>
                </a:lnTo>
                <a:lnTo>
                  <a:pt x="6094720" y="3316620"/>
                </a:lnTo>
                <a:lnTo>
                  <a:pt x="6094720" y="3436291"/>
                </a:lnTo>
                <a:lnTo>
                  <a:pt x="6094720" y="3524159"/>
                </a:lnTo>
                <a:lnTo>
                  <a:pt x="6094720" y="3612822"/>
                </a:lnTo>
                <a:lnTo>
                  <a:pt x="6096000" y="3625155"/>
                </a:lnTo>
                <a:cubicBezTo>
                  <a:pt x="6096000" y="3625155"/>
                  <a:pt x="6096000" y="3625155"/>
                  <a:pt x="6095930" y="3941730"/>
                </a:cubicBezTo>
                <a:lnTo>
                  <a:pt x="6095926" y="3966224"/>
                </a:lnTo>
                <a:lnTo>
                  <a:pt x="6096000" y="3966938"/>
                </a:lnTo>
                <a:cubicBezTo>
                  <a:pt x="6096000" y="3966938"/>
                  <a:pt x="6096000" y="3966938"/>
                  <a:pt x="6095995" y="3991859"/>
                </a:cubicBezTo>
                <a:lnTo>
                  <a:pt x="6095993" y="4001046"/>
                </a:lnTo>
                <a:lnTo>
                  <a:pt x="6095999" y="4001118"/>
                </a:lnTo>
                <a:cubicBezTo>
                  <a:pt x="6095999" y="4001118"/>
                  <a:pt x="6095999" y="4001118"/>
                  <a:pt x="6095930" y="4317694"/>
                </a:cubicBezTo>
                <a:lnTo>
                  <a:pt x="6095926" y="4342186"/>
                </a:lnTo>
                <a:lnTo>
                  <a:pt x="6096000" y="4342902"/>
                </a:lnTo>
                <a:cubicBezTo>
                  <a:pt x="6096000" y="4342902"/>
                  <a:pt x="6096000" y="4342902"/>
                  <a:pt x="6095896" y="4815458"/>
                </a:cubicBezTo>
                <a:cubicBezTo>
                  <a:pt x="6095896" y="4815458"/>
                  <a:pt x="6095896" y="4815458"/>
                  <a:pt x="6095209" y="4815459"/>
                </a:cubicBezTo>
                <a:lnTo>
                  <a:pt x="6094720" y="4815459"/>
                </a:lnTo>
                <a:lnTo>
                  <a:pt x="6094720" y="4901060"/>
                </a:lnTo>
                <a:lnTo>
                  <a:pt x="6094720" y="5109958"/>
                </a:lnTo>
                <a:lnTo>
                  <a:pt x="6094720" y="5202832"/>
                </a:lnTo>
                <a:lnTo>
                  <a:pt x="6094720" y="5242844"/>
                </a:lnTo>
                <a:lnTo>
                  <a:pt x="6094720" y="5544616"/>
                </a:lnTo>
                <a:lnTo>
                  <a:pt x="6094720" y="5884479"/>
                </a:lnTo>
                <a:lnTo>
                  <a:pt x="6094720" y="6186250"/>
                </a:lnTo>
                <a:lnTo>
                  <a:pt x="6094720" y="6226262"/>
                </a:lnTo>
                <a:lnTo>
                  <a:pt x="6094720" y="6528034"/>
                </a:lnTo>
                <a:lnTo>
                  <a:pt x="5774783" y="6528034"/>
                </a:lnTo>
                <a:lnTo>
                  <a:pt x="5597638" y="6528034"/>
                </a:lnTo>
                <a:lnTo>
                  <a:pt x="3636760" y="6528034"/>
                </a:lnTo>
                <a:lnTo>
                  <a:pt x="3459615" y="6528034"/>
                </a:lnTo>
                <a:lnTo>
                  <a:pt x="3139677" y="6528034"/>
                </a:lnTo>
                <a:lnTo>
                  <a:pt x="3139677" y="6528032"/>
                </a:lnTo>
                <a:lnTo>
                  <a:pt x="2962532" y="6528032"/>
                </a:lnTo>
                <a:lnTo>
                  <a:pt x="841782" y="6528032"/>
                </a:lnTo>
                <a:lnTo>
                  <a:pt x="841782" y="6527773"/>
                </a:lnTo>
                <a:lnTo>
                  <a:pt x="761978" y="6527791"/>
                </a:lnTo>
                <a:cubicBezTo>
                  <a:pt x="674323" y="6527273"/>
                  <a:pt x="590019" y="6491819"/>
                  <a:pt x="528166" y="6429965"/>
                </a:cubicBezTo>
                <a:cubicBezTo>
                  <a:pt x="528166" y="6429965"/>
                  <a:pt x="528166" y="6429965"/>
                  <a:pt x="97826" y="5999627"/>
                </a:cubicBezTo>
                <a:cubicBezTo>
                  <a:pt x="35315" y="5937116"/>
                  <a:pt x="519" y="5853470"/>
                  <a:pt x="2" y="5765813"/>
                </a:cubicBezTo>
                <a:cubicBezTo>
                  <a:pt x="2" y="5765813"/>
                  <a:pt x="2" y="5765813"/>
                  <a:pt x="57" y="5512346"/>
                </a:cubicBezTo>
                <a:lnTo>
                  <a:pt x="67" y="5464670"/>
                </a:lnTo>
                <a:lnTo>
                  <a:pt x="2" y="5464039"/>
                </a:lnTo>
                <a:cubicBezTo>
                  <a:pt x="2" y="5464039"/>
                  <a:pt x="2" y="5464039"/>
                  <a:pt x="7" y="5439119"/>
                </a:cubicBezTo>
                <a:lnTo>
                  <a:pt x="10" y="5424128"/>
                </a:lnTo>
                <a:lnTo>
                  <a:pt x="0" y="5424029"/>
                </a:lnTo>
                <a:cubicBezTo>
                  <a:pt x="0" y="5424029"/>
                  <a:pt x="0" y="5424029"/>
                  <a:pt x="55" y="5170563"/>
                </a:cubicBezTo>
                <a:lnTo>
                  <a:pt x="66" y="5122889"/>
                </a:lnTo>
                <a:lnTo>
                  <a:pt x="0" y="5122257"/>
                </a:lnTo>
                <a:cubicBezTo>
                  <a:pt x="0" y="5122257"/>
                  <a:pt x="0" y="5122257"/>
                  <a:pt x="103" y="4649702"/>
                </a:cubicBezTo>
                <a:cubicBezTo>
                  <a:pt x="103" y="4649702"/>
                  <a:pt x="103" y="4649702"/>
                  <a:pt x="790" y="4649701"/>
                </a:cubicBezTo>
                <a:lnTo>
                  <a:pt x="1276" y="4649700"/>
                </a:lnTo>
                <a:lnTo>
                  <a:pt x="1277" y="3891898"/>
                </a:lnTo>
                <a:lnTo>
                  <a:pt x="1" y="3879598"/>
                </a:lnTo>
                <a:cubicBezTo>
                  <a:pt x="1" y="3879598"/>
                  <a:pt x="1" y="3879598"/>
                  <a:pt x="70" y="3563023"/>
                </a:cubicBezTo>
                <a:lnTo>
                  <a:pt x="76" y="3538548"/>
                </a:lnTo>
                <a:lnTo>
                  <a:pt x="0" y="3537818"/>
                </a:lnTo>
                <a:cubicBezTo>
                  <a:pt x="0" y="3537818"/>
                  <a:pt x="0" y="3537818"/>
                  <a:pt x="103" y="3065277"/>
                </a:cubicBezTo>
                <a:cubicBezTo>
                  <a:pt x="103" y="3065277"/>
                  <a:pt x="103" y="3065277"/>
                  <a:pt x="791" y="3065276"/>
                </a:cubicBezTo>
                <a:lnTo>
                  <a:pt x="1277" y="3065275"/>
                </a:lnTo>
                <a:lnTo>
                  <a:pt x="1277" y="2686371"/>
                </a:lnTo>
                <a:lnTo>
                  <a:pt x="2" y="2674072"/>
                </a:lnTo>
                <a:cubicBezTo>
                  <a:pt x="2" y="2674072"/>
                  <a:pt x="2" y="2674072"/>
                  <a:pt x="70" y="2357496"/>
                </a:cubicBezTo>
                <a:lnTo>
                  <a:pt x="75" y="2333023"/>
                </a:lnTo>
                <a:lnTo>
                  <a:pt x="0" y="2332286"/>
                </a:lnTo>
                <a:cubicBezTo>
                  <a:pt x="0" y="2332286"/>
                  <a:pt x="0" y="2332286"/>
                  <a:pt x="102" y="1859734"/>
                </a:cubicBezTo>
                <a:cubicBezTo>
                  <a:pt x="102" y="1859734"/>
                  <a:pt x="102" y="1859734"/>
                  <a:pt x="790" y="1859730"/>
                </a:cubicBezTo>
                <a:lnTo>
                  <a:pt x="1277" y="1859730"/>
                </a:lnTo>
                <a:lnTo>
                  <a:pt x="1277" y="734186"/>
                </a:lnTo>
                <a:lnTo>
                  <a:pt x="1278" y="734186"/>
                </a:lnTo>
                <a:lnTo>
                  <a:pt x="1278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6C868D3-3CB4-CA57-1298-79B08D03F8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3714" y="579438"/>
            <a:ext cx="5113896" cy="792162"/>
          </a:xfrm>
        </p:spPr>
        <p:txBody>
          <a:bodyPr>
            <a:noAutofit/>
          </a:bodyPr>
          <a:lstStyle>
            <a:lvl1pPr>
              <a:lnSpc>
                <a:spcPct val="85000"/>
              </a:lnSpc>
              <a:defRPr/>
            </a:lvl1pPr>
          </a:lstStyle>
          <a:p>
            <a:r>
              <a:rPr lang="en-US" dirty="0"/>
              <a:t>Click to edit Master title styles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B497F9D7-E2AC-7870-3158-7F4230738F8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72250" y="1382889"/>
            <a:ext cx="5126366" cy="336374"/>
          </a:xfrm>
        </p:spPr>
        <p:txBody>
          <a:bodyPr anchor="t">
            <a:noAutofit/>
          </a:bodyPr>
          <a:lstStyle>
            <a:lvl1pPr marL="0" indent="0">
              <a:buNone/>
              <a:defRPr sz="2100">
                <a:solidFill>
                  <a:schemeClr val="bg1"/>
                </a:solidFill>
                <a:latin typeface="ES Build 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C1BB7623-8B6B-7FAE-D44D-F4B85D496B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714" y="1371600"/>
            <a:ext cx="5113896" cy="347663"/>
          </a:xfrm>
        </p:spPr>
        <p:txBody>
          <a:bodyPr>
            <a:noAutofit/>
          </a:bodyPr>
          <a:lstStyle>
            <a:lvl1pPr marL="0" indent="0" algn="l">
              <a:buNone/>
              <a:defRPr sz="2100">
                <a:solidFill>
                  <a:schemeClr val="tx1"/>
                </a:solidFill>
                <a:latin typeface="ES Build 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A0EBF732-219E-4BB3-835A-6CCA099AC82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572250" y="579439"/>
            <a:ext cx="5126365" cy="792162"/>
          </a:xfrm>
        </p:spPr>
        <p:txBody>
          <a:bodyPr anchor="t">
            <a:noAutofit/>
          </a:bodyPr>
          <a:lstStyle>
            <a:lvl1pPr marL="0" indent="0">
              <a:lnSpc>
                <a:spcPct val="85000"/>
              </a:lnSpc>
              <a:buNone/>
              <a:defRPr sz="3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Footer Placeholder 66">
            <a:extLst>
              <a:ext uri="{FF2B5EF4-FFF2-40B4-BE49-F238E27FC236}">
                <a16:creationId xmlns:a16="http://schemas.microsoft.com/office/drawing/2014/main" id="{06EF6F84-75A1-3DAF-4249-ADE266B638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90" y="6405456"/>
            <a:ext cx="5124874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pic>
        <p:nvPicPr>
          <p:cNvPr id="24" name="Graphic 23">
            <a:extLst>
              <a:ext uri="{FF2B5EF4-FFF2-40B4-BE49-F238E27FC236}">
                <a16:creationId xmlns:a16="http://schemas.microsoft.com/office/drawing/2014/main" id="{4188B8B1-28A5-575D-B156-85CA6779A2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180146" y="6513177"/>
            <a:ext cx="516553" cy="157025"/>
          </a:xfrm>
          <a:prstGeom prst="rect">
            <a:avLst/>
          </a:prstGeom>
        </p:spPr>
      </p:pic>
      <p:sp>
        <p:nvSpPr>
          <p:cNvPr id="3" name="Content Placeholder 18">
            <a:extLst>
              <a:ext uri="{FF2B5EF4-FFF2-40B4-BE49-F238E27FC236}">
                <a16:creationId xmlns:a16="http://schemas.microsoft.com/office/drawing/2014/main" id="{F7DB894A-EDB5-8F01-3414-F5F32559B7B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8" y="2397125"/>
            <a:ext cx="5124876" cy="37719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18">
            <a:extLst>
              <a:ext uri="{FF2B5EF4-FFF2-40B4-BE49-F238E27FC236}">
                <a16:creationId xmlns:a16="http://schemas.microsoft.com/office/drawing/2014/main" id="{5D37798F-2B52-F99B-1040-0FA9E34A0C7B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574140" y="2394727"/>
            <a:ext cx="5124475" cy="3771900"/>
          </a:xfr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accent1"/>
                </a:solidFill>
              </a:defRPr>
            </a:lvl6pPr>
            <a:lvl7pPr>
              <a:defRPr>
                <a:solidFill>
                  <a:schemeClr val="accent1"/>
                </a:solidFill>
              </a:defRPr>
            </a:lvl7pPr>
            <a:lvl8pPr>
              <a:defRPr>
                <a:solidFill>
                  <a:schemeClr val="accent1"/>
                </a:solidFill>
              </a:defRPr>
            </a:lvl8pPr>
            <a:lvl9pPr>
              <a:defRPr>
                <a:solidFill>
                  <a:schemeClr val="accent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8082313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Viridis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Freeform: Shape 310">
            <a:extLst>
              <a:ext uri="{FF2B5EF4-FFF2-40B4-BE49-F238E27FC236}">
                <a16:creationId xmlns:a16="http://schemas.microsoft.com/office/drawing/2014/main" id="{FA3D5559-630B-68EB-88DB-BCC345505905}"/>
              </a:ext>
            </a:extLst>
          </p:cNvPr>
          <p:cNvSpPr/>
          <p:nvPr/>
        </p:nvSpPr>
        <p:spPr>
          <a:xfrm>
            <a:off x="0" y="329967"/>
            <a:ext cx="6096000" cy="6528034"/>
          </a:xfrm>
          <a:custGeom>
            <a:avLst/>
            <a:gdLst>
              <a:gd name="connsiteX0" fmla="*/ 498361 w 6096000"/>
              <a:gd name="connsiteY0" fmla="*/ 0 h 6528034"/>
              <a:gd name="connsiteX1" fmla="*/ 2956322 w 6096000"/>
              <a:gd name="connsiteY1" fmla="*/ 0 h 6528034"/>
              <a:gd name="connsiteX2" fmla="*/ 2956322 w 6096000"/>
              <a:gd name="connsiteY2" fmla="*/ 1 h 6528034"/>
              <a:gd name="connsiteX3" fmla="*/ 3133467 w 6096000"/>
              <a:gd name="connsiteY3" fmla="*/ 1 h 6528034"/>
              <a:gd name="connsiteX4" fmla="*/ 5254219 w 6096000"/>
              <a:gd name="connsiteY4" fmla="*/ 1 h 6528034"/>
              <a:gd name="connsiteX5" fmla="*/ 5254219 w 6096000"/>
              <a:gd name="connsiteY5" fmla="*/ 2612 h 6528034"/>
              <a:gd name="connsiteX6" fmla="*/ 5334022 w 6096000"/>
              <a:gd name="connsiteY6" fmla="*/ 2594 h 6528034"/>
              <a:gd name="connsiteX7" fmla="*/ 5567834 w 6096000"/>
              <a:gd name="connsiteY7" fmla="*/ 100419 h 6528034"/>
              <a:gd name="connsiteX8" fmla="*/ 5998174 w 6096000"/>
              <a:gd name="connsiteY8" fmla="*/ 530758 h 6528034"/>
              <a:gd name="connsiteX9" fmla="*/ 6089287 w 6096000"/>
              <a:gd name="connsiteY9" fmla="*/ 699850 h 6528034"/>
              <a:gd name="connsiteX10" fmla="*/ 6092847 w 6096000"/>
              <a:gd name="connsiteY10" fmla="*/ 734186 h 6528034"/>
              <a:gd name="connsiteX11" fmla="*/ 6094720 w 6096000"/>
              <a:gd name="connsiteY11" fmla="*/ 734187 h 6528034"/>
              <a:gd name="connsiteX12" fmla="*/ 6094720 w 6096000"/>
              <a:gd name="connsiteY12" fmla="*/ 752239 h 6528034"/>
              <a:gd name="connsiteX13" fmla="*/ 6096000 w 6096000"/>
              <a:gd name="connsiteY13" fmla="*/ 764572 h 6528034"/>
              <a:gd name="connsiteX14" fmla="*/ 6095930 w 6096000"/>
              <a:gd name="connsiteY14" fmla="*/ 1081147 h 6528034"/>
              <a:gd name="connsiteX15" fmla="*/ 6095926 w 6096000"/>
              <a:gd name="connsiteY15" fmla="*/ 1105640 h 6528034"/>
              <a:gd name="connsiteX16" fmla="*/ 6096000 w 6096000"/>
              <a:gd name="connsiteY16" fmla="*/ 1106355 h 6528034"/>
              <a:gd name="connsiteX17" fmla="*/ 6095896 w 6096000"/>
              <a:gd name="connsiteY17" fmla="*/ 1578910 h 6528034"/>
              <a:gd name="connsiteX18" fmla="*/ 6095210 w 6096000"/>
              <a:gd name="connsiteY18" fmla="*/ 1578912 h 6528034"/>
              <a:gd name="connsiteX19" fmla="*/ 6094720 w 6096000"/>
              <a:gd name="connsiteY19" fmla="*/ 1578914 h 6528034"/>
              <a:gd name="connsiteX20" fmla="*/ 6094720 w 6096000"/>
              <a:gd name="connsiteY20" fmla="*/ 1676436 h 6528034"/>
              <a:gd name="connsiteX21" fmla="*/ 6094720 w 6096000"/>
              <a:gd name="connsiteY21" fmla="*/ 1939724 h 6528034"/>
              <a:gd name="connsiteX22" fmla="*/ 6094720 w 6096000"/>
              <a:gd name="connsiteY22" fmla="*/ 1957771 h 6528034"/>
              <a:gd name="connsiteX23" fmla="*/ 6096000 w 6096000"/>
              <a:gd name="connsiteY23" fmla="*/ 1970105 h 6528034"/>
              <a:gd name="connsiteX24" fmla="*/ 6095930 w 6096000"/>
              <a:gd name="connsiteY24" fmla="*/ 2286686 h 6528034"/>
              <a:gd name="connsiteX25" fmla="*/ 6095926 w 6096000"/>
              <a:gd name="connsiteY25" fmla="*/ 2311171 h 6528034"/>
              <a:gd name="connsiteX26" fmla="*/ 6095999 w 6096000"/>
              <a:gd name="connsiteY26" fmla="*/ 2311888 h 6528034"/>
              <a:gd name="connsiteX27" fmla="*/ 6095896 w 6096000"/>
              <a:gd name="connsiteY27" fmla="*/ 2784449 h 6528034"/>
              <a:gd name="connsiteX28" fmla="*/ 6095210 w 6096000"/>
              <a:gd name="connsiteY28" fmla="*/ 2784450 h 6528034"/>
              <a:gd name="connsiteX29" fmla="*/ 6094720 w 6096000"/>
              <a:gd name="connsiteY29" fmla="*/ 2784451 h 6528034"/>
              <a:gd name="connsiteX30" fmla="*/ 6094720 w 6096000"/>
              <a:gd name="connsiteY30" fmla="*/ 2881981 h 6528034"/>
              <a:gd name="connsiteX31" fmla="*/ 6094720 w 6096000"/>
              <a:gd name="connsiteY31" fmla="*/ 3094524 h 6528034"/>
              <a:gd name="connsiteX32" fmla="*/ 6094720 w 6096000"/>
              <a:gd name="connsiteY32" fmla="*/ 3223754 h 6528034"/>
              <a:gd name="connsiteX33" fmla="*/ 6094720 w 6096000"/>
              <a:gd name="connsiteY33" fmla="*/ 3316620 h 6528034"/>
              <a:gd name="connsiteX34" fmla="*/ 6094720 w 6096000"/>
              <a:gd name="connsiteY34" fmla="*/ 3436291 h 6528034"/>
              <a:gd name="connsiteX35" fmla="*/ 6094720 w 6096000"/>
              <a:gd name="connsiteY35" fmla="*/ 3524159 h 6528034"/>
              <a:gd name="connsiteX36" fmla="*/ 6094720 w 6096000"/>
              <a:gd name="connsiteY36" fmla="*/ 3612822 h 6528034"/>
              <a:gd name="connsiteX37" fmla="*/ 6096000 w 6096000"/>
              <a:gd name="connsiteY37" fmla="*/ 3625155 h 6528034"/>
              <a:gd name="connsiteX38" fmla="*/ 6095930 w 6096000"/>
              <a:gd name="connsiteY38" fmla="*/ 3941730 h 6528034"/>
              <a:gd name="connsiteX39" fmla="*/ 6095926 w 6096000"/>
              <a:gd name="connsiteY39" fmla="*/ 3966224 h 6528034"/>
              <a:gd name="connsiteX40" fmla="*/ 6096000 w 6096000"/>
              <a:gd name="connsiteY40" fmla="*/ 3966938 h 6528034"/>
              <a:gd name="connsiteX41" fmla="*/ 6095995 w 6096000"/>
              <a:gd name="connsiteY41" fmla="*/ 3991859 h 6528034"/>
              <a:gd name="connsiteX42" fmla="*/ 6095993 w 6096000"/>
              <a:gd name="connsiteY42" fmla="*/ 4001046 h 6528034"/>
              <a:gd name="connsiteX43" fmla="*/ 6095999 w 6096000"/>
              <a:gd name="connsiteY43" fmla="*/ 4001118 h 6528034"/>
              <a:gd name="connsiteX44" fmla="*/ 6095930 w 6096000"/>
              <a:gd name="connsiteY44" fmla="*/ 4317694 h 6528034"/>
              <a:gd name="connsiteX45" fmla="*/ 6095926 w 6096000"/>
              <a:gd name="connsiteY45" fmla="*/ 4342186 h 6528034"/>
              <a:gd name="connsiteX46" fmla="*/ 6096000 w 6096000"/>
              <a:gd name="connsiteY46" fmla="*/ 4342902 h 6528034"/>
              <a:gd name="connsiteX47" fmla="*/ 6095896 w 6096000"/>
              <a:gd name="connsiteY47" fmla="*/ 4815458 h 6528034"/>
              <a:gd name="connsiteX48" fmla="*/ 6095209 w 6096000"/>
              <a:gd name="connsiteY48" fmla="*/ 4815459 h 6528034"/>
              <a:gd name="connsiteX49" fmla="*/ 6094720 w 6096000"/>
              <a:gd name="connsiteY49" fmla="*/ 4815459 h 6528034"/>
              <a:gd name="connsiteX50" fmla="*/ 6094720 w 6096000"/>
              <a:gd name="connsiteY50" fmla="*/ 4901060 h 6528034"/>
              <a:gd name="connsiteX51" fmla="*/ 6094720 w 6096000"/>
              <a:gd name="connsiteY51" fmla="*/ 5109958 h 6528034"/>
              <a:gd name="connsiteX52" fmla="*/ 6094720 w 6096000"/>
              <a:gd name="connsiteY52" fmla="*/ 5202832 h 6528034"/>
              <a:gd name="connsiteX53" fmla="*/ 6094720 w 6096000"/>
              <a:gd name="connsiteY53" fmla="*/ 5242844 h 6528034"/>
              <a:gd name="connsiteX54" fmla="*/ 6094720 w 6096000"/>
              <a:gd name="connsiteY54" fmla="*/ 5544616 h 6528034"/>
              <a:gd name="connsiteX55" fmla="*/ 6094720 w 6096000"/>
              <a:gd name="connsiteY55" fmla="*/ 5884479 h 6528034"/>
              <a:gd name="connsiteX56" fmla="*/ 6094720 w 6096000"/>
              <a:gd name="connsiteY56" fmla="*/ 6186250 h 6528034"/>
              <a:gd name="connsiteX57" fmla="*/ 6094720 w 6096000"/>
              <a:gd name="connsiteY57" fmla="*/ 6226262 h 6528034"/>
              <a:gd name="connsiteX58" fmla="*/ 6094720 w 6096000"/>
              <a:gd name="connsiteY58" fmla="*/ 6528034 h 6528034"/>
              <a:gd name="connsiteX59" fmla="*/ 5774783 w 6096000"/>
              <a:gd name="connsiteY59" fmla="*/ 6528034 h 6528034"/>
              <a:gd name="connsiteX60" fmla="*/ 5597638 w 6096000"/>
              <a:gd name="connsiteY60" fmla="*/ 6528034 h 6528034"/>
              <a:gd name="connsiteX61" fmla="*/ 3636760 w 6096000"/>
              <a:gd name="connsiteY61" fmla="*/ 6528034 h 6528034"/>
              <a:gd name="connsiteX62" fmla="*/ 3459615 w 6096000"/>
              <a:gd name="connsiteY62" fmla="*/ 6528034 h 6528034"/>
              <a:gd name="connsiteX63" fmla="*/ 3139677 w 6096000"/>
              <a:gd name="connsiteY63" fmla="*/ 6528034 h 6528034"/>
              <a:gd name="connsiteX64" fmla="*/ 3139677 w 6096000"/>
              <a:gd name="connsiteY64" fmla="*/ 6528032 h 6528034"/>
              <a:gd name="connsiteX65" fmla="*/ 2962532 w 6096000"/>
              <a:gd name="connsiteY65" fmla="*/ 6528032 h 6528034"/>
              <a:gd name="connsiteX66" fmla="*/ 841782 w 6096000"/>
              <a:gd name="connsiteY66" fmla="*/ 6528032 h 6528034"/>
              <a:gd name="connsiteX67" fmla="*/ 841782 w 6096000"/>
              <a:gd name="connsiteY67" fmla="*/ 6527773 h 6528034"/>
              <a:gd name="connsiteX68" fmla="*/ 761978 w 6096000"/>
              <a:gd name="connsiteY68" fmla="*/ 6527791 h 6528034"/>
              <a:gd name="connsiteX69" fmla="*/ 528166 w 6096000"/>
              <a:gd name="connsiteY69" fmla="*/ 6429965 h 6528034"/>
              <a:gd name="connsiteX70" fmla="*/ 97826 w 6096000"/>
              <a:gd name="connsiteY70" fmla="*/ 5999627 h 6528034"/>
              <a:gd name="connsiteX71" fmla="*/ 2 w 6096000"/>
              <a:gd name="connsiteY71" fmla="*/ 5765813 h 6528034"/>
              <a:gd name="connsiteX72" fmla="*/ 57 w 6096000"/>
              <a:gd name="connsiteY72" fmla="*/ 5512346 h 6528034"/>
              <a:gd name="connsiteX73" fmla="*/ 67 w 6096000"/>
              <a:gd name="connsiteY73" fmla="*/ 5464670 h 6528034"/>
              <a:gd name="connsiteX74" fmla="*/ 2 w 6096000"/>
              <a:gd name="connsiteY74" fmla="*/ 5464039 h 6528034"/>
              <a:gd name="connsiteX75" fmla="*/ 7 w 6096000"/>
              <a:gd name="connsiteY75" fmla="*/ 5439119 h 6528034"/>
              <a:gd name="connsiteX76" fmla="*/ 10 w 6096000"/>
              <a:gd name="connsiteY76" fmla="*/ 5424128 h 6528034"/>
              <a:gd name="connsiteX77" fmla="*/ 0 w 6096000"/>
              <a:gd name="connsiteY77" fmla="*/ 5424029 h 6528034"/>
              <a:gd name="connsiteX78" fmla="*/ 55 w 6096000"/>
              <a:gd name="connsiteY78" fmla="*/ 5170563 h 6528034"/>
              <a:gd name="connsiteX79" fmla="*/ 66 w 6096000"/>
              <a:gd name="connsiteY79" fmla="*/ 5122889 h 6528034"/>
              <a:gd name="connsiteX80" fmla="*/ 0 w 6096000"/>
              <a:gd name="connsiteY80" fmla="*/ 5122257 h 6528034"/>
              <a:gd name="connsiteX81" fmla="*/ 103 w 6096000"/>
              <a:gd name="connsiteY81" fmla="*/ 4649702 h 6528034"/>
              <a:gd name="connsiteX82" fmla="*/ 790 w 6096000"/>
              <a:gd name="connsiteY82" fmla="*/ 4649701 h 6528034"/>
              <a:gd name="connsiteX83" fmla="*/ 1276 w 6096000"/>
              <a:gd name="connsiteY83" fmla="*/ 4649700 h 6528034"/>
              <a:gd name="connsiteX84" fmla="*/ 1277 w 6096000"/>
              <a:gd name="connsiteY84" fmla="*/ 3891898 h 6528034"/>
              <a:gd name="connsiteX85" fmla="*/ 1 w 6096000"/>
              <a:gd name="connsiteY85" fmla="*/ 3879598 h 6528034"/>
              <a:gd name="connsiteX86" fmla="*/ 70 w 6096000"/>
              <a:gd name="connsiteY86" fmla="*/ 3563023 h 6528034"/>
              <a:gd name="connsiteX87" fmla="*/ 76 w 6096000"/>
              <a:gd name="connsiteY87" fmla="*/ 3538548 h 6528034"/>
              <a:gd name="connsiteX88" fmla="*/ 0 w 6096000"/>
              <a:gd name="connsiteY88" fmla="*/ 3537818 h 6528034"/>
              <a:gd name="connsiteX89" fmla="*/ 103 w 6096000"/>
              <a:gd name="connsiteY89" fmla="*/ 3065277 h 6528034"/>
              <a:gd name="connsiteX90" fmla="*/ 791 w 6096000"/>
              <a:gd name="connsiteY90" fmla="*/ 3065276 h 6528034"/>
              <a:gd name="connsiteX91" fmla="*/ 1277 w 6096000"/>
              <a:gd name="connsiteY91" fmla="*/ 3065275 h 6528034"/>
              <a:gd name="connsiteX92" fmla="*/ 1277 w 6096000"/>
              <a:gd name="connsiteY92" fmla="*/ 2686371 h 6528034"/>
              <a:gd name="connsiteX93" fmla="*/ 2 w 6096000"/>
              <a:gd name="connsiteY93" fmla="*/ 2674072 h 6528034"/>
              <a:gd name="connsiteX94" fmla="*/ 70 w 6096000"/>
              <a:gd name="connsiteY94" fmla="*/ 2357496 h 6528034"/>
              <a:gd name="connsiteX95" fmla="*/ 75 w 6096000"/>
              <a:gd name="connsiteY95" fmla="*/ 2333023 h 6528034"/>
              <a:gd name="connsiteX96" fmla="*/ 0 w 6096000"/>
              <a:gd name="connsiteY96" fmla="*/ 2332286 h 6528034"/>
              <a:gd name="connsiteX97" fmla="*/ 102 w 6096000"/>
              <a:gd name="connsiteY97" fmla="*/ 1859734 h 6528034"/>
              <a:gd name="connsiteX98" fmla="*/ 790 w 6096000"/>
              <a:gd name="connsiteY98" fmla="*/ 1859730 h 6528034"/>
              <a:gd name="connsiteX99" fmla="*/ 1277 w 6096000"/>
              <a:gd name="connsiteY99" fmla="*/ 1859730 h 6528034"/>
              <a:gd name="connsiteX100" fmla="*/ 1277 w 6096000"/>
              <a:gd name="connsiteY100" fmla="*/ 734186 h 6528034"/>
              <a:gd name="connsiteX101" fmla="*/ 1278 w 6096000"/>
              <a:gd name="connsiteY101" fmla="*/ 734186 h 6528034"/>
              <a:gd name="connsiteX102" fmla="*/ 1278 w 6096000"/>
              <a:gd name="connsiteY102" fmla="*/ 1 h 6528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6096000" h="6528034">
                <a:moveTo>
                  <a:pt x="498361" y="0"/>
                </a:moveTo>
                <a:lnTo>
                  <a:pt x="2956322" y="0"/>
                </a:lnTo>
                <a:lnTo>
                  <a:pt x="2956322" y="1"/>
                </a:lnTo>
                <a:lnTo>
                  <a:pt x="3133467" y="1"/>
                </a:lnTo>
                <a:lnTo>
                  <a:pt x="5254219" y="1"/>
                </a:lnTo>
                <a:lnTo>
                  <a:pt x="5254219" y="2612"/>
                </a:lnTo>
                <a:lnTo>
                  <a:pt x="5334022" y="2594"/>
                </a:lnTo>
                <a:cubicBezTo>
                  <a:pt x="5421676" y="3113"/>
                  <a:pt x="5505980" y="38567"/>
                  <a:pt x="5567834" y="100419"/>
                </a:cubicBezTo>
                <a:cubicBezTo>
                  <a:pt x="5567834" y="100419"/>
                  <a:pt x="5567834" y="100419"/>
                  <a:pt x="5998174" y="530758"/>
                </a:cubicBezTo>
                <a:cubicBezTo>
                  <a:pt x="6045058" y="577643"/>
                  <a:pt x="6076350" y="636415"/>
                  <a:pt x="6089287" y="699850"/>
                </a:cubicBezTo>
                <a:lnTo>
                  <a:pt x="6092847" y="734186"/>
                </a:lnTo>
                <a:lnTo>
                  <a:pt x="6094720" y="734187"/>
                </a:lnTo>
                <a:lnTo>
                  <a:pt x="6094720" y="752239"/>
                </a:lnTo>
                <a:lnTo>
                  <a:pt x="6096000" y="764572"/>
                </a:lnTo>
                <a:cubicBezTo>
                  <a:pt x="6096000" y="764572"/>
                  <a:pt x="6096000" y="764572"/>
                  <a:pt x="6095930" y="1081147"/>
                </a:cubicBezTo>
                <a:lnTo>
                  <a:pt x="6095926" y="1105640"/>
                </a:lnTo>
                <a:lnTo>
                  <a:pt x="6096000" y="1106355"/>
                </a:lnTo>
                <a:cubicBezTo>
                  <a:pt x="6096000" y="1106355"/>
                  <a:pt x="6096000" y="1106355"/>
                  <a:pt x="6095896" y="1578910"/>
                </a:cubicBezTo>
                <a:cubicBezTo>
                  <a:pt x="6095896" y="1578910"/>
                  <a:pt x="6095896" y="1578910"/>
                  <a:pt x="6095210" y="1578912"/>
                </a:cubicBezTo>
                <a:lnTo>
                  <a:pt x="6094720" y="1578914"/>
                </a:lnTo>
                <a:lnTo>
                  <a:pt x="6094720" y="1676436"/>
                </a:lnTo>
                <a:lnTo>
                  <a:pt x="6094720" y="1939724"/>
                </a:lnTo>
                <a:lnTo>
                  <a:pt x="6094720" y="1957771"/>
                </a:lnTo>
                <a:lnTo>
                  <a:pt x="6096000" y="1970105"/>
                </a:lnTo>
                <a:cubicBezTo>
                  <a:pt x="6096000" y="1970105"/>
                  <a:pt x="6096000" y="1970105"/>
                  <a:pt x="6095930" y="2286686"/>
                </a:cubicBezTo>
                <a:lnTo>
                  <a:pt x="6095926" y="2311171"/>
                </a:lnTo>
                <a:lnTo>
                  <a:pt x="6095999" y="2311888"/>
                </a:lnTo>
                <a:cubicBezTo>
                  <a:pt x="6095999" y="2311888"/>
                  <a:pt x="6095999" y="2311888"/>
                  <a:pt x="6095896" y="2784449"/>
                </a:cubicBezTo>
                <a:cubicBezTo>
                  <a:pt x="6095896" y="2784449"/>
                  <a:pt x="6095896" y="2784449"/>
                  <a:pt x="6095210" y="2784450"/>
                </a:cubicBezTo>
                <a:lnTo>
                  <a:pt x="6094720" y="2784451"/>
                </a:lnTo>
                <a:lnTo>
                  <a:pt x="6094720" y="2881981"/>
                </a:lnTo>
                <a:lnTo>
                  <a:pt x="6094720" y="3094524"/>
                </a:lnTo>
                <a:lnTo>
                  <a:pt x="6094720" y="3223754"/>
                </a:lnTo>
                <a:lnTo>
                  <a:pt x="6094720" y="3316620"/>
                </a:lnTo>
                <a:lnTo>
                  <a:pt x="6094720" y="3436291"/>
                </a:lnTo>
                <a:lnTo>
                  <a:pt x="6094720" y="3524159"/>
                </a:lnTo>
                <a:lnTo>
                  <a:pt x="6094720" y="3612822"/>
                </a:lnTo>
                <a:lnTo>
                  <a:pt x="6096000" y="3625155"/>
                </a:lnTo>
                <a:cubicBezTo>
                  <a:pt x="6096000" y="3625155"/>
                  <a:pt x="6096000" y="3625155"/>
                  <a:pt x="6095930" y="3941730"/>
                </a:cubicBezTo>
                <a:lnTo>
                  <a:pt x="6095926" y="3966224"/>
                </a:lnTo>
                <a:lnTo>
                  <a:pt x="6096000" y="3966938"/>
                </a:lnTo>
                <a:cubicBezTo>
                  <a:pt x="6096000" y="3966938"/>
                  <a:pt x="6096000" y="3966938"/>
                  <a:pt x="6095995" y="3991859"/>
                </a:cubicBezTo>
                <a:lnTo>
                  <a:pt x="6095993" y="4001046"/>
                </a:lnTo>
                <a:lnTo>
                  <a:pt x="6095999" y="4001118"/>
                </a:lnTo>
                <a:cubicBezTo>
                  <a:pt x="6095999" y="4001118"/>
                  <a:pt x="6095999" y="4001118"/>
                  <a:pt x="6095930" y="4317694"/>
                </a:cubicBezTo>
                <a:lnTo>
                  <a:pt x="6095926" y="4342186"/>
                </a:lnTo>
                <a:lnTo>
                  <a:pt x="6096000" y="4342902"/>
                </a:lnTo>
                <a:cubicBezTo>
                  <a:pt x="6096000" y="4342902"/>
                  <a:pt x="6096000" y="4342902"/>
                  <a:pt x="6095896" y="4815458"/>
                </a:cubicBezTo>
                <a:cubicBezTo>
                  <a:pt x="6095896" y="4815458"/>
                  <a:pt x="6095896" y="4815458"/>
                  <a:pt x="6095209" y="4815459"/>
                </a:cubicBezTo>
                <a:lnTo>
                  <a:pt x="6094720" y="4815459"/>
                </a:lnTo>
                <a:lnTo>
                  <a:pt x="6094720" y="4901060"/>
                </a:lnTo>
                <a:lnTo>
                  <a:pt x="6094720" y="5109958"/>
                </a:lnTo>
                <a:lnTo>
                  <a:pt x="6094720" y="5202832"/>
                </a:lnTo>
                <a:lnTo>
                  <a:pt x="6094720" y="5242844"/>
                </a:lnTo>
                <a:lnTo>
                  <a:pt x="6094720" y="5544616"/>
                </a:lnTo>
                <a:lnTo>
                  <a:pt x="6094720" y="5884479"/>
                </a:lnTo>
                <a:lnTo>
                  <a:pt x="6094720" y="6186250"/>
                </a:lnTo>
                <a:lnTo>
                  <a:pt x="6094720" y="6226262"/>
                </a:lnTo>
                <a:lnTo>
                  <a:pt x="6094720" y="6528034"/>
                </a:lnTo>
                <a:lnTo>
                  <a:pt x="5774783" y="6528034"/>
                </a:lnTo>
                <a:lnTo>
                  <a:pt x="5597638" y="6528034"/>
                </a:lnTo>
                <a:lnTo>
                  <a:pt x="3636760" y="6528034"/>
                </a:lnTo>
                <a:lnTo>
                  <a:pt x="3459615" y="6528034"/>
                </a:lnTo>
                <a:lnTo>
                  <a:pt x="3139677" y="6528034"/>
                </a:lnTo>
                <a:lnTo>
                  <a:pt x="3139677" y="6528032"/>
                </a:lnTo>
                <a:lnTo>
                  <a:pt x="2962532" y="6528032"/>
                </a:lnTo>
                <a:lnTo>
                  <a:pt x="841782" y="6528032"/>
                </a:lnTo>
                <a:lnTo>
                  <a:pt x="841782" y="6527773"/>
                </a:lnTo>
                <a:lnTo>
                  <a:pt x="761978" y="6527791"/>
                </a:lnTo>
                <a:cubicBezTo>
                  <a:pt x="674323" y="6527273"/>
                  <a:pt x="590019" y="6491819"/>
                  <a:pt x="528166" y="6429965"/>
                </a:cubicBezTo>
                <a:cubicBezTo>
                  <a:pt x="528166" y="6429965"/>
                  <a:pt x="528166" y="6429965"/>
                  <a:pt x="97826" y="5999627"/>
                </a:cubicBezTo>
                <a:cubicBezTo>
                  <a:pt x="35315" y="5937116"/>
                  <a:pt x="519" y="5853470"/>
                  <a:pt x="2" y="5765813"/>
                </a:cubicBezTo>
                <a:cubicBezTo>
                  <a:pt x="2" y="5765813"/>
                  <a:pt x="2" y="5765813"/>
                  <a:pt x="57" y="5512346"/>
                </a:cubicBezTo>
                <a:lnTo>
                  <a:pt x="67" y="5464670"/>
                </a:lnTo>
                <a:lnTo>
                  <a:pt x="2" y="5464039"/>
                </a:lnTo>
                <a:cubicBezTo>
                  <a:pt x="2" y="5464039"/>
                  <a:pt x="2" y="5464039"/>
                  <a:pt x="7" y="5439119"/>
                </a:cubicBezTo>
                <a:lnTo>
                  <a:pt x="10" y="5424128"/>
                </a:lnTo>
                <a:lnTo>
                  <a:pt x="0" y="5424029"/>
                </a:lnTo>
                <a:cubicBezTo>
                  <a:pt x="0" y="5424029"/>
                  <a:pt x="0" y="5424029"/>
                  <a:pt x="55" y="5170563"/>
                </a:cubicBezTo>
                <a:lnTo>
                  <a:pt x="66" y="5122889"/>
                </a:lnTo>
                <a:lnTo>
                  <a:pt x="0" y="5122257"/>
                </a:lnTo>
                <a:cubicBezTo>
                  <a:pt x="0" y="5122257"/>
                  <a:pt x="0" y="5122257"/>
                  <a:pt x="103" y="4649702"/>
                </a:cubicBezTo>
                <a:cubicBezTo>
                  <a:pt x="103" y="4649702"/>
                  <a:pt x="103" y="4649702"/>
                  <a:pt x="790" y="4649701"/>
                </a:cubicBezTo>
                <a:lnTo>
                  <a:pt x="1276" y="4649700"/>
                </a:lnTo>
                <a:lnTo>
                  <a:pt x="1277" y="3891898"/>
                </a:lnTo>
                <a:lnTo>
                  <a:pt x="1" y="3879598"/>
                </a:lnTo>
                <a:cubicBezTo>
                  <a:pt x="1" y="3879598"/>
                  <a:pt x="1" y="3879598"/>
                  <a:pt x="70" y="3563023"/>
                </a:cubicBezTo>
                <a:lnTo>
                  <a:pt x="76" y="3538548"/>
                </a:lnTo>
                <a:lnTo>
                  <a:pt x="0" y="3537818"/>
                </a:lnTo>
                <a:cubicBezTo>
                  <a:pt x="0" y="3537818"/>
                  <a:pt x="0" y="3537818"/>
                  <a:pt x="103" y="3065277"/>
                </a:cubicBezTo>
                <a:cubicBezTo>
                  <a:pt x="103" y="3065277"/>
                  <a:pt x="103" y="3065277"/>
                  <a:pt x="791" y="3065276"/>
                </a:cubicBezTo>
                <a:lnTo>
                  <a:pt x="1277" y="3065275"/>
                </a:lnTo>
                <a:lnTo>
                  <a:pt x="1277" y="2686371"/>
                </a:lnTo>
                <a:lnTo>
                  <a:pt x="2" y="2674072"/>
                </a:lnTo>
                <a:cubicBezTo>
                  <a:pt x="2" y="2674072"/>
                  <a:pt x="2" y="2674072"/>
                  <a:pt x="70" y="2357496"/>
                </a:cubicBezTo>
                <a:lnTo>
                  <a:pt x="75" y="2333023"/>
                </a:lnTo>
                <a:lnTo>
                  <a:pt x="0" y="2332286"/>
                </a:lnTo>
                <a:cubicBezTo>
                  <a:pt x="0" y="2332286"/>
                  <a:pt x="0" y="2332286"/>
                  <a:pt x="102" y="1859734"/>
                </a:cubicBezTo>
                <a:cubicBezTo>
                  <a:pt x="102" y="1859734"/>
                  <a:pt x="102" y="1859734"/>
                  <a:pt x="790" y="1859730"/>
                </a:cubicBezTo>
                <a:lnTo>
                  <a:pt x="1277" y="1859730"/>
                </a:lnTo>
                <a:lnTo>
                  <a:pt x="1277" y="734186"/>
                </a:lnTo>
                <a:lnTo>
                  <a:pt x="1278" y="734186"/>
                </a:lnTo>
                <a:lnTo>
                  <a:pt x="1278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6C868D3-3CB4-CA57-1298-79B08D03F8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4" y="579438"/>
            <a:ext cx="5113896" cy="792162"/>
          </a:xfrm>
        </p:spPr>
        <p:txBody>
          <a:bodyPr anchor="t">
            <a:noAutofit/>
          </a:bodyPr>
          <a:lstStyle>
            <a:lvl1pPr>
              <a:lnSpc>
                <a:spcPct val="85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B497F9D7-E2AC-7870-3158-7F4230738F8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72250" y="1382889"/>
            <a:ext cx="5126366" cy="336374"/>
          </a:xfrm>
        </p:spPr>
        <p:txBody>
          <a:bodyPr anchor="t">
            <a:noAutofit/>
          </a:bodyPr>
          <a:lstStyle>
            <a:lvl1pPr marL="0" indent="0">
              <a:buNone/>
              <a:defRPr sz="2100">
                <a:solidFill>
                  <a:schemeClr val="tx1"/>
                </a:solidFill>
                <a:latin typeface="ES Build (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C1BB7623-8B6B-7FAE-D44D-F4B85D496B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714" y="1371600"/>
            <a:ext cx="5113896" cy="347663"/>
          </a:xfrm>
        </p:spPr>
        <p:txBody>
          <a:bodyPr anchor="t">
            <a:noAutofit/>
          </a:bodyPr>
          <a:lstStyle>
            <a:lvl1pPr marL="0" indent="0" algn="l">
              <a:buNone/>
              <a:defRPr sz="2100">
                <a:solidFill>
                  <a:schemeClr val="bg1"/>
                </a:solidFill>
                <a:latin typeface="ES Build 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A0EBF732-219E-4BB3-835A-6CCA099AC82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572250" y="579439"/>
            <a:ext cx="5126365" cy="792162"/>
          </a:xfrm>
        </p:spPr>
        <p:txBody>
          <a:bodyPr anchor="t">
            <a:noAutofit/>
          </a:bodyPr>
          <a:lstStyle>
            <a:lvl1pPr marL="0" indent="0">
              <a:lnSpc>
                <a:spcPct val="85000"/>
              </a:lnSpc>
              <a:buNone/>
              <a:defRPr sz="3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Footer Placeholder 66">
            <a:extLst>
              <a:ext uri="{FF2B5EF4-FFF2-40B4-BE49-F238E27FC236}">
                <a16:creationId xmlns:a16="http://schemas.microsoft.com/office/drawing/2014/main" id="{06EF6F84-75A1-3DAF-4249-ADE266B638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90" y="6405456"/>
            <a:ext cx="5124874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55F03A55-5898-6CE3-3BF1-81E0262A480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8" y="2397125"/>
            <a:ext cx="5124876" cy="3771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18">
            <a:extLst>
              <a:ext uri="{FF2B5EF4-FFF2-40B4-BE49-F238E27FC236}">
                <a16:creationId xmlns:a16="http://schemas.microsoft.com/office/drawing/2014/main" id="{3368A297-5329-BE3C-C5BC-AB8BA372379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574140" y="2394727"/>
            <a:ext cx="5124475" cy="37719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0D39121-E546-6ABA-63FC-510C53D4976E}"/>
              </a:ext>
            </a:extLst>
          </p:cNvPr>
          <p:cNvSpPr txBox="1"/>
          <p:nvPr userDrawn="1"/>
        </p:nvSpPr>
        <p:spPr>
          <a:xfrm>
            <a:off x="493288" y="6562481"/>
            <a:ext cx="5293842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</p:spTree>
    <p:extLst>
      <p:ext uri="{BB962C8B-B14F-4D97-AF65-F5344CB8AC3E}">
        <p14:creationId xmlns:p14="http://schemas.microsoft.com/office/powerpoint/2010/main" val="402636341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k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Freeform: Shape 310">
            <a:extLst>
              <a:ext uri="{FF2B5EF4-FFF2-40B4-BE49-F238E27FC236}">
                <a16:creationId xmlns:a16="http://schemas.microsoft.com/office/drawing/2014/main" id="{FA3D5559-630B-68EB-88DB-BCC345505905}"/>
              </a:ext>
            </a:extLst>
          </p:cNvPr>
          <p:cNvSpPr/>
          <p:nvPr/>
        </p:nvSpPr>
        <p:spPr>
          <a:xfrm>
            <a:off x="6096000" y="329967"/>
            <a:ext cx="6096000" cy="6528034"/>
          </a:xfrm>
          <a:custGeom>
            <a:avLst/>
            <a:gdLst>
              <a:gd name="connsiteX0" fmla="*/ 498361 w 6096000"/>
              <a:gd name="connsiteY0" fmla="*/ 0 h 6528034"/>
              <a:gd name="connsiteX1" fmla="*/ 2956322 w 6096000"/>
              <a:gd name="connsiteY1" fmla="*/ 0 h 6528034"/>
              <a:gd name="connsiteX2" fmla="*/ 2956322 w 6096000"/>
              <a:gd name="connsiteY2" fmla="*/ 1 h 6528034"/>
              <a:gd name="connsiteX3" fmla="*/ 3133467 w 6096000"/>
              <a:gd name="connsiteY3" fmla="*/ 1 h 6528034"/>
              <a:gd name="connsiteX4" fmla="*/ 5254219 w 6096000"/>
              <a:gd name="connsiteY4" fmla="*/ 1 h 6528034"/>
              <a:gd name="connsiteX5" fmla="*/ 5254219 w 6096000"/>
              <a:gd name="connsiteY5" fmla="*/ 2612 h 6528034"/>
              <a:gd name="connsiteX6" fmla="*/ 5334022 w 6096000"/>
              <a:gd name="connsiteY6" fmla="*/ 2594 h 6528034"/>
              <a:gd name="connsiteX7" fmla="*/ 5567834 w 6096000"/>
              <a:gd name="connsiteY7" fmla="*/ 100419 h 6528034"/>
              <a:gd name="connsiteX8" fmla="*/ 5998174 w 6096000"/>
              <a:gd name="connsiteY8" fmla="*/ 530758 h 6528034"/>
              <a:gd name="connsiteX9" fmla="*/ 6089287 w 6096000"/>
              <a:gd name="connsiteY9" fmla="*/ 699850 h 6528034"/>
              <a:gd name="connsiteX10" fmla="*/ 6092847 w 6096000"/>
              <a:gd name="connsiteY10" fmla="*/ 734186 h 6528034"/>
              <a:gd name="connsiteX11" fmla="*/ 6094720 w 6096000"/>
              <a:gd name="connsiteY11" fmla="*/ 734187 h 6528034"/>
              <a:gd name="connsiteX12" fmla="*/ 6094720 w 6096000"/>
              <a:gd name="connsiteY12" fmla="*/ 752239 h 6528034"/>
              <a:gd name="connsiteX13" fmla="*/ 6096000 w 6096000"/>
              <a:gd name="connsiteY13" fmla="*/ 764572 h 6528034"/>
              <a:gd name="connsiteX14" fmla="*/ 6095930 w 6096000"/>
              <a:gd name="connsiteY14" fmla="*/ 1081147 h 6528034"/>
              <a:gd name="connsiteX15" fmla="*/ 6095926 w 6096000"/>
              <a:gd name="connsiteY15" fmla="*/ 1105640 h 6528034"/>
              <a:gd name="connsiteX16" fmla="*/ 6096000 w 6096000"/>
              <a:gd name="connsiteY16" fmla="*/ 1106355 h 6528034"/>
              <a:gd name="connsiteX17" fmla="*/ 6095896 w 6096000"/>
              <a:gd name="connsiteY17" fmla="*/ 1578910 h 6528034"/>
              <a:gd name="connsiteX18" fmla="*/ 6095210 w 6096000"/>
              <a:gd name="connsiteY18" fmla="*/ 1578912 h 6528034"/>
              <a:gd name="connsiteX19" fmla="*/ 6094720 w 6096000"/>
              <a:gd name="connsiteY19" fmla="*/ 1578914 h 6528034"/>
              <a:gd name="connsiteX20" fmla="*/ 6094720 w 6096000"/>
              <a:gd name="connsiteY20" fmla="*/ 1676436 h 6528034"/>
              <a:gd name="connsiteX21" fmla="*/ 6094720 w 6096000"/>
              <a:gd name="connsiteY21" fmla="*/ 1939724 h 6528034"/>
              <a:gd name="connsiteX22" fmla="*/ 6094720 w 6096000"/>
              <a:gd name="connsiteY22" fmla="*/ 1957771 h 6528034"/>
              <a:gd name="connsiteX23" fmla="*/ 6096000 w 6096000"/>
              <a:gd name="connsiteY23" fmla="*/ 1970105 h 6528034"/>
              <a:gd name="connsiteX24" fmla="*/ 6095930 w 6096000"/>
              <a:gd name="connsiteY24" fmla="*/ 2286686 h 6528034"/>
              <a:gd name="connsiteX25" fmla="*/ 6095926 w 6096000"/>
              <a:gd name="connsiteY25" fmla="*/ 2311171 h 6528034"/>
              <a:gd name="connsiteX26" fmla="*/ 6095999 w 6096000"/>
              <a:gd name="connsiteY26" fmla="*/ 2311888 h 6528034"/>
              <a:gd name="connsiteX27" fmla="*/ 6095896 w 6096000"/>
              <a:gd name="connsiteY27" fmla="*/ 2784449 h 6528034"/>
              <a:gd name="connsiteX28" fmla="*/ 6095210 w 6096000"/>
              <a:gd name="connsiteY28" fmla="*/ 2784450 h 6528034"/>
              <a:gd name="connsiteX29" fmla="*/ 6094720 w 6096000"/>
              <a:gd name="connsiteY29" fmla="*/ 2784451 h 6528034"/>
              <a:gd name="connsiteX30" fmla="*/ 6094720 w 6096000"/>
              <a:gd name="connsiteY30" fmla="*/ 2881981 h 6528034"/>
              <a:gd name="connsiteX31" fmla="*/ 6094720 w 6096000"/>
              <a:gd name="connsiteY31" fmla="*/ 3094524 h 6528034"/>
              <a:gd name="connsiteX32" fmla="*/ 6094720 w 6096000"/>
              <a:gd name="connsiteY32" fmla="*/ 3223754 h 6528034"/>
              <a:gd name="connsiteX33" fmla="*/ 6094720 w 6096000"/>
              <a:gd name="connsiteY33" fmla="*/ 3316620 h 6528034"/>
              <a:gd name="connsiteX34" fmla="*/ 6094720 w 6096000"/>
              <a:gd name="connsiteY34" fmla="*/ 3436291 h 6528034"/>
              <a:gd name="connsiteX35" fmla="*/ 6094720 w 6096000"/>
              <a:gd name="connsiteY35" fmla="*/ 3524159 h 6528034"/>
              <a:gd name="connsiteX36" fmla="*/ 6094720 w 6096000"/>
              <a:gd name="connsiteY36" fmla="*/ 3612822 h 6528034"/>
              <a:gd name="connsiteX37" fmla="*/ 6096000 w 6096000"/>
              <a:gd name="connsiteY37" fmla="*/ 3625155 h 6528034"/>
              <a:gd name="connsiteX38" fmla="*/ 6095930 w 6096000"/>
              <a:gd name="connsiteY38" fmla="*/ 3941730 h 6528034"/>
              <a:gd name="connsiteX39" fmla="*/ 6095926 w 6096000"/>
              <a:gd name="connsiteY39" fmla="*/ 3966224 h 6528034"/>
              <a:gd name="connsiteX40" fmla="*/ 6096000 w 6096000"/>
              <a:gd name="connsiteY40" fmla="*/ 3966938 h 6528034"/>
              <a:gd name="connsiteX41" fmla="*/ 6095995 w 6096000"/>
              <a:gd name="connsiteY41" fmla="*/ 3991859 h 6528034"/>
              <a:gd name="connsiteX42" fmla="*/ 6095993 w 6096000"/>
              <a:gd name="connsiteY42" fmla="*/ 4001046 h 6528034"/>
              <a:gd name="connsiteX43" fmla="*/ 6095999 w 6096000"/>
              <a:gd name="connsiteY43" fmla="*/ 4001118 h 6528034"/>
              <a:gd name="connsiteX44" fmla="*/ 6095930 w 6096000"/>
              <a:gd name="connsiteY44" fmla="*/ 4317694 h 6528034"/>
              <a:gd name="connsiteX45" fmla="*/ 6095926 w 6096000"/>
              <a:gd name="connsiteY45" fmla="*/ 4342186 h 6528034"/>
              <a:gd name="connsiteX46" fmla="*/ 6096000 w 6096000"/>
              <a:gd name="connsiteY46" fmla="*/ 4342902 h 6528034"/>
              <a:gd name="connsiteX47" fmla="*/ 6095896 w 6096000"/>
              <a:gd name="connsiteY47" fmla="*/ 4815458 h 6528034"/>
              <a:gd name="connsiteX48" fmla="*/ 6095209 w 6096000"/>
              <a:gd name="connsiteY48" fmla="*/ 4815459 h 6528034"/>
              <a:gd name="connsiteX49" fmla="*/ 6094720 w 6096000"/>
              <a:gd name="connsiteY49" fmla="*/ 4815459 h 6528034"/>
              <a:gd name="connsiteX50" fmla="*/ 6094720 w 6096000"/>
              <a:gd name="connsiteY50" fmla="*/ 4901060 h 6528034"/>
              <a:gd name="connsiteX51" fmla="*/ 6094720 w 6096000"/>
              <a:gd name="connsiteY51" fmla="*/ 5109958 h 6528034"/>
              <a:gd name="connsiteX52" fmla="*/ 6094720 w 6096000"/>
              <a:gd name="connsiteY52" fmla="*/ 5202832 h 6528034"/>
              <a:gd name="connsiteX53" fmla="*/ 6094720 w 6096000"/>
              <a:gd name="connsiteY53" fmla="*/ 5242844 h 6528034"/>
              <a:gd name="connsiteX54" fmla="*/ 6094720 w 6096000"/>
              <a:gd name="connsiteY54" fmla="*/ 5544616 h 6528034"/>
              <a:gd name="connsiteX55" fmla="*/ 6094720 w 6096000"/>
              <a:gd name="connsiteY55" fmla="*/ 5884479 h 6528034"/>
              <a:gd name="connsiteX56" fmla="*/ 6094720 w 6096000"/>
              <a:gd name="connsiteY56" fmla="*/ 6186250 h 6528034"/>
              <a:gd name="connsiteX57" fmla="*/ 6094720 w 6096000"/>
              <a:gd name="connsiteY57" fmla="*/ 6226262 h 6528034"/>
              <a:gd name="connsiteX58" fmla="*/ 6094720 w 6096000"/>
              <a:gd name="connsiteY58" fmla="*/ 6528034 h 6528034"/>
              <a:gd name="connsiteX59" fmla="*/ 5774783 w 6096000"/>
              <a:gd name="connsiteY59" fmla="*/ 6528034 h 6528034"/>
              <a:gd name="connsiteX60" fmla="*/ 5597638 w 6096000"/>
              <a:gd name="connsiteY60" fmla="*/ 6528034 h 6528034"/>
              <a:gd name="connsiteX61" fmla="*/ 3636760 w 6096000"/>
              <a:gd name="connsiteY61" fmla="*/ 6528034 h 6528034"/>
              <a:gd name="connsiteX62" fmla="*/ 3459615 w 6096000"/>
              <a:gd name="connsiteY62" fmla="*/ 6528034 h 6528034"/>
              <a:gd name="connsiteX63" fmla="*/ 3139677 w 6096000"/>
              <a:gd name="connsiteY63" fmla="*/ 6528034 h 6528034"/>
              <a:gd name="connsiteX64" fmla="*/ 3139677 w 6096000"/>
              <a:gd name="connsiteY64" fmla="*/ 6528032 h 6528034"/>
              <a:gd name="connsiteX65" fmla="*/ 2962532 w 6096000"/>
              <a:gd name="connsiteY65" fmla="*/ 6528032 h 6528034"/>
              <a:gd name="connsiteX66" fmla="*/ 841782 w 6096000"/>
              <a:gd name="connsiteY66" fmla="*/ 6528032 h 6528034"/>
              <a:gd name="connsiteX67" fmla="*/ 841782 w 6096000"/>
              <a:gd name="connsiteY67" fmla="*/ 6527773 h 6528034"/>
              <a:gd name="connsiteX68" fmla="*/ 761978 w 6096000"/>
              <a:gd name="connsiteY68" fmla="*/ 6527791 h 6528034"/>
              <a:gd name="connsiteX69" fmla="*/ 528166 w 6096000"/>
              <a:gd name="connsiteY69" fmla="*/ 6429965 h 6528034"/>
              <a:gd name="connsiteX70" fmla="*/ 97826 w 6096000"/>
              <a:gd name="connsiteY70" fmla="*/ 5999627 h 6528034"/>
              <a:gd name="connsiteX71" fmla="*/ 2 w 6096000"/>
              <a:gd name="connsiteY71" fmla="*/ 5765813 h 6528034"/>
              <a:gd name="connsiteX72" fmla="*/ 57 w 6096000"/>
              <a:gd name="connsiteY72" fmla="*/ 5512346 h 6528034"/>
              <a:gd name="connsiteX73" fmla="*/ 67 w 6096000"/>
              <a:gd name="connsiteY73" fmla="*/ 5464670 h 6528034"/>
              <a:gd name="connsiteX74" fmla="*/ 2 w 6096000"/>
              <a:gd name="connsiteY74" fmla="*/ 5464039 h 6528034"/>
              <a:gd name="connsiteX75" fmla="*/ 7 w 6096000"/>
              <a:gd name="connsiteY75" fmla="*/ 5439119 h 6528034"/>
              <a:gd name="connsiteX76" fmla="*/ 10 w 6096000"/>
              <a:gd name="connsiteY76" fmla="*/ 5424128 h 6528034"/>
              <a:gd name="connsiteX77" fmla="*/ 0 w 6096000"/>
              <a:gd name="connsiteY77" fmla="*/ 5424029 h 6528034"/>
              <a:gd name="connsiteX78" fmla="*/ 55 w 6096000"/>
              <a:gd name="connsiteY78" fmla="*/ 5170563 h 6528034"/>
              <a:gd name="connsiteX79" fmla="*/ 66 w 6096000"/>
              <a:gd name="connsiteY79" fmla="*/ 5122889 h 6528034"/>
              <a:gd name="connsiteX80" fmla="*/ 0 w 6096000"/>
              <a:gd name="connsiteY80" fmla="*/ 5122257 h 6528034"/>
              <a:gd name="connsiteX81" fmla="*/ 103 w 6096000"/>
              <a:gd name="connsiteY81" fmla="*/ 4649702 h 6528034"/>
              <a:gd name="connsiteX82" fmla="*/ 790 w 6096000"/>
              <a:gd name="connsiteY82" fmla="*/ 4649701 h 6528034"/>
              <a:gd name="connsiteX83" fmla="*/ 1276 w 6096000"/>
              <a:gd name="connsiteY83" fmla="*/ 4649700 h 6528034"/>
              <a:gd name="connsiteX84" fmla="*/ 1277 w 6096000"/>
              <a:gd name="connsiteY84" fmla="*/ 3891898 h 6528034"/>
              <a:gd name="connsiteX85" fmla="*/ 1 w 6096000"/>
              <a:gd name="connsiteY85" fmla="*/ 3879598 h 6528034"/>
              <a:gd name="connsiteX86" fmla="*/ 70 w 6096000"/>
              <a:gd name="connsiteY86" fmla="*/ 3563023 h 6528034"/>
              <a:gd name="connsiteX87" fmla="*/ 76 w 6096000"/>
              <a:gd name="connsiteY87" fmla="*/ 3538548 h 6528034"/>
              <a:gd name="connsiteX88" fmla="*/ 0 w 6096000"/>
              <a:gd name="connsiteY88" fmla="*/ 3537818 h 6528034"/>
              <a:gd name="connsiteX89" fmla="*/ 103 w 6096000"/>
              <a:gd name="connsiteY89" fmla="*/ 3065277 h 6528034"/>
              <a:gd name="connsiteX90" fmla="*/ 791 w 6096000"/>
              <a:gd name="connsiteY90" fmla="*/ 3065276 h 6528034"/>
              <a:gd name="connsiteX91" fmla="*/ 1277 w 6096000"/>
              <a:gd name="connsiteY91" fmla="*/ 3065275 h 6528034"/>
              <a:gd name="connsiteX92" fmla="*/ 1277 w 6096000"/>
              <a:gd name="connsiteY92" fmla="*/ 2686371 h 6528034"/>
              <a:gd name="connsiteX93" fmla="*/ 2 w 6096000"/>
              <a:gd name="connsiteY93" fmla="*/ 2674072 h 6528034"/>
              <a:gd name="connsiteX94" fmla="*/ 70 w 6096000"/>
              <a:gd name="connsiteY94" fmla="*/ 2357496 h 6528034"/>
              <a:gd name="connsiteX95" fmla="*/ 75 w 6096000"/>
              <a:gd name="connsiteY95" fmla="*/ 2333023 h 6528034"/>
              <a:gd name="connsiteX96" fmla="*/ 0 w 6096000"/>
              <a:gd name="connsiteY96" fmla="*/ 2332286 h 6528034"/>
              <a:gd name="connsiteX97" fmla="*/ 102 w 6096000"/>
              <a:gd name="connsiteY97" fmla="*/ 1859734 h 6528034"/>
              <a:gd name="connsiteX98" fmla="*/ 790 w 6096000"/>
              <a:gd name="connsiteY98" fmla="*/ 1859730 h 6528034"/>
              <a:gd name="connsiteX99" fmla="*/ 1277 w 6096000"/>
              <a:gd name="connsiteY99" fmla="*/ 1859730 h 6528034"/>
              <a:gd name="connsiteX100" fmla="*/ 1277 w 6096000"/>
              <a:gd name="connsiteY100" fmla="*/ 734186 h 6528034"/>
              <a:gd name="connsiteX101" fmla="*/ 1278 w 6096000"/>
              <a:gd name="connsiteY101" fmla="*/ 734186 h 6528034"/>
              <a:gd name="connsiteX102" fmla="*/ 1278 w 6096000"/>
              <a:gd name="connsiteY102" fmla="*/ 1 h 6528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6096000" h="6528034">
                <a:moveTo>
                  <a:pt x="498361" y="0"/>
                </a:moveTo>
                <a:lnTo>
                  <a:pt x="2956322" y="0"/>
                </a:lnTo>
                <a:lnTo>
                  <a:pt x="2956322" y="1"/>
                </a:lnTo>
                <a:lnTo>
                  <a:pt x="3133467" y="1"/>
                </a:lnTo>
                <a:lnTo>
                  <a:pt x="5254219" y="1"/>
                </a:lnTo>
                <a:lnTo>
                  <a:pt x="5254219" y="2612"/>
                </a:lnTo>
                <a:lnTo>
                  <a:pt x="5334022" y="2594"/>
                </a:lnTo>
                <a:cubicBezTo>
                  <a:pt x="5421676" y="3113"/>
                  <a:pt x="5505980" y="38567"/>
                  <a:pt x="5567834" y="100419"/>
                </a:cubicBezTo>
                <a:cubicBezTo>
                  <a:pt x="5567834" y="100419"/>
                  <a:pt x="5567834" y="100419"/>
                  <a:pt x="5998174" y="530758"/>
                </a:cubicBezTo>
                <a:cubicBezTo>
                  <a:pt x="6045058" y="577643"/>
                  <a:pt x="6076350" y="636415"/>
                  <a:pt x="6089287" y="699850"/>
                </a:cubicBezTo>
                <a:lnTo>
                  <a:pt x="6092847" y="734186"/>
                </a:lnTo>
                <a:lnTo>
                  <a:pt x="6094720" y="734187"/>
                </a:lnTo>
                <a:lnTo>
                  <a:pt x="6094720" y="752239"/>
                </a:lnTo>
                <a:lnTo>
                  <a:pt x="6096000" y="764572"/>
                </a:lnTo>
                <a:cubicBezTo>
                  <a:pt x="6096000" y="764572"/>
                  <a:pt x="6096000" y="764572"/>
                  <a:pt x="6095930" y="1081147"/>
                </a:cubicBezTo>
                <a:lnTo>
                  <a:pt x="6095926" y="1105640"/>
                </a:lnTo>
                <a:lnTo>
                  <a:pt x="6096000" y="1106355"/>
                </a:lnTo>
                <a:cubicBezTo>
                  <a:pt x="6096000" y="1106355"/>
                  <a:pt x="6096000" y="1106355"/>
                  <a:pt x="6095896" y="1578910"/>
                </a:cubicBezTo>
                <a:cubicBezTo>
                  <a:pt x="6095896" y="1578910"/>
                  <a:pt x="6095896" y="1578910"/>
                  <a:pt x="6095210" y="1578912"/>
                </a:cubicBezTo>
                <a:lnTo>
                  <a:pt x="6094720" y="1578914"/>
                </a:lnTo>
                <a:lnTo>
                  <a:pt x="6094720" y="1676436"/>
                </a:lnTo>
                <a:lnTo>
                  <a:pt x="6094720" y="1939724"/>
                </a:lnTo>
                <a:lnTo>
                  <a:pt x="6094720" y="1957771"/>
                </a:lnTo>
                <a:lnTo>
                  <a:pt x="6096000" y="1970105"/>
                </a:lnTo>
                <a:cubicBezTo>
                  <a:pt x="6096000" y="1970105"/>
                  <a:pt x="6096000" y="1970105"/>
                  <a:pt x="6095930" y="2286686"/>
                </a:cubicBezTo>
                <a:lnTo>
                  <a:pt x="6095926" y="2311171"/>
                </a:lnTo>
                <a:lnTo>
                  <a:pt x="6095999" y="2311888"/>
                </a:lnTo>
                <a:cubicBezTo>
                  <a:pt x="6095999" y="2311888"/>
                  <a:pt x="6095999" y="2311888"/>
                  <a:pt x="6095896" y="2784449"/>
                </a:cubicBezTo>
                <a:cubicBezTo>
                  <a:pt x="6095896" y="2784449"/>
                  <a:pt x="6095896" y="2784449"/>
                  <a:pt x="6095210" y="2784450"/>
                </a:cubicBezTo>
                <a:lnTo>
                  <a:pt x="6094720" y="2784451"/>
                </a:lnTo>
                <a:lnTo>
                  <a:pt x="6094720" y="2881981"/>
                </a:lnTo>
                <a:lnTo>
                  <a:pt x="6094720" y="3094524"/>
                </a:lnTo>
                <a:lnTo>
                  <a:pt x="6094720" y="3223754"/>
                </a:lnTo>
                <a:lnTo>
                  <a:pt x="6094720" y="3316620"/>
                </a:lnTo>
                <a:lnTo>
                  <a:pt x="6094720" y="3436291"/>
                </a:lnTo>
                <a:lnTo>
                  <a:pt x="6094720" y="3524159"/>
                </a:lnTo>
                <a:lnTo>
                  <a:pt x="6094720" y="3612822"/>
                </a:lnTo>
                <a:lnTo>
                  <a:pt x="6096000" y="3625155"/>
                </a:lnTo>
                <a:cubicBezTo>
                  <a:pt x="6096000" y="3625155"/>
                  <a:pt x="6096000" y="3625155"/>
                  <a:pt x="6095930" y="3941730"/>
                </a:cubicBezTo>
                <a:lnTo>
                  <a:pt x="6095926" y="3966224"/>
                </a:lnTo>
                <a:lnTo>
                  <a:pt x="6096000" y="3966938"/>
                </a:lnTo>
                <a:cubicBezTo>
                  <a:pt x="6096000" y="3966938"/>
                  <a:pt x="6096000" y="3966938"/>
                  <a:pt x="6095995" y="3991859"/>
                </a:cubicBezTo>
                <a:lnTo>
                  <a:pt x="6095993" y="4001046"/>
                </a:lnTo>
                <a:lnTo>
                  <a:pt x="6095999" y="4001118"/>
                </a:lnTo>
                <a:cubicBezTo>
                  <a:pt x="6095999" y="4001118"/>
                  <a:pt x="6095999" y="4001118"/>
                  <a:pt x="6095930" y="4317694"/>
                </a:cubicBezTo>
                <a:lnTo>
                  <a:pt x="6095926" y="4342186"/>
                </a:lnTo>
                <a:lnTo>
                  <a:pt x="6096000" y="4342902"/>
                </a:lnTo>
                <a:cubicBezTo>
                  <a:pt x="6096000" y="4342902"/>
                  <a:pt x="6096000" y="4342902"/>
                  <a:pt x="6095896" y="4815458"/>
                </a:cubicBezTo>
                <a:cubicBezTo>
                  <a:pt x="6095896" y="4815458"/>
                  <a:pt x="6095896" y="4815458"/>
                  <a:pt x="6095209" y="4815459"/>
                </a:cubicBezTo>
                <a:lnTo>
                  <a:pt x="6094720" y="4815459"/>
                </a:lnTo>
                <a:lnTo>
                  <a:pt x="6094720" y="4901060"/>
                </a:lnTo>
                <a:lnTo>
                  <a:pt x="6094720" y="5109958"/>
                </a:lnTo>
                <a:lnTo>
                  <a:pt x="6094720" y="5202832"/>
                </a:lnTo>
                <a:lnTo>
                  <a:pt x="6094720" y="5242844"/>
                </a:lnTo>
                <a:lnTo>
                  <a:pt x="6094720" y="5544616"/>
                </a:lnTo>
                <a:lnTo>
                  <a:pt x="6094720" y="5884479"/>
                </a:lnTo>
                <a:lnTo>
                  <a:pt x="6094720" y="6186250"/>
                </a:lnTo>
                <a:lnTo>
                  <a:pt x="6094720" y="6226262"/>
                </a:lnTo>
                <a:lnTo>
                  <a:pt x="6094720" y="6528034"/>
                </a:lnTo>
                <a:lnTo>
                  <a:pt x="5774783" y="6528034"/>
                </a:lnTo>
                <a:lnTo>
                  <a:pt x="5597638" y="6528034"/>
                </a:lnTo>
                <a:lnTo>
                  <a:pt x="3636760" y="6528034"/>
                </a:lnTo>
                <a:lnTo>
                  <a:pt x="3459615" y="6528034"/>
                </a:lnTo>
                <a:lnTo>
                  <a:pt x="3139677" y="6528034"/>
                </a:lnTo>
                <a:lnTo>
                  <a:pt x="3139677" y="6528032"/>
                </a:lnTo>
                <a:lnTo>
                  <a:pt x="2962532" y="6528032"/>
                </a:lnTo>
                <a:lnTo>
                  <a:pt x="841782" y="6528032"/>
                </a:lnTo>
                <a:lnTo>
                  <a:pt x="841782" y="6527773"/>
                </a:lnTo>
                <a:lnTo>
                  <a:pt x="761978" y="6527791"/>
                </a:lnTo>
                <a:cubicBezTo>
                  <a:pt x="674323" y="6527273"/>
                  <a:pt x="590019" y="6491819"/>
                  <a:pt x="528166" y="6429965"/>
                </a:cubicBezTo>
                <a:cubicBezTo>
                  <a:pt x="528166" y="6429965"/>
                  <a:pt x="528166" y="6429965"/>
                  <a:pt x="97826" y="5999627"/>
                </a:cubicBezTo>
                <a:cubicBezTo>
                  <a:pt x="35315" y="5937116"/>
                  <a:pt x="519" y="5853470"/>
                  <a:pt x="2" y="5765813"/>
                </a:cubicBezTo>
                <a:cubicBezTo>
                  <a:pt x="2" y="5765813"/>
                  <a:pt x="2" y="5765813"/>
                  <a:pt x="57" y="5512346"/>
                </a:cubicBezTo>
                <a:lnTo>
                  <a:pt x="67" y="5464670"/>
                </a:lnTo>
                <a:lnTo>
                  <a:pt x="2" y="5464039"/>
                </a:lnTo>
                <a:cubicBezTo>
                  <a:pt x="2" y="5464039"/>
                  <a:pt x="2" y="5464039"/>
                  <a:pt x="7" y="5439119"/>
                </a:cubicBezTo>
                <a:lnTo>
                  <a:pt x="10" y="5424128"/>
                </a:lnTo>
                <a:lnTo>
                  <a:pt x="0" y="5424029"/>
                </a:lnTo>
                <a:cubicBezTo>
                  <a:pt x="0" y="5424029"/>
                  <a:pt x="0" y="5424029"/>
                  <a:pt x="55" y="5170563"/>
                </a:cubicBezTo>
                <a:lnTo>
                  <a:pt x="66" y="5122889"/>
                </a:lnTo>
                <a:lnTo>
                  <a:pt x="0" y="5122257"/>
                </a:lnTo>
                <a:cubicBezTo>
                  <a:pt x="0" y="5122257"/>
                  <a:pt x="0" y="5122257"/>
                  <a:pt x="103" y="4649702"/>
                </a:cubicBezTo>
                <a:cubicBezTo>
                  <a:pt x="103" y="4649702"/>
                  <a:pt x="103" y="4649702"/>
                  <a:pt x="790" y="4649701"/>
                </a:cubicBezTo>
                <a:lnTo>
                  <a:pt x="1276" y="4649700"/>
                </a:lnTo>
                <a:lnTo>
                  <a:pt x="1277" y="3891898"/>
                </a:lnTo>
                <a:lnTo>
                  <a:pt x="1" y="3879598"/>
                </a:lnTo>
                <a:cubicBezTo>
                  <a:pt x="1" y="3879598"/>
                  <a:pt x="1" y="3879598"/>
                  <a:pt x="70" y="3563023"/>
                </a:cubicBezTo>
                <a:lnTo>
                  <a:pt x="76" y="3538548"/>
                </a:lnTo>
                <a:lnTo>
                  <a:pt x="0" y="3537818"/>
                </a:lnTo>
                <a:cubicBezTo>
                  <a:pt x="0" y="3537818"/>
                  <a:pt x="0" y="3537818"/>
                  <a:pt x="103" y="3065277"/>
                </a:cubicBezTo>
                <a:cubicBezTo>
                  <a:pt x="103" y="3065277"/>
                  <a:pt x="103" y="3065277"/>
                  <a:pt x="791" y="3065276"/>
                </a:cubicBezTo>
                <a:lnTo>
                  <a:pt x="1277" y="3065275"/>
                </a:lnTo>
                <a:lnTo>
                  <a:pt x="1277" y="2686371"/>
                </a:lnTo>
                <a:lnTo>
                  <a:pt x="2" y="2674072"/>
                </a:lnTo>
                <a:cubicBezTo>
                  <a:pt x="2" y="2674072"/>
                  <a:pt x="2" y="2674072"/>
                  <a:pt x="70" y="2357496"/>
                </a:cubicBezTo>
                <a:lnTo>
                  <a:pt x="75" y="2333023"/>
                </a:lnTo>
                <a:lnTo>
                  <a:pt x="0" y="2332286"/>
                </a:lnTo>
                <a:cubicBezTo>
                  <a:pt x="0" y="2332286"/>
                  <a:pt x="0" y="2332286"/>
                  <a:pt x="102" y="1859734"/>
                </a:cubicBezTo>
                <a:cubicBezTo>
                  <a:pt x="102" y="1859734"/>
                  <a:pt x="102" y="1859734"/>
                  <a:pt x="790" y="1859730"/>
                </a:cubicBezTo>
                <a:lnTo>
                  <a:pt x="1277" y="1859730"/>
                </a:lnTo>
                <a:lnTo>
                  <a:pt x="1277" y="734186"/>
                </a:lnTo>
                <a:lnTo>
                  <a:pt x="1278" y="734186"/>
                </a:lnTo>
                <a:lnTo>
                  <a:pt x="1278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12294CE-1368-BF63-28B5-C8EE4BCAFD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4" y="579438"/>
            <a:ext cx="5113896" cy="792162"/>
          </a:xfrm>
        </p:spPr>
        <p:txBody>
          <a:bodyPr anchor="t">
            <a:noAutofit/>
          </a:bodyPr>
          <a:lstStyle>
            <a:lvl1pPr>
              <a:lnSpc>
                <a:spcPct val="85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7830E2A7-C8EE-61A4-A592-4A9C6E3D0B5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72250" y="1382889"/>
            <a:ext cx="5126366" cy="336374"/>
          </a:xfrm>
        </p:spPr>
        <p:txBody>
          <a:bodyPr anchor="t">
            <a:noAutofit/>
          </a:bodyPr>
          <a:lstStyle>
            <a:lvl1pPr marL="0" indent="0">
              <a:buNone/>
              <a:defRPr sz="2100">
                <a:solidFill>
                  <a:schemeClr val="bg1"/>
                </a:solidFill>
                <a:latin typeface="ES Build 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35BE395E-9385-3B06-C680-B8E8D2310E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714" y="1371600"/>
            <a:ext cx="5113896" cy="347663"/>
          </a:xfrm>
        </p:spPr>
        <p:txBody>
          <a:bodyPr anchor="t">
            <a:noAutofit/>
          </a:bodyPr>
          <a:lstStyle>
            <a:lvl1pPr marL="0" indent="0" algn="l">
              <a:buNone/>
              <a:defRPr sz="210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9639A052-9E04-CDDA-0ACE-A40FF9BC5EA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572250" y="579439"/>
            <a:ext cx="5126365" cy="792162"/>
          </a:xfrm>
        </p:spPr>
        <p:txBody>
          <a:bodyPr anchor="t">
            <a:noAutofit/>
          </a:bodyPr>
          <a:lstStyle>
            <a:lvl1pPr marL="0" indent="0">
              <a:lnSpc>
                <a:spcPct val="85000"/>
              </a:lnSpc>
              <a:buNone/>
              <a:defRPr sz="3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Footer Placeholder 66">
            <a:extLst>
              <a:ext uri="{FF2B5EF4-FFF2-40B4-BE49-F238E27FC236}">
                <a16:creationId xmlns:a16="http://schemas.microsoft.com/office/drawing/2014/main" id="{A64D20B8-8B2F-AAA6-BEBC-31122038D8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90" y="6405456"/>
            <a:ext cx="5124874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" name="Content Placeholder 18">
            <a:extLst>
              <a:ext uri="{FF2B5EF4-FFF2-40B4-BE49-F238E27FC236}">
                <a16:creationId xmlns:a16="http://schemas.microsoft.com/office/drawing/2014/main" id="{A6940E88-647A-45CE-8088-D6C7C350228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8" y="2397125"/>
            <a:ext cx="5124876" cy="37719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8">
            <a:extLst>
              <a:ext uri="{FF2B5EF4-FFF2-40B4-BE49-F238E27FC236}">
                <a16:creationId xmlns:a16="http://schemas.microsoft.com/office/drawing/2014/main" id="{A3D652E3-FD2B-9AC7-6022-BD78A2BF0B5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574140" y="2394727"/>
            <a:ext cx="5124475" cy="3771900"/>
          </a:xfr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accent1"/>
                </a:solidFill>
              </a:defRPr>
            </a:lvl6pPr>
            <a:lvl7pPr>
              <a:defRPr>
                <a:solidFill>
                  <a:schemeClr val="accent1"/>
                </a:solidFill>
              </a:defRPr>
            </a:lvl7pPr>
            <a:lvl8pPr>
              <a:defRPr>
                <a:solidFill>
                  <a:schemeClr val="accent1"/>
                </a:solidFill>
              </a:defRPr>
            </a:lvl8pPr>
            <a:lvl9pPr>
              <a:defRPr>
                <a:solidFill>
                  <a:schemeClr val="accent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F59D6CA1-A7A3-FA76-75AD-90AB5AD34B2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180146" y="6513177"/>
            <a:ext cx="516553" cy="15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4873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k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Freeform: Shape 310">
            <a:extLst>
              <a:ext uri="{FF2B5EF4-FFF2-40B4-BE49-F238E27FC236}">
                <a16:creationId xmlns:a16="http://schemas.microsoft.com/office/drawing/2014/main" id="{FA3D5559-630B-68EB-88DB-BCC345505905}"/>
              </a:ext>
            </a:extLst>
          </p:cNvPr>
          <p:cNvSpPr/>
          <p:nvPr/>
        </p:nvSpPr>
        <p:spPr>
          <a:xfrm>
            <a:off x="0" y="329967"/>
            <a:ext cx="6096000" cy="6528034"/>
          </a:xfrm>
          <a:custGeom>
            <a:avLst/>
            <a:gdLst>
              <a:gd name="connsiteX0" fmla="*/ 498361 w 6096000"/>
              <a:gd name="connsiteY0" fmla="*/ 0 h 6528034"/>
              <a:gd name="connsiteX1" fmla="*/ 2956322 w 6096000"/>
              <a:gd name="connsiteY1" fmla="*/ 0 h 6528034"/>
              <a:gd name="connsiteX2" fmla="*/ 2956322 w 6096000"/>
              <a:gd name="connsiteY2" fmla="*/ 1 h 6528034"/>
              <a:gd name="connsiteX3" fmla="*/ 3133467 w 6096000"/>
              <a:gd name="connsiteY3" fmla="*/ 1 h 6528034"/>
              <a:gd name="connsiteX4" fmla="*/ 5254219 w 6096000"/>
              <a:gd name="connsiteY4" fmla="*/ 1 h 6528034"/>
              <a:gd name="connsiteX5" fmla="*/ 5254219 w 6096000"/>
              <a:gd name="connsiteY5" fmla="*/ 2612 h 6528034"/>
              <a:gd name="connsiteX6" fmla="*/ 5334022 w 6096000"/>
              <a:gd name="connsiteY6" fmla="*/ 2594 h 6528034"/>
              <a:gd name="connsiteX7" fmla="*/ 5567834 w 6096000"/>
              <a:gd name="connsiteY7" fmla="*/ 100419 h 6528034"/>
              <a:gd name="connsiteX8" fmla="*/ 5998174 w 6096000"/>
              <a:gd name="connsiteY8" fmla="*/ 530758 h 6528034"/>
              <a:gd name="connsiteX9" fmla="*/ 6089287 w 6096000"/>
              <a:gd name="connsiteY9" fmla="*/ 699850 h 6528034"/>
              <a:gd name="connsiteX10" fmla="*/ 6092847 w 6096000"/>
              <a:gd name="connsiteY10" fmla="*/ 734186 h 6528034"/>
              <a:gd name="connsiteX11" fmla="*/ 6094720 w 6096000"/>
              <a:gd name="connsiteY11" fmla="*/ 734187 h 6528034"/>
              <a:gd name="connsiteX12" fmla="*/ 6094720 w 6096000"/>
              <a:gd name="connsiteY12" fmla="*/ 752239 h 6528034"/>
              <a:gd name="connsiteX13" fmla="*/ 6096000 w 6096000"/>
              <a:gd name="connsiteY13" fmla="*/ 764572 h 6528034"/>
              <a:gd name="connsiteX14" fmla="*/ 6095930 w 6096000"/>
              <a:gd name="connsiteY14" fmla="*/ 1081147 h 6528034"/>
              <a:gd name="connsiteX15" fmla="*/ 6095926 w 6096000"/>
              <a:gd name="connsiteY15" fmla="*/ 1105640 h 6528034"/>
              <a:gd name="connsiteX16" fmla="*/ 6096000 w 6096000"/>
              <a:gd name="connsiteY16" fmla="*/ 1106355 h 6528034"/>
              <a:gd name="connsiteX17" fmla="*/ 6095896 w 6096000"/>
              <a:gd name="connsiteY17" fmla="*/ 1578910 h 6528034"/>
              <a:gd name="connsiteX18" fmla="*/ 6095210 w 6096000"/>
              <a:gd name="connsiteY18" fmla="*/ 1578912 h 6528034"/>
              <a:gd name="connsiteX19" fmla="*/ 6094720 w 6096000"/>
              <a:gd name="connsiteY19" fmla="*/ 1578914 h 6528034"/>
              <a:gd name="connsiteX20" fmla="*/ 6094720 w 6096000"/>
              <a:gd name="connsiteY20" fmla="*/ 1676436 h 6528034"/>
              <a:gd name="connsiteX21" fmla="*/ 6094720 w 6096000"/>
              <a:gd name="connsiteY21" fmla="*/ 1939724 h 6528034"/>
              <a:gd name="connsiteX22" fmla="*/ 6094720 w 6096000"/>
              <a:gd name="connsiteY22" fmla="*/ 1957771 h 6528034"/>
              <a:gd name="connsiteX23" fmla="*/ 6096000 w 6096000"/>
              <a:gd name="connsiteY23" fmla="*/ 1970105 h 6528034"/>
              <a:gd name="connsiteX24" fmla="*/ 6095930 w 6096000"/>
              <a:gd name="connsiteY24" fmla="*/ 2286686 h 6528034"/>
              <a:gd name="connsiteX25" fmla="*/ 6095926 w 6096000"/>
              <a:gd name="connsiteY25" fmla="*/ 2311171 h 6528034"/>
              <a:gd name="connsiteX26" fmla="*/ 6095999 w 6096000"/>
              <a:gd name="connsiteY26" fmla="*/ 2311888 h 6528034"/>
              <a:gd name="connsiteX27" fmla="*/ 6095896 w 6096000"/>
              <a:gd name="connsiteY27" fmla="*/ 2784449 h 6528034"/>
              <a:gd name="connsiteX28" fmla="*/ 6095210 w 6096000"/>
              <a:gd name="connsiteY28" fmla="*/ 2784450 h 6528034"/>
              <a:gd name="connsiteX29" fmla="*/ 6094720 w 6096000"/>
              <a:gd name="connsiteY29" fmla="*/ 2784451 h 6528034"/>
              <a:gd name="connsiteX30" fmla="*/ 6094720 w 6096000"/>
              <a:gd name="connsiteY30" fmla="*/ 2881981 h 6528034"/>
              <a:gd name="connsiteX31" fmla="*/ 6094720 w 6096000"/>
              <a:gd name="connsiteY31" fmla="*/ 3094524 h 6528034"/>
              <a:gd name="connsiteX32" fmla="*/ 6094720 w 6096000"/>
              <a:gd name="connsiteY32" fmla="*/ 3223754 h 6528034"/>
              <a:gd name="connsiteX33" fmla="*/ 6094720 w 6096000"/>
              <a:gd name="connsiteY33" fmla="*/ 3316620 h 6528034"/>
              <a:gd name="connsiteX34" fmla="*/ 6094720 w 6096000"/>
              <a:gd name="connsiteY34" fmla="*/ 3436291 h 6528034"/>
              <a:gd name="connsiteX35" fmla="*/ 6094720 w 6096000"/>
              <a:gd name="connsiteY35" fmla="*/ 3524159 h 6528034"/>
              <a:gd name="connsiteX36" fmla="*/ 6094720 w 6096000"/>
              <a:gd name="connsiteY36" fmla="*/ 3612822 h 6528034"/>
              <a:gd name="connsiteX37" fmla="*/ 6096000 w 6096000"/>
              <a:gd name="connsiteY37" fmla="*/ 3625155 h 6528034"/>
              <a:gd name="connsiteX38" fmla="*/ 6095930 w 6096000"/>
              <a:gd name="connsiteY38" fmla="*/ 3941730 h 6528034"/>
              <a:gd name="connsiteX39" fmla="*/ 6095926 w 6096000"/>
              <a:gd name="connsiteY39" fmla="*/ 3966224 h 6528034"/>
              <a:gd name="connsiteX40" fmla="*/ 6096000 w 6096000"/>
              <a:gd name="connsiteY40" fmla="*/ 3966938 h 6528034"/>
              <a:gd name="connsiteX41" fmla="*/ 6095995 w 6096000"/>
              <a:gd name="connsiteY41" fmla="*/ 3991859 h 6528034"/>
              <a:gd name="connsiteX42" fmla="*/ 6095993 w 6096000"/>
              <a:gd name="connsiteY42" fmla="*/ 4001046 h 6528034"/>
              <a:gd name="connsiteX43" fmla="*/ 6095999 w 6096000"/>
              <a:gd name="connsiteY43" fmla="*/ 4001118 h 6528034"/>
              <a:gd name="connsiteX44" fmla="*/ 6095930 w 6096000"/>
              <a:gd name="connsiteY44" fmla="*/ 4317694 h 6528034"/>
              <a:gd name="connsiteX45" fmla="*/ 6095926 w 6096000"/>
              <a:gd name="connsiteY45" fmla="*/ 4342186 h 6528034"/>
              <a:gd name="connsiteX46" fmla="*/ 6096000 w 6096000"/>
              <a:gd name="connsiteY46" fmla="*/ 4342902 h 6528034"/>
              <a:gd name="connsiteX47" fmla="*/ 6095896 w 6096000"/>
              <a:gd name="connsiteY47" fmla="*/ 4815458 h 6528034"/>
              <a:gd name="connsiteX48" fmla="*/ 6095209 w 6096000"/>
              <a:gd name="connsiteY48" fmla="*/ 4815459 h 6528034"/>
              <a:gd name="connsiteX49" fmla="*/ 6094720 w 6096000"/>
              <a:gd name="connsiteY49" fmla="*/ 4815459 h 6528034"/>
              <a:gd name="connsiteX50" fmla="*/ 6094720 w 6096000"/>
              <a:gd name="connsiteY50" fmla="*/ 4901060 h 6528034"/>
              <a:gd name="connsiteX51" fmla="*/ 6094720 w 6096000"/>
              <a:gd name="connsiteY51" fmla="*/ 5109958 h 6528034"/>
              <a:gd name="connsiteX52" fmla="*/ 6094720 w 6096000"/>
              <a:gd name="connsiteY52" fmla="*/ 5202832 h 6528034"/>
              <a:gd name="connsiteX53" fmla="*/ 6094720 w 6096000"/>
              <a:gd name="connsiteY53" fmla="*/ 5242844 h 6528034"/>
              <a:gd name="connsiteX54" fmla="*/ 6094720 w 6096000"/>
              <a:gd name="connsiteY54" fmla="*/ 5544616 h 6528034"/>
              <a:gd name="connsiteX55" fmla="*/ 6094720 w 6096000"/>
              <a:gd name="connsiteY55" fmla="*/ 5884479 h 6528034"/>
              <a:gd name="connsiteX56" fmla="*/ 6094720 w 6096000"/>
              <a:gd name="connsiteY56" fmla="*/ 6186250 h 6528034"/>
              <a:gd name="connsiteX57" fmla="*/ 6094720 w 6096000"/>
              <a:gd name="connsiteY57" fmla="*/ 6226262 h 6528034"/>
              <a:gd name="connsiteX58" fmla="*/ 6094720 w 6096000"/>
              <a:gd name="connsiteY58" fmla="*/ 6528034 h 6528034"/>
              <a:gd name="connsiteX59" fmla="*/ 5774783 w 6096000"/>
              <a:gd name="connsiteY59" fmla="*/ 6528034 h 6528034"/>
              <a:gd name="connsiteX60" fmla="*/ 5597638 w 6096000"/>
              <a:gd name="connsiteY60" fmla="*/ 6528034 h 6528034"/>
              <a:gd name="connsiteX61" fmla="*/ 3636760 w 6096000"/>
              <a:gd name="connsiteY61" fmla="*/ 6528034 h 6528034"/>
              <a:gd name="connsiteX62" fmla="*/ 3459615 w 6096000"/>
              <a:gd name="connsiteY62" fmla="*/ 6528034 h 6528034"/>
              <a:gd name="connsiteX63" fmla="*/ 3139677 w 6096000"/>
              <a:gd name="connsiteY63" fmla="*/ 6528034 h 6528034"/>
              <a:gd name="connsiteX64" fmla="*/ 3139677 w 6096000"/>
              <a:gd name="connsiteY64" fmla="*/ 6528032 h 6528034"/>
              <a:gd name="connsiteX65" fmla="*/ 2962532 w 6096000"/>
              <a:gd name="connsiteY65" fmla="*/ 6528032 h 6528034"/>
              <a:gd name="connsiteX66" fmla="*/ 841782 w 6096000"/>
              <a:gd name="connsiteY66" fmla="*/ 6528032 h 6528034"/>
              <a:gd name="connsiteX67" fmla="*/ 841782 w 6096000"/>
              <a:gd name="connsiteY67" fmla="*/ 6527773 h 6528034"/>
              <a:gd name="connsiteX68" fmla="*/ 761978 w 6096000"/>
              <a:gd name="connsiteY68" fmla="*/ 6527791 h 6528034"/>
              <a:gd name="connsiteX69" fmla="*/ 528166 w 6096000"/>
              <a:gd name="connsiteY69" fmla="*/ 6429965 h 6528034"/>
              <a:gd name="connsiteX70" fmla="*/ 97826 w 6096000"/>
              <a:gd name="connsiteY70" fmla="*/ 5999627 h 6528034"/>
              <a:gd name="connsiteX71" fmla="*/ 2 w 6096000"/>
              <a:gd name="connsiteY71" fmla="*/ 5765813 h 6528034"/>
              <a:gd name="connsiteX72" fmla="*/ 57 w 6096000"/>
              <a:gd name="connsiteY72" fmla="*/ 5512346 h 6528034"/>
              <a:gd name="connsiteX73" fmla="*/ 67 w 6096000"/>
              <a:gd name="connsiteY73" fmla="*/ 5464670 h 6528034"/>
              <a:gd name="connsiteX74" fmla="*/ 2 w 6096000"/>
              <a:gd name="connsiteY74" fmla="*/ 5464039 h 6528034"/>
              <a:gd name="connsiteX75" fmla="*/ 7 w 6096000"/>
              <a:gd name="connsiteY75" fmla="*/ 5439119 h 6528034"/>
              <a:gd name="connsiteX76" fmla="*/ 10 w 6096000"/>
              <a:gd name="connsiteY76" fmla="*/ 5424128 h 6528034"/>
              <a:gd name="connsiteX77" fmla="*/ 0 w 6096000"/>
              <a:gd name="connsiteY77" fmla="*/ 5424029 h 6528034"/>
              <a:gd name="connsiteX78" fmla="*/ 55 w 6096000"/>
              <a:gd name="connsiteY78" fmla="*/ 5170563 h 6528034"/>
              <a:gd name="connsiteX79" fmla="*/ 66 w 6096000"/>
              <a:gd name="connsiteY79" fmla="*/ 5122889 h 6528034"/>
              <a:gd name="connsiteX80" fmla="*/ 0 w 6096000"/>
              <a:gd name="connsiteY80" fmla="*/ 5122257 h 6528034"/>
              <a:gd name="connsiteX81" fmla="*/ 103 w 6096000"/>
              <a:gd name="connsiteY81" fmla="*/ 4649702 h 6528034"/>
              <a:gd name="connsiteX82" fmla="*/ 790 w 6096000"/>
              <a:gd name="connsiteY82" fmla="*/ 4649701 h 6528034"/>
              <a:gd name="connsiteX83" fmla="*/ 1276 w 6096000"/>
              <a:gd name="connsiteY83" fmla="*/ 4649700 h 6528034"/>
              <a:gd name="connsiteX84" fmla="*/ 1277 w 6096000"/>
              <a:gd name="connsiteY84" fmla="*/ 3891898 h 6528034"/>
              <a:gd name="connsiteX85" fmla="*/ 1 w 6096000"/>
              <a:gd name="connsiteY85" fmla="*/ 3879598 h 6528034"/>
              <a:gd name="connsiteX86" fmla="*/ 70 w 6096000"/>
              <a:gd name="connsiteY86" fmla="*/ 3563023 h 6528034"/>
              <a:gd name="connsiteX87" fmla="*/ 76 w 6096000"/>
              <a:gd name="connsiteY87" fmla="*/ 3538548 h 6528034"/>
              <a:gd name="connsiteX88" fmla="*/ 0 w 6096000"/>
              <a:gd name="connsiteY88" fmla="*/ 3537818 h 6528034"/>
              <a:gd name="connsiteX89" fmla="*/ 103 w 6096000"/>
              <a:gd name="connsiteY89" fmla="*/ 3065277 h 6528034"/>
              <a:gd name="connsiteX90" fmla="*/ 791 w 6096000"/>
              <a:gd name="connsiteY90" fmla="*/ 3065276 h 6528034"/>
              <a:gd name="connsiteX91" fmla="*/ 1277 w 6096000"/>
              <a:gd name="connsiteY91" fmla="*/ 3065275 h 6528034"/>
              <a:gd name="connsiteX92" fmla="*/ 1277 w 6096000"/>
              <a:gd name="connsiteY92" fmla="*/ 2686371 h 6528034"/>
              <a:gd name="connsiteX93" fmla="*/ 2 w 6096000"/>
              <a:gd name="connsiteY93" fmla="*/ 2674072 h 6528034"/>
              <a:gd name="connsiteX94" fmla="*/ 70 w 6096000"/>
              <a:gd name="connsiteY94" fmla="*/ 2357496 h 6528034"/>
              <a:gd name="connsiteX95" fmla="*/ 75 w 6096000"/>
              <a:gd name="connsiteY95" fmla="*/ 2333023 h 6528034"/>
              <a:gd name="connsiteX96" fmla="*/ 0 w 6096000"/>
              <a:gd name="connsiteY96" fmla="*/ 2332286 h 6528034"/>
              <a:gd name="connsiteX97" fmla="*/ 102 w 6096000"/>
              <a:gd name="connsiteY97" fmla="*/ 1859734 h 6528034"/>
              <a:gd name="connsiteX98" fmla="*/ 790 w 6096000"/>
              <a:gd name="connsiteY98" fmla="*/ 1859730 h 6528034"/>
              <a:gd name="connsiteX99" fmla="*/ 1277 w 6096000"/>
              <a:gd name="connsiteY99" fmla="*/ 1859730 h 6528034"/>
              <a:gd name="connsiteX100" fmla="*/ 1277 w 6096000"/>
              <a:gd name="connsiteY100" fmla="*/ 734186 h 6528034"/>
              <a:gd name="connsiteX101" fmla="*/ 1278 w 6096000"/>
              <a:gd name="connsiteY101" fmla="*/ 734186 h 6528034"/>
              <a:gd name="connsiteX102" fmla="*/ 1278 w 6096000"/>
              <a:gd name="connsiteY102" fmla="*/ 1 h 6528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6096000" h="6528034">
                <a:moveTo>
                  <a:pt x="498361" y="0"/>
                </a:moveTo>
                <a:lnTo>
                  <a:pt x="2956322" y="0"/>
                </a:lnTo>
                <a:lnTo>
                  <a:pt x="2956322" y="1"/>
                </a:lnTo>
                <a:lnTo>
                  <a:pt x="3133467" y="1"/>
                </a:lnTo>
                <a:lnTo>
                  <a:pt x="5254219" y="1"/>
                </a:lnTo>
                <a:lnTo>
                  <a:pt x="5254219" y="2612"/>
                </a:lnTo>
                <a:lnTo>
                  <a:pt x="5334022" y="2594"/>
                </a:lnTo>
                <a:cubicBezTo>
                  <a:pt x="5421676" y="3113"/>
                  <a:pt x="5505980" y="38567"/>
                  <a:pt x="5567834" y="100419"/>
                </a:cubicBezTo>
                <a:cubicBezTo>
                  <a:pt x="5567834" y="100419"/>
                  <a:pt x="5567834" y="100419"/>
                  <a:pt x="5998174" y="530758"/>
                </a:cubicBezTo>
                <a:cubicBezTo>
                  <a:pt x="6045058" y="577643"/>
                  <a:pt x="6076350" y="636415"/>
                  <a:pt x="6089287" y="699850"/>
                </a:cubicBezTo>
                <a:lnTo>
                  <a:pt x="6092847" y="734186"/>
                </a:lnTo>
                <a:lnTo>
                  <a:pt x="6094720" y="734187"/>
                </a:lnTo>
                <a:lnTo>
                  <a:pt x="6094720" y="752239"/>
                </a:lnTo>
                <a:lnTo>
                  <a:pt x="6096000" y="764572"/>
                </a:lnTo>
                <a:cubicBezTo>
                  <a:pt x="6096000" y="764572"/>
                  <a:pt x="6096000" y="764572"/>
                  <a:pt x="6095930" y="1081147"/>
                </a:cubicBezTo>
                <a:lnTo>
                  <a:pt x="6095926" y="1105640"/>
                </a:lnTo>
                <a:lnTo>
                  <a:pt x="6096000" y="1106355"/>
                </a:lnTo>
                <a:cubicBezTo>
                  <a:pt x="6096000" y="1106355"/>
                  <a:pt x="6096000" y="1106355"/>
                  <a:pt x="6095896" y="1578910"/>
                </a:cubicBezTo>
                <a:cubicBezTo>
                  <a:pt x="6095896" y="1578910"/>
                  <a:pt x="6095896" y="1578910"/>
                  <a:pt x="6095210" y="1578912"/>
                </a:cubicBezTo>
                <a:lnTo>
                  <a:pt x="6094720" y="1578914"/>
                </a:lnTo>
                <a:lnTo>
                  <a:pt x="6094720" y="1676436"/>
                </a:lnTo>
                <a:lnTo>
                  <a:pt x="6094720" y="1939724"/>
                </a:lnTo>
                <a:lnTo>
                  <a:pt x="6094720" y="1957771"/>
                </a:lnTo>
                <a:lnTo>
                  <a:pt x="6096000" y="1970105"/>
                </a:lnTo>
                <a:cubicBezTo>
                  <a:pt x="6096000" y="1970105"/>
                  <a:pt x="6096000" y="1970105"/>
                  <a:pt x="6095930" y="2286686"/>
                </a:cubicBezTo>
                <a:lnTo>
                  <a:pt x="6095926" y="2311171"/>
                </a:lnTo>
                <a:lnTo>
                  <a:pt x="6095999" y="2311888"/>
                </a:lnTo>
                <a:cubicBezTo>
                  <a:pt x="6095999" y="2311888"/>
                  <a:pt x="6095999" y="2311888"/>
                  <a:pt x="6095896" y="2784449"/>
                </a:cubicBezTo>
                <a:cubicBezTo>
                  <a:pt x="6095896" y="2784449"/>
                  <a:pt x="6095896" y="2784449"/>
                  <a:pt x="6095210" y="2784450"/>
                </a:cubicBezTo>
                <a:lnTo>
                  <a:pt x="6094720" y="2784451"/>
                </a:lnTo>
                <a:lnTo>
                  <a:pt x="6094720" y="2881981"/>
                </a:lnTo>
                <a:lnTo>
                  <a:pt x="6094720" y="3094524"/>
                </a:lnTo>
                <a:lnTo>
                  <a:pt x="6094720" y="3223754"/>
                </a:lnTo>
                <a:lnTo>
                  <a:pt x="6094720" y="3316620"/>
                </a:lnTo>
                <a:lnTo>
                  <a:pt x="6094720" y="3436291"/>
                </a:lnTo>
                <a:lnTo>
                  <a:pt x="6094720" y="3524159"/>
                </a:lnTo>
                <a:lnTo>
                  <a:pt x="6094720" y="3612822"/>
                </a:lnTo>
                <a:lnTo>
                  <a:pt x="6096000" y="3625155"/>
                </a:lnTo>
                <a:cubicBezTo>
                  <a:pt x="6096000" y="3625155"/>
                  <a:pt x="6096000" y="3625155"/>
                  <a:pt x="6095930" y="3941730"/>
                </a:cubicBezTo>
                <a:lnTo>
                  <a:pt x="6095926" y="3966224"/>
                </a:lnTo>
                <a:lnTo>
                  <a:pt x="6096000" y="3966938"/>
                </a:lnTo>
                <a:cubicBezTo>
                  <a:pt x="6096000" y="3966938"/>
                  <a:pt x="6096000" y="3966938"/>
                  <a:pt x="6095995" y="3991859"/>
                </a:cubicBezTo>
                <a:lnTo>
                  <a:pt x="6095993" y="4001046"/>
                </a:lnTo>
                <a:lnTo>
                  <a:pt x="6095999" y="4001118"/>
                </a:lnTo>
                <a:cubicBezTo>
                  <a:pt x="6095999" y="4001118"/>
                  <a:pt x="6095999" y="4001118"/>
                  <a:pt x="6095930" y="4317694"/>
                </a:cubicBezTo>
                <a:lnTo>
                  <a:pt x="6095926" y="4342186"/>
                </a:lnTo>
                <a:lnTo>
                  <a:pt x="6096000" y="4342902"/>
                </a:lnTo>
                <a:cubicBezTo>
                  <a:pt x="6096000" y="4342902"/>
                  <a:pt x="6096000" y="4342902"/>
                  <a:pt x="6095896" y="4815458"/>
                </a:cubicBezTo>
                <a:cubicBezTo>
                  <a:pt x="6095896" y="4815458"/>
                  <a:pt x="6095896" y="4815458"/>
                  <a:pt x="6095209" y="4815459"/>
                </a:cubicBezTo>
                <a:lnTo>
                  <a:pt x="6094720" y="4815459"/>
                </a:lnTo>
                <a:lnTo>
                  <a:pt x="6094720" y="4901060"/>
                </a:lnTo>
                <a:lnTo>
                  <a:pt x="6094720" y="5109958"/>
                </a:lnTo>
                <a:lnTo>
                  <a:pt x="6094720" y="5202832"/>
                </a:lnTo>
                <a:lnTo>
                  <a:pt x="6094720" y="5242844"/>
                </a:lnTo>
                <a:lnTo>
                  <a:pt x="6094720" y="5544616"/>
                </a:lnTo>
                <a:lnTo>
                  <a:pt x="6094720" y="5884479"/>
                </a:lnTo>
                <a:lnTo>
                  <a:pt x="6094720" y="6186250"/>
                </a:lnTo>
                <a:lnTo>
                  <a:pt x="6094720" y="6226262"/>
                </a:lnTo>
                <a:lnTo>
                  <a:pt x="6094720" y="6528034"/>
                </a:lnTo>
                <a:lnTo>
                  <a:pt x="5774783" y="6528034"/>
                </a:lnTo>
                <a:lnTo>
                  <a:pt x="5597638" y="6528034"/>
                </a:lnTo>
                <a:lnTo>
                  <a:pt x="3636760" y="6528034"/>
                </a:lnTo>
                <a:lnTo>
                  <a:pt x="3459615" y="6528034"/>
                </a:lnTo>
                <a:lnTo>
                  <a:pt x="3139677" y="6528034"/>
                </a:lnTo>
                <a:lnTo>
                  <a:pt x="3139677" y="6528032"/>
                </a:lnTo>
                <a:lnTo>
                  <a:pt x="2962532" y="6528032"/>
                </a:lnTo>
                <a:lnTo>
                  <a:pt x="841782" y="6528032"/>
                </a:lnTo>
                <a:lnTo>
                  <a:pt x="841782" y="6527773"/>
                </a:lnTo>
                <a:lnTo>
                  <a:pt x="761978" y="6527791"/>
                </a:lnTo>
                <a:cubicBezTo>
                  <a:pt x="674323" y="6527273"/>
                  <a:pt x="590019" y="6491819"/>
                  <a:pt x="528166" y="6429965"/>
                </a:cubicBezTo>
                <a:cubicBezTo>
                  <a:pt x="528166" y="6429965"/>
                  <a:pt x="528166" y="6429965"/>
                  <a:pt x="97826" y="5999627"/>
                </a:cubicBezTo>
                <a:cubicBezTo>
                  <a:pt x="35315" y="5937116"/>
                  <a:pt x="519" y="5853470"/>
                  <a:pt x="2" y="5765813"/>
                </a:cubicBezTo>
                <a:cubicBezTo>
                  <a:pt x="2" y="5765813"/>
                  <a:pt x="2" y="5765813"/>
                  <a:pt x="57" y="5512346"/>
                </a:cubicBezTo>
                <a:lnTo>
                  <a:pt x="67" y="5464670"/>
                </a:lnTo>
                <a:lnTo>
                  <a:pt x="2" y="5464039"/>
                </a:lnTo>
                <a:cubicBezTo>
                  <a:pt x="2" y="5464039"/>
                  <a:pt x="2" y="5464039"/>
                  <a:pt x="7" y="5439119"/>
                </a:cubicBezTo>
                <a:lnTo>
                  <a:pt x="10" y="5424128"/>
                </a:lnTo>
                <a:lnTo>
                  <a:pt x="0" y="5424029"/>
                </a:lnTo>
                <a:cubicBezTo>
                  <a:pt x="0" y="5424029"/>
                  <a:pt x="0" y="5424029"/>
                  <a:pt x="55" y="5170563"/>
                </a:cubicBezTo>
                <a:lnTo>
                  <a:pt x="66" y="5122889"/>
                </a:lnTo>
                <a:lnTo>
                  <a:pt x="0" y="5122257"/>
                </a:lnTo>
                <a:cubicBezTo>
                  <a:pt x="0" y="5122257"/>
                  <a:pt x="0" y="5122257"/>
                  <a:pt x="103" y="4649702"/>
                </a:cubicBezTo>
                <a:cubicBezTo>
                  <a:pt x="103" y="4649702"/>
                  <a:pt x="103" y="4649702"/>
                  <a:pt x="790" y="4649701"/>
                </a:cubicBezTo>
                <a:lnTo>
                  <a:pt x="1276" y="4649700"/>
                </a:lnTo>
                <a:lnTo>
                  <a:pt x="1277" y="3891898"/>
                </a:lnTo>
                <a:lnTo>
                  <a:pt x="1" y="3879598"/>
                </a:lnTo>
                <a:cubicBezTo>
                  <a:pt x="1" y="3879598"/>
                  <a:pt x="1" y="3879598"/>
                  <a:pt x="70" y="3563023"/>
                </a:cubicBezTo>
                <a:lnTo>
                  <a:pt x="76" y="3538548"/>
                </a:lnTo>
                <a:lnTo>
                  <a:pt x="0" y="3537818"/>
                </a:lnTo>
                <a:cubicBezTo>
                  <a:pt x="0" y="3537818"/>
                  <a:pt x="0" y="3537818"/>
                  <a:pt x="103" y="3065277"/>
                </a:cubicBezTo>
                <a:cubicBezTo>
                  <a:pt x="103" y="3065277"/>
                  <a:pt x="103" y="3065277"/>
                  <a:pt x="791" y="3065276"/>
                </a:cubicBezTo>
                <a:lnTo>
                  <a:pt x="1277" y="3065275"/>
                </a:lnTo>
                <a:lnTo>
                  <a:pt x="1277" y="2686371"/>
                </a:lnTo>
                <a:lnTo>
                  <a:pt x="2" y="2674072"/>
                </a:lnTo>
                <a:cubicBezTo>
                  <a:pt x="2" y="2674072"/>
                  <a:pt x="2" y="2674072"/>
                  <a:pt x="70" y="2357496"/>
                </a:cubicBezTo>
                <a:lnTo>
                  <a:pt x="75" y="2333023"/>
                </a:lnTo>
                <a:lnTo>
                  <a:pt x="0" y="2332286"/>
                </a:lnTo>
                <a:cubicBezTo>
                  <a:pt x="0" y="2332286"/>
                  <a:pt x="0" y="2332286"/>
                  <a:pt x="102" y="1859734"/>
                </a:cubicBezTo>
                <a:cubicBezTo>
                  <a:pt x="102" y="1859734"/>
                  <a:pt x="102" y="1859734"/>
                  <a:pt x="790" y="1859730"/>
                </a:cubicBezTo>
                <a:lnTo>
                  <a:pt x="1277" y="1859730"/>
                </a:lnTo>
                <a:lnTo>
                  <a:pt x="1277" y="734186"/>
                </a:lnTo>
                <a:lnTo>
                  <a:pt x="1278" y="734186"/>
                </a:lnTo>
                <a:lnTo>
                  <a:pt x="1278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12294CE-1368-BF63-28B5-C8EE4BCAFD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4" y="579438"/>
            <a:ext cx="5113896" cy="792162"/>
          </a:xfrm>
        </p:spPr>
        <p:txBody>
          <a:bodyPr anchor="t">
            <a:noAutofit/>
          </a:bodyPr>
          <a:lstStyle>
            <a:lvl1pPr>
              <a:lnSpc>
                <a:spcPct val="85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7830E2A7-C8EE-61A4-A592-4A9C6E3D0B5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72250" y="1382889"/>
            <a:ext cx="5126366" cy="336374"/>
          </a:xfrm>
        </p:spPr>
        <p:txBody>
          <a:bodyPr anchor="t">
            <a:noAutofit/>
          </a:bodyPr>
          <a:lstStyle>
            <a:lvl1pPr marL="0" indent="0">
              <a:buNone/>
              <a:defRPr sz="2100">
                <a:solidFill>
                  <a:schemeClr val="tx1"/>
                </a:solidFill>
                <a:latin typeface="ES Build 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35BE395E-9385-3B06-C680-B8E8D2310E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714" y="1371600"/>
            <a:ext cx="5113896" cy="347663"/>
          </a:xfrm>
        </p:spPr>
        <p:txBody>
          <a:bodyPr anchor="t">
            <a:noAutofit/>
          </a:bodyPr>
          <a:lstStyle>
            <a:lvl1pPr marL="0" indent="0" algn="l">
              <a:buNone/>
              <a:defRPr sz="2100">
                <a:solidFill>
                  <a:schemeClr val="bg1"/>
                </a:solidFill>
                <a:latin typeface="ES Build 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9639A052-9E04-CDDA-0ACE-A40FF9BC5EA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572250" y="579439"/>
            <a:ext cx="5126365" cy="792162"/>
          </a:xfrm>
        </p:spPr>
        <p:txBody>
          <a:bodyPr anchor="t">
            <a:noAutofit/>
          </a:bodyPr>
          <a:lstStyle>
            <a:lvl1pPr marL="0" indent="0">
              <a:lnSpc>
                <a:spcPct val="85000"/>
              </a:lnSpc>
              <a:buNone/>
              <a:defRPr sz="3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Footer Placeholder 66">
            <a:extLst>
              <a:ext uri="{FF2B5EF4-FFF2-40B4-BE49-F238E27FC236}">
                <a16:creationId xmlns:a16="http://schemas.microsoft.com/office/drawing/2014/main" id="{A64D20B8-8B2F-AAA6-BEBC-31122038D8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90" y="6405456"/>
            <a:ext cx="5124874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6735DCC0-BDFA-E189-82A7-CEDFC1F7AF1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8" y="2397125"/>
            <a:ext cx="5124876" cy="3771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18">
            <a:extLst>
              <a:ext uri="{FF2B5EF4-FFF2-40B4-BE49-F238E27FC236}">
                <a16:creationId xmlns:a16="http://schemas.microsoft.com/office/drawing/2014/main" id="{9B7562FB-A9B5-0AA2-8AF5-9DCE7D26D1E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574140" y="2394727"/>
            <a:ext cx="5124475" cy="37719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F47BEF9-D57D-3F07-2F39-7F5470506193}"/>
              </a:ext>
            </a:extLst>
          </p:cNvPr>
          <p:cNvSpPr txBox="1"/>
          <p:nvPr userDrawn="1"/>
        </p:nvSpPr>
        <p:spPr>
          <a:xfrm>
            <a:off x="493288" y="6562481"/>
            <a:ext cx="5293842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</p:spTree>
    <p:extLst>
      <p:ext uri="{BB962C8B-B14F-4D97-AF65-F5344CB8AC3E}">
        <p14:creationId xmlns:p14="http://schemas.microsoft.com/office/powerpoint/2010/main" val="30728987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Casia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Freeform: Shape 310">
            <a:extLst>
              <a:ext uri="{FF2B5EF4-FFF2-40B4-BE49-F238E27FC236}">
                <a16:creationId xmlns:a16="http://schemas.microsoft.com/office/drawing/2014/main" id="{FA3D5559-630B-68EB-88DB-BCC345505905}"/>
              </a:ext>
            </a:extLst>
          </p:cNvPr>
          <p:cNvSpPr/>
          <p:nvPr/>
        </p:nvSpPr>
        <p:spPr>
          <a:xfrm>
            <a:off x="6096000" y="329967"/>
            <a:ext cx="6096000" cy="6528034"/>
          </a:xfrm>
          <a:custGeom>
            <a:avLst/>
            <a:gdLst>
              <a:gd name="connsiteX0" fmla="*/ 498361 w 6096000"/>
              <a:gd name="connsiteY0" fmla="*/ 0 h 6528034"/>
              <a:gd name="connsiteX1" fmla="*/ 2956322 w 6096000"/>
              <a:gd name="connsiteY1" fmla="*/ 0 h 6528034"/>
              <a:gd name="connsiteX2" fmla="*/ 2956322 w 6096000"/>
              <a:gd name="connsiteY2" fmla="*/ 1 h 6528034"/>
              <a:gd name="connsiteX3" fmla="*/ 3133467 w 6096000"/>
              <a:gd name="connsiteY3" fmla="*/ 1 h 6528034"/>
              <a:gd name="connsiteX4" fmla="*/ 5254219 w 6096000"/>
              <a:gd name="connsiteY4" fmla="*/ 1 h 6528034"/>
              <a:gd name="connsiteX5" fmla="*/ 5254219 w 6096000"/>
              <a:gd name="connsiteY5" fmla="*/ 2612 h 6528034"/>
              <a:gd name="connsiteX6" fmla="*/ 5334022 w 6096000"/>
              <a:gd name="connsiteY6" fmla="*/ 2594 h 6528034"/>
              <a:gd name="connsiteX7" fmla="*/ 5567834 w 6096000"/>
              <a:gd name="connsiteY7" fmla="*/ 100419 h 6528034"/>
              <a:gd name="connsiteX8" fmla="*/ 5998174 w 6096000"/>
              <a:gd name="connsiteY8" fmla="*/ 530758 h 6528034"/>
              <a:gd name="connsiteX9" fmla="*/ 6089287 w 6096000"/>
              <a:gd name="connsiteY9" fmla="*/ 699850 h 6528034"/>
              <a:gd name="connsiteX10" fmla="*/ 6092847 w 6096000"/>
              <a:gd name="connsiteY10" fmla="*/ 734186 h 6528034"/>
              <a:gd name="connsiteX11" fmla="*/ 6094720 w 6096000"/>
              <a:gd name="connsiteY11" fmla="*/ 734187 h 6528034"/>
              <a:gd name="connsiteX12" fmla="*/ 6094720 w 6096000"/>
              <a:gd name="connsiteY12" fmla="*/ 752239 h 6528034"/>
              <a:gd name="connsiteX13" fmla="*/ 6096000 w 6096000"/>
              <a:gd name="connsiteY13" fmla="*/ 764572 h 6528034"/>
              <a:gd name="connsiteX14" fmla="*/ 6095930 w 6096000"/>
              <a:gd name="connsiteY14" fmla="*/ 1081147 h 6528034"/>
              <a:gd name="connsiteX15" fmla="*/ 6095926 w 6096000"/>
              <a:gd name="connsiteY15" fmla="*/ 1105640 h 6528034"/>
              <a:gd name="connsiteX16" fmla="*/ 6096000 w 6096000"/>
              <a:gd name="connsiteY16" fmla="*/ 1106355 h 6528034"/>
              <a:gd name="connsiteX17" fmla="*/ 6095896 w 6096000"/>
              <a:gd name="connsiteY17" fmla="*/ 1578910 h 6528034"/>
              <a:gd name="connsiteX18" fmla="*/ 6095210 w 6096000"/>
              <a:gd name="connsiteY18" fmla="*/ 1578912 h 6528034"/>
              <a:gd name="connsiteX19" fmla="*/ 6094720 w 6096000"/>
              <a:gd name="connsiteY19" fmla="*/ 1578914 h 6528034"/>
              <a:gd name="connsiteX20" fmla="*/ 6094720 w 6096000"/>
              <a:gd name="connsiteY20" fmla="*/ 1676436 h 6528034"/>
              <a:gd name="connsiteX21" fmla="*/ 6094720 w 6096000"/>
              <a:gd name="connsiteY21" fmla="*/ 1939724 h 6528034"/>
              <a:gd name="connsiteX22" fmla="*/ 6094720 w 6096000"/>
              <a:gd name="connsiteY22" fmla="*/ 1957771 h 6528034"/>
              <a:gd name="connsiteX23" fmla="*/ 6096000 w 6096000"/>
              <a:gd name="connsiteY23" fmla="*/ 1970105 h 6528034"/>
              <a:gd name="connsiteX24" fmla="*/ 6095930 w 6096000"/>
              <a:gd name="connsiteY24" fmla="*/ 2286686 h 6528034"/>
              <a:gd name="connsiteX25" fmla="*/ 6095926 w 6096000"/>
              <a:gd name="connsiteY25" fmla="*/ 2311171 h 6528034"/>
              <a:gd name="connsiteX26" fmla="*/ 6095999 w 6096000"/>
              <a:gd name="connsiteY26" fmla="*/ 2311888 h 6528034"/>
              <a:gd name="connsiteX27" fmla="*/ 6095896 w 6096000"/>
              <a:gd name="connsiteY27" fmla="*/ 2784449 h 6528034"/>
              <a:gd name="connsiteX28" fmla="*/ 6095210 w 6096000"/>
              <a:gd name="connsiteY28" fmla="*/ 2784450 h 6528034"/>
              <a:gd name="connsiteX29" fmla="*/ 6094720 w 6096000"/>
              <a:gd name="connsiteY29" fmla="*/ 2784451 h 6528034"/>
              <a:gd name="connsiteX30" fmla="*/ 6094720 w 6096000"/>
              <a:gd name="connsiteY30" fmla="*/ 2881981 h 6528034"/>
              <a:gd name="connsiteX31" fmla="*/ 6094720 w 6096000"/>
              <a:gd name="connsiteY31" fmla="*/ 3094524 h 6528034"/>
              <a:gd name="connsiteX32" fmla="*/ 6094720 w 6096000"/>
              <a:gd name="connsiteY32" fmla="*/ 3223754 h 6528034"/>
              <a:gd name="connsiteX33" fmla="*/ 6094720 w 6096000"/>
              <a:gd name="connsiteY33" fmla="*/ 3316620 h 6528034"/>
              <a:gd name="connsiteX34" fmla="*/ 6094720 w 6096000"/>
              <a:gd name="connsiteY34" fmla="*/ 3436291 h 6528034"/>
              <a:gd name="connsiteX35" fmla="*/ 6094720 w 6096000"/>
              <a:gd name="connsiteY35" fmla="*/ 3524159 h 6528034"/>
              <a:gd name="connsiteX36" fmla="*/ 6094720 w 6096000"/>
              <a:gd name="connsiteY36" fmla="*/ 3612822 h 6528034"/>
              <a:gd name="connsiteX37" fmla="*/ 6096000 w 6096000"/>
              <a:gd name="connsiteY37" fmla="*/ 3625155 h 6528034"/>
              <a:gd name="connsiteX38" fmla="*/ 6095930 w 6096000"/>
              <a:gd name="connsiteY38" fmla="*/ 3941730 h 6528034"/>
              <a:gd name="connsiteX39" fmla="*/ 6095926 w 6096000"/>
              <a:gd name="connsiteY39" fmla="*/ 3966224 h 6528034"/>
              <a:gd name="connsiteX40" fmla="*/ 6096000 w 6096000"/>
              <a:gd name="connsiteY40" fmla="*/ 3966938 h 6528034"/>
              <a:gd name="connsiteX41" fmla="*/ 6095995 w 6096000"/>
              <a:gd name="connsiteY41" fmla="*/ 3991859 h 6528034"/>
              <a:gd name="connsiteX42" fmla="*/ 6095993 w 6096000"/>
              <a:gd name="connsiteY42" fmla="*/ 4001046 h 6528034"/>
              <a:gd name="connsiteX43" fmla="*/ 6095999 w 6096000"/>
              <a:gd name="connsiteY43" fmla="*/ 4001118 h 6528034"/>
              <a:gd name="connsiteX44" fmla="*/ 6095930 w 6096000"/>
              <a:gd name="connsiteY44" fmla="*/ 4317694 h 6528034"/>
              <a:gd name="connsiteX45" fmla="*/ 6095926 w 6096000"/>
              <a:gd name="connsiteY45" fmla="*/ 4342186 h 6528034"/>
              <a:gd name="connsiteX46" fmla="*/ 6096000 w 6096000"/>
              <a:gd name="connsiteY46" fmla="*/ 4342902 h 6528034"/>
              <a:gd name="connsiteX47" fmla="*/ 6095896 w 6096000"/>
              <a:gd name="connsiteY47" fmla="*/ 4815458 h 6528034"/>
              <a:gd name="connsiteX48" fmla="*/ 6095209 w 6096000"/>
              <a:gd name="connsiteY48" fmla="*/ 4815459 h 6528034"/>
              <a:gd name="connsiteX49" fmla="*/ 6094720 w 6096000"/>
              <a:gd name="connsiteY49" fmla="*/ 4815459 h 6528034"/>
              <a:gd name="connsiteX50" fmla="*/ 6094720 w 6096000"/>
              <a:gd name="connsiteY50" fmla="*/ 4901060 h 6528034"/>
              <a:gd name="connsiteX51" fmla="*/ 6094720 w 6096000"/>
              <a:gd name="connsiteY51" fmla="*/ 5109958 h 6528034"/>
              <a:gd name="connsiteX52" fmla="*/ 6094720 w 6096000"/>
              <a:gd name="connsiteY52" fmla="*/ 5202832 h 6528034"/>
              <a:gd name="connsiteX53" fmla="*/ 6094720 w 6096000"/>
              <a:gd name="connsiteY53" fmla="*/ 5242844 h 6528034"/>
              <a:gd name="connsiteX54" fmla="*/ 6094720 w 6096000"/>
              <a:gd name="connsiteY54" fmla="*/ 5544616 h 6528034"/>
              <a:gd name="connsiteX55" fmla="*/ 6094720 w 6096000"/>
              <a:gd name="connsiteY55" fmla="*/ 5884479 h 6528034"/>
              <a:gd name="connsiteX56" fmla="*/ 6094720 w 6096000"/>
              <a:gd name="connsiteY56" fmla="*/ 6186250 h 6528034"/>
              <a:gd name="connsiteX57" fmla="*/ 6094720 w 6096000"/>
              <a:gd name="connsiteY57" fmla="*/ 6226262 h 6528034"/>
              <a:gd name="connsiteX58" fmla="*/ 6094720 w 6096000"/>
              <a:gd name="connsiteY58" fmla="*/ 6528034 h 6528034"/>
              <a:gd name="connsiteX59" fmla="*/ 5774783 w 6096000"/>
              <a:gd name="connsiteY59" fmla="*/ 6528034 h 6528034"/>
              <a:gd name="connsiteX60" fmla="*/ 5597638 w 6096000"/>
              <a:gd name="connsiteY60" fmla="*/ 6528034 h 6528034"/>
              <a:gd name="connsiteX61" fmla="*/ 3636760 w 6096000"/>
              <a:gd name="connsiteY61" fmla="*/ 6528034 h 6528034"/>
              <a:gd name="connsiteX62" fmla="*/ 3459615 w 6096000"/>
              <a:gd name="connsiteY62" fmla="*/ 6528034 h 6528034"/>
              <a:gd name="connsiteX63" fmla="*/ 3139677 w 6096000"/>
              <a:gd name="connsiteY63" fmla="*/ 6528034 h 6528034"/>
              <a:gd name="connsiteX64" fmla="*/ 3139677 w 6096000"/>
              <a:gd name="connsiteY64" fmla="*/ 6528032 h 6528034"/>
              <a:gd name="connsiteX65" fmla="*/ 2962532 w 6096000"/>
              <a:gd name="connsiteY65" fmla="*/ 6528032 h 6528034"/>
              <a:gd name="connsiteX66" fmla="*/ 841782 w 6096000"/>
              <a:gd name="connsiteY66" fmla="*/ 6528032 h 6528034"/>
              <a:gd name="connsiteX67" fmla="*/ 841782 w 6096000"/>
              <a:gd name="connsiteY67" fmla="*/ 6527773 h 6528034"/>
              <a:gd name="connsiteX68" fmla="*/ 761978 w 6096000"/>
              <a:gd name="connsiteY68" fmla="*/ 6527791 h 6528034"/>
              <a:gd name="connsiteX69" fmla="*/ 528166 w 6096000"/>
              <a:gd name="connsiteY69" fmla="*/ 6429965 h 6528034"/>
              <a:gd name="connsiteX70" fmla="*/ 97826 w 6096000"/>
              <a:gd name="connsiteY70" fmla="*/ 5999627 h 6528034"/>
              <a:gd name="connsiteX71" fmla="*/ 2 w 6096000"/>
              <a:gd name="connsiteY71" fmla="*/ 5765813 h 6528034"/>
              <a:gd name="connsiteX72" fmla="*/ 57 w 6096000"/>
              <a:gd name="connsiteY72" fmla="*/ 5512346 h 6528034"/>
              <a:gd name="connsiteX73" fmla="*/ 67 w 6096000"/>
              <a:gd name="connsiteY73" fmla="*/ 5464670 h 6528034"/>
              <a:gd name="connsiteX74" fmla="*/ 2 w 6096000"/>
              <a:gd name="connsiteY74" fmla="*/ 5464039 h 6528034"/>
              <a:gd name="connsiteX75" fmla="*/ 7 w 6096000"/>
              <a:gd name="connsiteY75" fmla="*/ 5439119 h 6528034"/>
              <a:gd name="connsiteX76" fmla="*/ 10 w 6096000"/>
              <a:gd name="connsiteY76" fmla="*/ 5424128 h 6528034"/>
              <a:gd name="connsiteX77" fmla="*/ 0 w 6096000"/>
              <a:gd name="connsiteY77" fmla="*/ 5424029 h 6528034"/>
              <a:gd name="connsiteX78" fmla="*/ 55 w 6096000"/>
              <a:gd name="connsiteY78" fmla="*/ 5170563 h 6528034"/>
              <a:gd name="connsiteX79" fmla="*/ 66 w 6096000"/>
              <a:gd name="connsiteY79" fmla="*/ 5122889 h 6528034"/>
              <a:gd name="connsiteX80" fmla="*/ 0 w 6096000"/>
              <a:gd name="connsiteY80" fmla="*/ 5122257 h 6528034"/>
              <a:gd name="connsiteX81" fmla="*/ 103 w 6096000"/>
              <a:gd name="connsiteY81" fmla="*/ 4649702 h 6528034"/>
              <a:gd name="connsiteX82" fmla="*/ 790 w 6096000"/>
              <a:gd name="connsiteY82" fmla="*/ 4649701 h 6528034"/>
              <a:gd name="connsiteX83" fmla="*/ 1276 w 6096000"/>
              <a:gd name="connsiteY83" fmla="*/ 4649700 h 6528034"/>
              <a:gd name="connsiteX84" fmla="*/ 1277 w 6096000"/>
              <a:gd name="connsiteY84" fmla="*/ 3891898 h 6528034"/>
              <a:gd name="connsiteX85" fmla="*/ 1 w 6096000"/>
              <a:gd name="connsiteY85" fmla="*/ 3879598 h 6528034"/>
              <a:gd name="connsiteX86" fmla="*/ 70 w 6096000"/>
              <a:gd name="connsiteY86" fmla="*/ 3563023 h 6528034"/>
              <a:gd name="connsiteX87" fmla="*/ 76 w 6096000"/>
              <a:gd name="connsiteY87" fmla="*/ 3538548 h 6528034"/>
              <a:gd name="connsiteX88" fmla="*/ 0 w 6096000"/>
              <a:gd name="connsiteY88" fmla="*/ 3537818 h 6528034"/>
              <a:gd name="connsiteX89" fmla="*/ 103 w 6096000"/>
              <a:gd name="connsiteY89" fmla="*/ 3065277 h 6528034"/>
              <a:gd name="connsiteX90" fmla="*/ 791 w 6096000"/>
              <a:gd name="connsiteY90" fmla="*/ 3065276 h 6528034"/>
              <a:gd name="connsiteX91" fmla="*/ 1277 w 6096000"/>
              <a:gd name="connsiteY91" fmla="*/ 3065275 h 6528034"/>
              <a:gd name="connsiteX92" fmla="*/ 1277 w 6096000"/>
              <a:gd name="connsiteY92" fmla="*/ 2686371 h 6528034"/>
              <a:gd name="connsiteX93" fmla="*/ 2 w 6096000"/>
              <a:gd name="connsiteY93" fmla="*/ 2674072 h 6528034"/>
              <a:gd name="connsiteX94" fmla="*/ 70 w 6096000"/>
              <a:gd name="connsiteY94" fmla="*/ 2357496 h 6528034"/>
              <a:gd name="connsiteX95" fmla="*/ 75 w 6096000"/>
              <a:gd name="connsiteY95" fmla="*/ 2333023 h 6528034"/>
              <a:gd name="connsiteX96" fmla="*/ 0 w 6096000"/>
              <a:gd name="connsiteY96" fmla="*/ 2332286 h 6528034"/>
              <a:gd name="connsiteX97" fmla="*/ 102 w 6096000"/>
              <a:gd name="connsiteY97" fmla="*/ 1859734 h 6528034"/>
              <a:gd name="connsiteX98" fmla="*/ 790 w 6096000"/>
              <a:gd name="connsiteY98" fmla="*/ 1859730 h 6528034"/>
              <a:gd name="connsiteX99" fmla="*/ 1277 w 6096000"/>
              <a:gd name="connsiteY99" fmla="*/ 1859730 h 6528034"/>
              <a:gd name="connsiteX100" fmla="*/ 1277 w 6096000"/>
              <a:gd name="connsiteY100" fmla="*/ 734186 h 6528034"/>
              <a:gd name="connsiteX101" fmla="*/ 1278 w 6096000"/>
              <a:gd name="connsiteY101" fmla="*/ 734186 h 6528034"/>
              <a:gd name="connsiteX102" fmla="*/ 1278 w 6096000"/>
              <a:gd name="connsiteY102" fmla="*/ 1 h 6528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6096000" h="6528034">
                <a:moveTo>
                  <a:pt x="498361" y="0"/>
                </a:moveTo>
                <a:lnTo>
                  <a:pt x="2956322" y="0"/>
                </a:lnTo>
                <a:lnTo>
                  <a:pt x="2956322" y="1"/>
                </a:lnTo>
                <a:lnTo>
                  <a:pt x="3133467" y="1"/>
                </a:lnTo>
                <a:lnTo>
                  <a:pt x="5254219" y="1"/>
                </a:lnTo>
                <a:lnTo>
                  <a:pt x="5254219" y="2612"/>
                </a:lnTo>
                <a:lnTo>
                  <a:pt x="5334022" y="2594"/>
                </a:lnTo>
                <a:cubicBezTo>
                  <a:pt x="5421676" y="3113"/>
                  <a:pt x="5505980" y="38567"/>
                  <a:pt x="5567834" y="100419"/>
                </a:cubicBezTo>
                <a:cubicBezTo>
                  <a:pt x="5567834" y="100419"/>
                  <a:pt x="5567834" y="100419"/>
                  <a:pt x="5998174" y="530758"/>
                </a:cubicBezTo>
                <a:cubicBezTo>
                  <a:pt x="6045058" y="577643"/>
                  <a:pt x="6076350" y="636415"/>
                  <a:pt x="6089287" y="699850"/>
                </a:cubicBezTo>
                <a:lnTo>
                  <a:pt x="6092847" y="734186"/>
                </a:lnTo>
                <a:lnTo>
                  <a:pt x="6094720" y="734187"/>
                </a:lnTo>
                <a:lnTo>
                  <a:pt x="6094720" y="752239"/>
                </a:lnTo>
                <a:lnTo>
                  <a:pt x="6096000" y="764572"/>
                </a:lnTo>
                <a:cubicBezTo>
                  <a:pt x="6096000" y="764572"/>
                  <a:pt x="6096000" y="764572"/>
                  <a:pt x="6095930" y="1081147"/>
                </a:cubicBezTo>
                <a:lnTo>
                  <a:pt x="6095926" y="1105640"/>
                </a:lnTo>
                <a:lnTo>
                  <a:pt x="6096000" y="1106355"/>
                </a:lnTo>
                <a:cubicBezTo>
                  <a:pt x="6096000" y="1106355"/>
                  <a:pt x="6096000" y="1106355"/>
                  <a:pt x="6095896" y="1578910"/>
                </a:cubicBezTo>
                <a:cubicBezTo>
                  <a:pt x="6095896" y="1578910"/>
                  <a:pt x="6095896" y="1578910"/>
                  <a:pt x="6095210" y="1578912"/>
                </a:cubicBezTo>
                <a:lnTo>
                  <a:pt x="6094720" y="1578914"/>
                </a:lnTo>
                <a:lnTo>
                  <a:pt x="6094720" y="1676436"/>
                </a:lnTo>
                <a:lnTo>
                  <a:pt x="6094720" y="1939724"/>
                </a:lnTo>
                <a:lnTo>
                  <a:pt x="6094720" y="1957771"/>
                </a:lnTo>
                <a:lnTo>
                  <a:pt x="6096000" y="1970105"/>
                </a:lnTo>
                <a:cubicBezTo>
                  <a:pt x="6096000" y="1970105"/>
                  <a:pt x="6096000" y="1970105"/>
                  <a:pt x="6095930" y="2286686"/>
                </a:cubicBezTo>
                <a:lnTo>
                  <a:pt x="6095926" y="2311171"/>
                </a:lnTo>
                <a:lnTo>
                  <a:pt x="6095999" y="2311888"/>
                </a:lnTo>
                <a:cubicBezTo>
                  <a:pt x="6095999" y="2311888"/>
                  <a:pt x="6095999" y="2311888"/>
                  <a:pt x="6095896" y="2784449"/>
                </a:cubicBezTo>
                <a:cubicBezTo>
                  <a:pt x="6095896" y="2784449"/>
                  <a:pt x="6095896" y="2784449"/>
                  <a:pt x="6095210" y="2784450"/>
                </a:cubicBezTo>
                <a:lnTo>
                  <a:pt x="6094720" y="2784451"/>
                </a:lnTo>
                <a:lnTo>
                  <a:pt x="6094720" y="2881981"/>
                </a:lnTo>
                <a:lnTo>
                  <a:pt x="6094720" y="3094524"/>
                </a:lnTo>
                <a:lnTo>
                  <a:pt x="6094720" y="3223754"/>
                </a:lnTo>
                <a:lnTo>
                  <a:pt x="6094720" y="3316620"/>
                </a:lnTo>
                <a:lnTo>
                  <a:pt x="6094720" y="3436291"/>
                </a:lnTo>
                <a:lnTo>
                  <a:pt x="6094720" y="3524159"/>
                </a:lnTo>
                <a:lnTo>
                  <a:pt x="6094720" y="3612822"/>
                </a:lnTo>
                <a:lnTo>
                  <a:pt x="6096000" y="3625155"/>
                </a:lnTo>
                <a:cubicBezTo>
                  <a:pt x="6096000" y="3625155"/>
                  <a:pt x="6096000" y="3625155"/>
                  <a:pt x="6095930" y="3941730"/>
                </a:cubicBezTo>
                <a:lnTo>
                  <a:pt x="6095926" y="3966224"/>
                </a:lnTo>
                <a:lnTo>
                  <a:pt x="6096000" y="3966938"/>
                </a:lnTo>
                <a:cubicBezTo>
                  <a:pt x="6096000" y="3966938"/>
                  <a:pt x="6096000" y="3966938"/>
                  <a:pt x="6095995" y="3991859"/>
                </a:cubicBezTo>
                <a:lnTo>
                  <a:pt x="6095993" y="4001046"/>
                </a:lnTo>
                <a:lnTo>
                  <a:pt x="6095999" y="4001118"/>
                </a:lnTo>
                <a:cubicBezTo>
                  <a:pt x="6095999" y="4001118"/>
                  <a:pt x="6095999" y="4001118"/>
                  <a:pt x="6095930" y="4317694"/>
                </a:cubicBezTo>
                <a:lnTo>
                  <a:pt x="6095926" y="4342186"/>
                </a:lnTo>
                <a:lnTo>
                  <a:pt x="6096000" y="4342902"/>
                </a:lnTo>
                <a:cubicBezTo>
                  <a:pt x="6096000" y="4342902"/>
                  <a:pt x="6096000" y="4342902"/>
                  <a:pt x="6095896" y="4815458"/>
                </a:cubicBezTo>
                <a:cubicBezTo>
                  <a:pt x="6095896" y="4815458"/>
                  <a:pt x="6095896" y="4815458"/>
                  <a:pt x="6095209" y="4815459"/>
                </a:cubicBezTo>
                <a:lnTo>
                  <a:pt x="6094720" y="4815459"/>
                </a:lnTo>
                <a:lnTo>
                  <a:pt x="6094720" y="4901060"/>
                </a:lnTo>
                <a:lnTo>
                  <a:pt x="6094720" y="5109958"/>
                </a:lnTo>
                <a:lnTo>
                  <a:pt x="6094720" y="5202832"/>
                </a:lnTo>
                <a:lnTo>
                  <a:pt x="6094720" y="5242844"/>
                </a:lnTo>
                <a:lnTo>
                  <a:pt x="6094720" y="5544616"/>
                </a:lnTo>
                <a:lnTo>
                  <a:pt x="6094720" y="5884479"/>
                </a:lnTo>
                <a:lnTo>
                  <a:pt x="6094720" y="6186250"/>
                </a:lnTo>
                <a:lnTo>
                  <a:pt x="6094720" y="6226262"/>
                </a:lnTo>
                <a:lnTo>
                  <a:pt x="6094720" y="6528034"/>
                </a:lnTo>
                <a:lnTo>
                  <a:pt x="5774783" y="6528034"/>
                </a:lnTo>
                <a:lnTo>
                  <a:pt x="5597638" y="6528034"/>
                </a:lnTo>
                <a:lnTo>
                  <a:pt x="3636760" y="6528034"/>
                </a:lnTo>
                <a:lnTo>
                  <a:pt x="3459615" y="6528034"/>
                </a:lnTo>
                <a:lnTo>
                  <a:pt x="3139677" y="6528034"/>
                </a:lnTo>
                <a:lnTo>
                  <a:pt x="3139677" y="6528032"/>
                </a:lnTo>
                <a:lnTo>
                  <a:pt x="2962532" y="6528032"/>
                </a:lnTo>
                <a:lnTo>
                  <a:pt x="841782" y="6528032"/>
                </a:lnTo>
                <a:lnTo>
                  <a:pt x="841782" y="6527773"/>
                </a:lnTo>
                <a:lnTo>
                  <a:pt x="761978" y="6527791"/>
                </a:lnTo>
                <a:cubicBezTo>
                  <a:pt x="674323" y="6527273"/>
                  <a:pt x="590019" y="6491819"/>
                  <a:pt x="528166" y="6429965"/>
                </a:cubicBezTo>
                <a:cubicBezTo>
                  <a:pt x="528166" y="6429965"/>
                  <a:pt x="528166" y="6429965"/>
                  <a:pt x="97826" y="5999627"/>
                </a:cubicBezTo>
                <a:cubicBezTo>
                  <a:pt x="35315" y="5937116"/>
                  <a:pt x="519" y="5853470"/>
                  <a:pt x="2" y="5765813"/>
                </a:cubicBezTo>
                <a:cubicBezTo>
                  <a:pt x="2" y="5765813"/>
                  <a:pt x="2" y="5765813"/>
                  <a:pt x="57" y="5512346"/>
                </a:cubicBezTo>
                <a:lnTo>
                  <a:pt x="67" y="5464670"/>
                </a:lnTo>
                <a:lnTo>
                  <a:pt x="2" y="5464039"/>
                </a:lnTo>
                <a:cubicBezTo>
                  <a:pt x="2" y="5464039"/>
                  <a:pt x="2" y="5464039"/>
                  <a:pt x="7" y="5439119"/>
                </a:cubicBezTo>
                <a:lnTo>
                  <a:pt x="10" y="5424128"/>
                </a:lnTo>
                <a:lnTo>
                  <a:pt x="0" y="5424029"/>
                </a:lnTo>
                <a:cubicBezTo>
                  <a:pt x="0" y="5424029"/>
                  <a:pt x="0" y="5424029"/>
                  <a:pt x="55" y="5170563"/>
                </a:cubicBezTo>
                <a:lnTo>
                  <a:pt x="66" y="5122889"/>
                </a:lnTo>
                <a:lnTo>
                  <a:pt x="0" y="5122257"/>
                </a:lnTo>
                <a:cubicBezTo>
                  <a:pt x="0" y="5122257"/>
                  <a:pt x="0" y="5122257"/>
                  <a:pt x="103" y="4649702"/>
                </a:cubicBezTo>
                <a:cubicBezTo>
                  <a:pt x="103" y="4649702"/>
                  <a:pt x="103" y="4649702"/>
                  <a:pt x="790" y="4649701"/>
                </a:cubicBezTo>
                <a:lnTo>
                  <a:pt x="1276" y="4649700"/>
                </a:lnTo>
                <a:lnTo>
                  <a:pt x="1277" y="3891898"/>
                </a:lnTo>
                <a:lnTo>
                  <a:pt x="1" y="3879598"/>
                </a:lnTo>
                <a:cubicBezTo>
                  <a:pt x="1" y="3879598"/>
                  <a:pt x="1" y="3879598"/>
                  <a:pt x="70" y="3563023"/>
                </a:cubicBezTo>
                <a:lnTo>
                  <a:pt x="76" y="3538548"/>
                </a:lnTo>
                <a:lnTo>
                  <a:pt x="0" y="3537818"/>
                </a:lnTo>
                <a:cubicBezTo>
                  <a:pt x="0" y="3537818"/>
                  <a:pt x="0" y="3537818"/>
                  <a:pt x="103" y="3065277"/>
                </a:cubicBezTo>
                <a:cubicBezTo>
                  <a:pt x="103" y="3065277"/>
                  <a:pt x="103" y="3065277"/>
                  <a:pt x="791" y="3065276"/>
                </a:cubicBezTo>
                <a:lnTo>
                  <a:pt x="1277" y="3065275"/>
                </a:lnTo>
                <a:lnTo>
                  <a:pt x="1277" y="2686371"/>
                </a:lnTo>
                <a:lnTo>
                  <a:pt x="2" y="2674072"/>
                </a:lnTo>
                <a:cubicBezTo>
                  <a:pt x="2" y="2674072"/>
                  <a:pt x="2" y="2674072"/>
                  <a:pt x="70" y="2357496"/>
                </a:cubicBezTo>
                <a:lnTo>
                  <a:pt x="75" y="2333023"/>
                </a:lnTo>
                <a:lnTo>
                  <a:pt x="0" y="2332286"/>
                </a:lnTo>
                <a:cubicBezTo>
                  <a:pt x="0" y="2332286"/>
                  <a:pt x="0" y="2332286"/>
                  <a:pt x="102" y="1859734"/>
                </a:cubicBezTo>
                <a:cubicBezTo>
                  <a:pt x="102" y="1859734"/>
                  <a:pt x="102" y="1859734"/>
                  <a:pt x="790" y="1859730"/>
                </a:cubicBezTo>
                <a:lnTo>
                  <a:pt x="1277" y="1859730"/>
                </a:lnTo>
                <a:lnTo>
                  <a:pt x="1277" y="734186"/>
                </a:lnTo>
                <a:lnTo>
                  <a:pt x="1278" y="734186"/>
                </a:lnTo>
                <a:lnTo>
                  <a:pt x="1278" y="1"/>
                </a:lnTo>
                <a:close/>
              </a:path>
            </a:pathLst>
          </a:custGeom>
          <a:solidFill>
            <a:srgbClr val="8E7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A491785-6F57-E13E-C4A7-A9AD6FFD44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4" y="579438"/>
            <a:ext cx="5113896" cy="792162"/>
          </a:xfrm>
        </p:spPr>
        <p:txBody>
          <a:bodyPr anchor="t">
            <a:noAutofit/>
          </a:bodyPr>
          <a:lstStyle>
            <a:lvl1pPr>
              <a:lnSpc>
                <a:spcPct val="85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D8B2789D-2F50-D72A-8229-CAE0C730F66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72250" y="1382889"/>
            <a:ext cx="5126366" cy="336374"/>
          </a:xfrm>
        </p:spPr>
        <p:txBody>
          <a:bodyPr anchor="t">
            <a:noAutofit/>
          </a:bodyPr>
          <a:lstStyle>
            <a:lvl1pPr marL="0" indent="0">
              <a:buNone/>
              <a:defRPr sz="2100">
                <a:solidFill>
                  <a:schemeClr val="bg1"/>
                </a:solidFill>
                <a:latin typeface="ES Build 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8CBAEA92-7477-E04A-CD5D-6640297432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714" y="1371600"/>
            <a:ext cx="5113896" cy="347663"/>
          </a:xfrm>
        </p:spPr>
        <p:txBody>
          <a:bodyPr anchor="t">
            <a:noAutofit/>
          </a:bodyPr>
          <a:lstStyle>
            <a:lvl1pPr marL="0" indent="0" algn="l">
              <a:buNone/>
              <a:defRPr sz="2100">
                <a:solidFill>
                  <a:schemeClr val="tx1"/>
                </a:solidFill>
                <a:latin typeface="ES Build 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34E41C82-70F8-4AFF-FDEC-3AA38C0B794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572250" y="579439"/>
            <a:ext cx="5126365" cy="792162"/>
          </a:xfrm>
        </p:spPr>
        <p:txBody>
          <a:bodyPr anchor="t">
            <a:noAutofit/>
          </a:bodyPr>
          <a:lstStyle>
            <a:lvl1pPr marL="0" indent="0">
              <a:lnSpc>
                <a:spcPct val="85000"/>
              </a:lnSpc>
              <a:buNone/>
              <a:defRPr sz="3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Footer Placeholder 66">
            <a:extLst>
              <a:ext uri="{FF2B5EF4-FFF2-40B4-BE49-F238E27FC236}">
                <a16:creationId xmlns:a16="http://schemas.microsoft.com/office/drawing/2014/main" id="{7C55B1E5-0112-9125-02B5-998F8C45A15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90" y="6405456"/>
            <a:ext cx="5124874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" name="Content Placeholder 18">
            <a:extLst>
              <a:ext uri="{FF2B5EF4-FFF2-40B4-BE49-F238E27FC236}">
                <a16:creationId xmlns:a16="http://schemas.microsoft.com/office/drawing/2014/main" id="{FF37D647-62F1-024B-07D9-8DBAD2392F5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8" y="2397125"/>
            <a:ext cx="5124876" cy="37719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8">
            <a:extLst>
              <a:ext uri="{FF2B5EF4-FFF2-40B4-BE49-F238E27FC236}">
                <a16:creationId xmlns:a16="http://schemas.microsoft.com/office/drawing/2014/main" id="{B7CB7762-181F-D4B2-7B20-F7D6955DC1B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574140" y="2394727"/>
            <a:ext cx="5124475" cy="3771900"/>
          </a:xfr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accent1"/>
                </a:solidFill>
              </a:defRPr>
            </a:lvl6pPr>
            <a:lvl7pPr>
              <a:defRPr>
                <a:solidFill>
                  <a:schemeClr val="accent1"/>
                </a:solidFill>
              </a:defRPr>
            </a:lvl7pPr>
            <a:lvl8pPr>
              <a:defRPr>
                <a:solidFill>
                  <a:schemeClr val="accent1"/>
                </a:solidFill>
              </a:defRPr>
            </a:lvl8pPr>
            <a:lvl9pPr>
              <a:defRPr>
                <a:solidFill>
                  <a:schemeClr val="accent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DB4B41DA-6D67-E315-71AF-0A1BDAD0D40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180146" y="6513177"/>
            <a:ext cx="516553" cy="15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285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Viridis Gradi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green and white background&#10;&#10;Description automatically generated">
            <a:extLst>
              <a:ext uri="{FF2B5EF4-FFF2-40B4-BE49-F238E27FC236}">
                <a16:creationId xmlns:a16="http://schemas.microsoft.com/office/drawing/2014/main" id="{D9D8ABDB-B374-C08D-1423-39142E878E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974"/>
            <a:ext cx="6094100" cy="685602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7106D83-86C1-03BA-6A3C-29169056A5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9312" y="2467915"/>
            <a:ext cx="4430065" cy="1232645"/>
          </a:xfrm>
        </p:spPr>
        <p:txBody>
          <a:bodyPr wrap="square" anchor="ctr">
            <a:noAutofit/>
          </a:bodyPr>
          <a:lstStyle>
            <a:lvl1pPr algn="l">
              <a:defRPr sz="8900" spc="-30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/>
              <a:t>Agenda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D0C2672-616F-7E48-D192-190D79314B2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72251" y="696686"/>
            <a:ext cx="5121312" cy="546462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lnSpc>
                <a:spcPct val="87000"/>
              </a:lnSpc>
              <a:spcBef>
                <a:spcPts val="900"/>
              </a:spcBef>
              <a:spcAft>
                <a:spcPts val="900"/>
              </a:spcAft>
              <a:buClr>
                <a:srgbClr val="8E71F4"/>
              </a:buClr>
              <a:buFont typeface="ES Build Neutral" pitchFamily="50" charset="0"/>
              <a:buChar char="​"/>
              <a:defRPr sz="3400">
                <a:solidFill>
                  <a:schemeClr val="tx1"/>
                </a:solidFill>
              </a:defRPr>
            </a:lvl1pPr>
            <a:lvl2pPr marL="7938" indent="-7938">
              <a:defRPr>
                <a:solidFill>
                  <a:schemeClr val="accent5"/>
                </a:solidFill>
              </a:defRPr>
            </a:lvl2pPr>
            <a:lvl3pPr>
              <a:defRPr>
                <a:solidFill>
                  <a:schemeClr val="accent5"/>
                </a:solidFill>
              </a:defRPr>
            </a:lvl3pPr>
            <a:lvl4pPr>
              <a:defRPr>
                <a:solidFill>
                  <a:schemeClr val="accent5"/>
                </a:solidFill>
              </a:defRPr>
            </a:lvl4pPr>
            <a:lvl5pPr>
              <a:defRPr>
                <a:solidFill>
                  <a:schemeClr val="accent5"/>
                </a:solidFill>
              </a:defRPr>
            </a:lvl5pPr>
            <a:lvl6pPr marL="27432" indent="0">
              <a:lnSpc>
                <a:spcPct val="67000"/>
              </a:lnSpc>
              <a:spcBef>
                <a:spcPts val="600"/>
              </a:spcBef>
              <a:spcAft>
                <a:spcPts val="0"/>
              </a:spcAft>
              <a:buFont typeface="ES Build Neutral" pitchFamily="50" charset="0"/>
              <a:buChar char="​"/>
              <a:tabLst/>
              <a:defRPr sz="1200" b="0">
                <a:solidFill>
                  <a:schemeClr val="tx1"/>
                </a:solidFill>
              </a:defRPr>
            </a:lvl6pPr>
            <a:lvl7pPr marL="0" indent="0">
              <a:spcBef>
                <a:spcPts val="1500"/>
              </a:spcBef>
              <a:spcAft>
                <a:spcPts val="0"/>
              </a:spcAft>
              <a:defRPr sz="4400" spc="0" baseline="0">
                <a:solidFill>
                  <a:schemeClr val="tx1"/>
                </a:solidFill>
                <a:latin typeface="ES Build "/>
              </a:defRPr>
            </a:lvl7pPr>
            <a:lvl8pPr marL="27432">
              <a:spcBef>
                <a:spcPts val="0"/>
              </a:spcBef>
              <a:defRPr sz="1600" spc="0">
                <a:solidFill>
                  <a:srgbClr val="8E71F4"/>
                </a:solidFill>
                <a:latin typeface="+mn-lt"/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6"/>
            <a:r>
              <a:rPr lang="en-US" dirty="0"/>
              <a:t>Edit text</a:t>
            </a:r>
          </a:p>
          <a:p>
            <a:pPr lvl="7"/>
            <a:r>
              <a:rPr lang="en-US" dirty="0"/>
              <a:t>Edit text</a:t>
            </a:r>
          </a:p>
          <a:p>
            <a:pPr lvl="5"/>
            <a:r>
              <a:rPr lang="en-US" dirty="0"/>
              <a:t>Edit text</a:t>
            </a:r>
          </a:p>
        </p:txBody>
      </p:sp>
      <p:sp>
        <p:nvSpPr>
          <p:cNvPr id="12" name="object 2">
            <a:extLst>
              <a:ext uri="{FF2B5EF4-FFF2-40B4-BE49-F238E27FC236}">
                <a16:creationId xmlns:a16="http://schemas.microsoft.com/office/drawing/2014/main" id="{EC7EF173-7EEC-F83D-97C8-B7439C2204DB}"/>
              </a:ext>
            </a:extLst>
          </p:cNvPr>
          <p:cNvSpPr/>
          <p:nvPr userDrawn="1"/>
        </p:nvSpPr>
        <p:spPr>
          <a:xfrm>
            <a:off x="542689" y="2076112"/>
            <a:ext cx="543873" cy="543873"/>
          </a:xfrm>
          <a:custGeom>
            <a:avLst/>
            <a:gdLst/>
            <a:ahLst/>
            <a:cxnLst/>
            <a:rect l="l" t="t" r="r" b="b"/>
            <a:pathLst>
              <a:path w="828675" h="828675">
                <a:moveTo>
                  <a:pt x="828121" y="0"/>
                </a:moveTo>
                <a:lnTo>
                  <a:pt x="511712" y="565"/>
                </a:lnTo>
                <a:lnTo>
                  <a:pt x="468206" y="4936"/>
                </a:lnTo>
                <a:lnTo>
                  <a:pt x="426776" y="17574"/>
                </a:lnTo>
                <a:lnTo>
                  <a:pt x="388579" y="37999"/>
                </a:lnTo>
                <a:lnTo>
                  <a:pt x="354774" y="65736"/>
                </a:lnTo>
                <a:lnTo>
                  <a:pt x="65736" y="354774"/>
                </a:lnTo>
                <a:lnTo>
                  <a:pt x="38004" y="388579"/>
                </a:lnTo>
                <a:lnTo>
                  <a:pt x="17577" y="426774"/>
                </a:lnTo>
                <a:lnTo>
                  <a:pt x="4938" y="468201"/>
                </a:lnTo>
                <a:lnTo>
                  <a:pt x="565" y="511701"/>
                </a:lnTo>
                <a:lnTo>
                  <a:pt x="0" y="828110"/>
                </a:lnTo>
                <a:lnTo>
                  <a:pt x="235553" y="828110"/>
                </a:lnTo>
                <a:lnTo>
                  <a:pt x="236087" y="280776"/>
                </a:lnTo>
                <a:lnTo>
                  <a:pt x="239616" y="263356"/>
                </a:lnTo>
                <a:lnTo>
                  <a:pt x="249213" y="249132"/>
                </a:lnTo>
                <a:lnTo>
                  <a:pt x="263438" y="239540"/>
                </a:lnTo>
                <a:lnTo>
                  <a:pt x="280850" y="236013"/>
                </a:lnTo>
                <a:lnTo>
                  <a:pt x="828121" y="235553"/>
                </a:lnTo>
                <a:lnTo>
                  <a:pt x="828121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4F5860"/>
              </a:solidFill>
              <a:effectLst/>
              <a:uLnTx/>
              <a:uFillTx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3F39891-E607-D810-0433-4C2419FE8987}"/>
              </a:ext>
            </a:extLst>
          </p:cNvPr>
          <p:cNvSpPr txBox="1"/>
          <p:nvPr userDrawn="1"/>
        </p:nvSpPr>
        <p:spPr>
          <a:xfrm>
            <a:off x="524142" y="6562481"/>
            <a:ext cx="5293842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>
                <a:solidFill>
                  <a:schemeClr val="bg2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</p:spTree>
    <p:extLst>
      <p:ext uri="{BB962C8B-B14F-4D97-AF65-F5344CB8AC3E}">
        <p14:creationId xmlns:p14="http://schemas.microsoft.com/office/powerpoint/2010/main" val="2407102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Casia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Freeform: Shape 310">
            <a:extLst>
              <a:ext uri="{FF2B5EF4-FFF2-40B4-BE49-F238E27FC236}">
                <a16:creationId xmlns:a16="http://schemas.microsoft.com/office/drawing/2014/main" id="{FA3D5559-630B-68EB-88DB-BCC345505905}"/>
              </a:ext>
            </a:extLst>
          </p:cNvPr>
          <p:cNvSpPr/>
          <p:nvPr/>
        </p:nvSpPr>
        <p:spPr>
          <a:xfrm>
            <a:off x="0" y="329967"/>
            <a:ext cx="6096000" cy="6528034"/>
          </a:xfrm>
          <a:custGeom>
            <a:avLst/>
            <a:gdLst>
              <a:gd name="connsiteX0" fmla="*/ 498361 w 6096000"/>
              <a:gd name="connsiteY0" fmla="*/ 0 h 6528034"/>
              <a:gd name="connsiteX1" fmla="*/ 2956322 w 6096000"/>
              <a:gd name="connsiteY1" fmla="*/ 0 h 6528034"/>
              <a:gd name="connsiteX2" fmla="*/ 2956322 w 6096000"/>
              <a:gd name="connsiteY2" fmla="*/ 1 h 6528034"/>
              <a:gd name="connsiteX3" fmla="*/ 3133467 w 6096000"/>
              <a:gd name="connsiteY3" fmla="*/ 1 h 6528034"/>
              <a:gd name="connsiteX4" fmla="*/ 5254219 w 6096000"/>
              <a:gd name="connsiteY4" fmla="*/ 1 h 6528034"/>
              <a:gd name="connsiteX5" fmla="*/ 5254219 w 6096000"/>
              <a:gd name="connsiteY5" fmla="*/ 2612 h 6528034"/>
              <a:gd name="connsiteX6" fmla="*/ 5334022 w 6096000"/>
              <a:gd name="connsiteY6" fmla="*/ 2594 h 6528034"/>
              <a:gd name="connsiteX7" fmla="*/ 5567834 w 6096000"/>
              <a:gd name="connsiteY7" fmla="*/ 100419 h 6528034"/>
              <a:gd name="connsiteX8" fmla="*/ 5998174 w 6096000"/>
              <a:gd name="connsiteY8" fmla="*/ 530758 h 6528034"/>
              <a:gd name="connsiteX9" fmla="*/ 6089287 w 6096000"/>
              <a:gd name="connsiteY9" fmla="*/ 699850 h 6528034"/>
              <a:gd name="connsiteX10" fmla="*/ 6092847 w 6096000"/>
              <a:gd name="connsiteY10" fmla="*/ 734186 h 6528034"/>
              <a:gd name="connsiteX11" fmla="*/ 6094720 w 6096000"/>
              <a:gd name="connsiteY11" fmla="*/ 734187 h 6528034"/>
              <a:gd name="connsiteX12" fmla="*/ 6094720 w 6096000"/>
              <a:gd name="connsiteY12" fmla="*/ 752239 h 6528034"/>
              <a:gd name="connsiteX13" fmla="*/ 6096000 w 6096000"/>
              <a:gd name="connsiteY13" fmla="*/ 764572 h 6528034"/>
              <a:gd name="connsiteX14" fmla="*/ 6095930 w 6096000"/>
              <a:gd name="connsiteY14" fmla="*/ 1081147 h 6528034"/>
              <a:gd name="connsiteX15" fmla="*/ 6095926 w 6096000"/>
              <a:gd name="connsiteY15" fmla="*/ 1105640 h 6528034"/>
              <a:gd name="connsiteX16" fmla="*/ 6096000 w 6096000"/>
              <a:gd name="connsiteY16" fmla="*/ 1106355 h 6528034"/>
              <a:gd name="connsiteX17" fmla="*/ 6095896 w 6096000"/>
              <a:gd name="connsiteY17" fmla="*/ 1578910 h 6528034"/>
              <a:gd name="connsiteX18" fmla="*/ 6095210 w 6096000"/>
              <a:gd name="connsiteY18" fmla="*/ 1578912 h 6528034"/>
              <a:gd name="connsiteX19" fmla="*/ 6094720 w 6096000"/>
              <a:gd name="connsiteY19" fmla="*/ 1578914 h 6528034"/>
              <a:gd name="connsiteX20" fmla="*/ 6094720 w 6096000"/>
              <a:gd name="connsiteY20" fmla="*/ 1676436 h 6528034"/>
              <a:gd name="connsiteX21" fmla="*/ 6094720 w 6096000"/>
              <a:gd name="connsiteY21" fmla="*/ 1939724 h 6528034"/>
              <a:gd name="connsiteX22" fmla="*/ 6094720 w 6096000"/>
              <a:gd name="connsiteY22" fmla="*/ 1957771 h 6528034"/>
              <a:gd name="connsiteX23" fmla="*/ 6096000 w 6096000"/>
              <a:gd name="connsiteY23" fmla="*/ 1970105 h 6528034"/>
              <a:gd name="connsiteX24" fmla="*/ 6095930 w 6096000"/>
              <a:gd name="connsiteY24" fmla="*/ 2286686 h 6528034"/>
              <a:gd name="connsiteX25" fmla="*/ 6095926 w 6096000"/>
              <a:gd name="connsiteY25" fmla="*/ 2311171 h 6528034"/>
              <a:gd name="connsiteX26" fmla="*/ 6095999 w 6096000"/>
              <a:gd name="connsiteY26" fmla="*/ 2311888 h 6528034"/>
              <a:gd name="connsiteX27" fmla="*/ 6095896 w 6096000"/>
              <a:gd name="connsiteY27" fmla="*/ 2784449 h 6528034"/>
              <a:gd name="connsiteX28" fmla="*/ 6095210 w 6096000"/>
              <a:gd name="connsiteY28" fmla="*/ 2784450 h 6528034"/>
              <a:gd name="connsiteX29" fmla="*/ 6094720 w 6096000"/>
              <a:gd name="connsiteY29" fmla="*/ 2784451 h 6528034"/>
              <a:gd name="connsiteX30" fmla="*/ 6094720 w 6096000"/>
              <a:gd name="connsiteY30" fmla="*/ 2881981 h 6528034"/>
              <a:gd name="connsiteX31" fmla="*/ 6094720 w 6096000"/>
              <a:gd name="connsiteY31" fmla="*/ 3094524 h 6528034"/>
              <a:gd name="connsiteX32" fmla="*/ 6094720 w 6096000"/>
              <a:gd name="connsiteY32" fmla="*/ 3223754 h 6528034"/>
              <a:gd name="connsiteX33" fmla="*/ 6094720 w 6096000"/>
              <a:gd name="connsiteY33" fmla="*/ 3316620 h 6528034"/>
              <a:gd name="connsiteX34" fmla="*/ 6094720 w 6096000"/>
              <a:gd name="connsiteY34" fmla="*/ 3436291 h 6528034"/>
              <a:gd name="connsiteX35" fmla="*/ 6094720 w 6096000"/>
              <a:gd name="connsiteY35" fmla="*/ 3524159 h 6528034"/>
              <a:gd name="connsiteX36" fmla="*/ 6094720 w 6096000"/>
              <a:gd name="connsiteY36" fmla="*/ 3612822 h 6528034"/>
              <a:gd name="connsiteX37" fmla="*/ 6096000 w 6096000"/>
              <a:gd name="connsiteY37" fmla="*/ 3625155 h 6528034"/>
              <a:gd name="connsiteX38" fmla="*/ 6095930 w 6096000"/>
              <a:gd name="connsiteY38" fmla="*/ 3941730 h 6528034"/>
              <a:gd name="connsiteX39" fmla="*/ 6095926 w 6096000"/>
              <a:gd name="connsiteY39" fmla="*/ 3966224 h 6528034"/>
              <a:gd name="connsiteX40" fmla="*/ 6096000 w 6096000"/>
              <a:gd name="connsiteY40" fmla="*/ 3966938 h 6528034"/>
              <a:gd name="connsiteX41" fmla="*/ 6095995 w 6096000"/>
              <a:gd name="connsiteY41" fmla="*/ 3991859 h 6528034"/>
              <a:gd name="connsiteX42" fmla="*/ 6095993 w 6096000"/>
              <a:gd name="connsiteY42" fmla="*/ 4001046 h 6528034"/>
              <a:gd name="connsiteX43" fmla="*/ 6095999 w 6096000"/>
              <a:gd name="connsiteY43" fmla="*/ 4001118 h 6528034"/>
              <a:gd name="connsiteX44" fmla="*/ 6095930 w 6096000"/>
              <a:gd name="connsiteY44" fmla="*/ 4317694 h 6528034"/>
              <a:gd name="connsiteX45" fmla="*/ 6095926 w 6096000"/>
              <a:gd name="connsiteY45" fmla="*/ 4342186 h 6528034"/>
              <a:gd name="connsiteX46" fmla="*/ 6096000 w 6096000"/>
              <a:gd name="connsiteY46" fmla="*/ 4342902 h 6528034"/>
              <a:gd name="connsiteX47" fmla="*/ 6095896 w 6096000"/>
              <a:gd name="connsiteY47" fmla="*/ 4815458 h 6528034"/>
              <a:gd name="connsiteX48" fmla="*/ 6095209 w 6096000"/>
              <a:gd name="connsiteY48" fmla="*/ 4815459 h 6528034"/>
              <a:gd name="connsiteX49" fmla="*/ 6094720 w 6096000"/>
              <a:gd name="connsiteY49" fmla="*/ 4815459 h 6528034"/>
              <a:gd name="connsiteX50" fmla="*/ 6094720 w 6096000"/>
              <a:gd name="connsiteY50" fmla="*/ 4901060 h 6528034"/>
              <a:gd name="connsiteX51" fmla="*/ 6094720 w 6096000"/>
              <a:gd name="connsiteY51" fmla="*/ 5109958 h 6528034"/>
              <a:gd name="connsiteX52" fmla="*/ 6094720 w 6096000"/>
              <a:gd name="connsiteY52" fmla="*/ 5202832 h 6528034"/>
              <a:gd name="connsiteX53" fmla="*/ 6094720 w 6096000"/>
              <a:gd name="connsiteY53" fmla="*/ 5242844 h 6528034"/>
              <a:gd name="connsiteX54" fmla="*/ 6094720 w 6096000"/>
              <a:gd name="connsiteY54" fmla="*/ 5544616 h 6528034"/>
              <a:gd name="connsiteX55" fmla="*/ 6094720 w 6096000"/>
              <a:gd name="connsiteY55" fmla="*/ 5884479 h 6528034"/>
              <a:gd name="connsiteX56" fmla="*/ 6094720 w 6096000"/>
              <a:gd name="connsiteY56" fmla="*/ 6186250 h 6528034"/>
              <a:gd name="connsiteX57" fmla="*/ 6094720 w 6096000"/>
              <a:gd name="connsiteY57" fmla="*/ 6226262 h 6528034"/>
              <a:gd name="connsiteX58" fmla="*/ 6094720 w 6096000"/>
              <a:gd name="connsiteY58" fmla="*/ 6528034 h 6528034"/>
              <a:gd name="connsiteX59" fmla="*/ 5774783 w 6096000"/>
              <a:gd name="connsiteY59" fmla="*/ 6528034 h 6528034"/>
              <a:gd name="connsiteX60" fmla="*/ 5597638 w 6096000"/>
              <a:gd name="connsiteY60" fmla="*/ 6528034 h 6528034"/>
              <a:gd name="connsiteX61" fmla="*/ 3636760 w 6096000"/>
              <a:gd name="connsiteY61" fmla="*/ 6528034 h 6528034"/>
              <a:gd name="connsiteX62" fmla="*/ 3459615 w 6096000"/>
              <a:gd name="connsiteY62" fmla="*/ 6528034 h 6528034"/>
              <a:gd name="connsiteX63" fmla="*/ 3139677 w 6096000"/>
              <a:gd name="connsiteY63" fmla="*/ 6528034 h 6528034"/>
              <a:gd name="connsiteX64" fmla="*/ 3139677 w 6096000"/>
              <a:gd name="connsiteY64" fmla="*/ 6528032 h 6528034"/>
              <a:gd name="connsiteX65" fmla="*/ 2962532 w 6096000"/>
              <a:gd name="connsiteY65" fmla="*/ 6528032 h 6528034"/>
              <a:gd name="connsiteX66" fmla="*/ 841782 w 6096000"/>
              <a:gd name="connsiteY66" fmla="*/ 6528032 h 6528034"/>
              <a:gd name="connsiteX67" fmla="*/ 841782 w 6096000"/>
              <a:gd name="connsiteY67" fmla="*/ 6527773 h 6528034"/>
              <a:gd name="connsiteX68" fmla="*/ 761978 w 6096000"/>
              <a:gd name="connsiteY68" fmla="*/ 6527791 h 6528034"/>
              <a:gd name="connsiteX69" fmla="*/ 528166 w 6096000"/>
              <a:gd name="connsiteY69" fmla="*/ 6429965 h 6528034"/>
              <a:gd name="connsiteX70" fmla="*/ 97826 w 6096000"/>
              <a:gd name="connsiteY70" fmla="*/ 5999627 h 6528034"/>
              <a:gd name="connsiteX71" fmla="*/ 2 w 6096000"/>
              <a:gd name="connsiteY71" fmla="*/ 5765813 h 6528034"/>
              <a:gd name="connsiteX72" fmla="*/ 57 w 6096000"/>
              <a:gd name="connsiteY72" fmla="*/ 5512346 h 6528034"/>
              <a:gd name="connsiteX73" fmla="*/ 67 w 6096000"/>
              <a:gd name="connsiteY73" fmla="*/ 5464670 h 6528034"/>
              <a:gd name="connsiteX74" fmla="*/ 2 w 6096000"/>
              <a:gd name="connsiteY74" fmla="*/ 5464039 h 6528034"/>
              <a:gd name="connsiteX75" fmla="*/ 7 w 6096000"/>
              <a:gd name="connsiteY75" fmla="*/ 5439119 h 6528034"/>
              <a:gd name="connsiteX76" fmla="*/ 10 w 6096000"/>
              <a:gd name="connsiteY76" fmla="*/ 5424128 h 6528034"/>
              <a:gd name="connsiteX77" fmla="*/ 0 w 6096000"/>
              <a:gd name="connsiteY77" fmla="*/ 5424029 h 6528034"/>
              <a:gd name="connsiteX78" fmla="*/ 55 w 6096000"/>
              <a:gd name="connsiteY78" fmla="*/ 5170563 h 6528034"/>
              <a:gd name="connsiteX79" fmla="*/ 66 w 6096000"/>
              <a:gd name="connsiteY79" fmla="*/ 5122889 h 6528034"/>
              <a:gd name="connsiteX80" fmla="*/ 0 w 6096000"/>
              <a:gd name="connsiteY80" fmla="*/ 5122257 h 6528034"/>
              <a:gd name="connsiteX81" fmla="*/ 103 w 6096000"/>
              <a:gd name="connsiteY81" fmla="*/ 4649702 h 6528034"/>
              <a:gd name="connsiteX82" fmla="*/ 790 w 6096000"/>
              <a:gd name="connsiteY82" fmla="*/ 4649701 h 6528034"/>
              <a:gd name="connsiteX83" fmla="*/ 1276 w 6096000"/>
              <a:gd name="connsiteY83" fmla="*/ 4649700 h 6528034"/>
              <a:gd name="connsiteX84" fmla="*/ 1277 w 6096000"/>
              <a:gd name="connsiteY84" fmla="*/ 3891898 h 6528034"/>
              <a:gd name="connsiteX85" fmla="*/ 1 w 6096000"/>
              <a:gd name="connsiteY85" fmla="*/ 3879598 h 6528034"/>
              <a:gd name="connsiteX86" fmla="*/ 70 w 6096000"/>
              <a:gd name="connsiteY86" fmla="*/ 3563023 h 6528034"/>
              <a:gd name="connsiteX87" fmla="*/ 76 w 6096000"/>
              <a:gd name="connsiteY87" fmla="*/ 3538548 h 6528034"/>
              <a:gd name="connsiteX88" fmla="*/ 0 w 6096000"/>
              <a:gd name="connsiteY88" fmla="*/ 3537818 h 6528034"/>
              <a:gd name="connsiteX89" fmla="*/ 103 w 6096000"/>
              <a:gd name="connsiteY89" fmla="*/ 3065277 h 6528034"/>
              <a:gd name="connsiteX90" fmla="*/ 791 w 6096000"/>
              <a:gd name="connsiteY90" fmla="*/ 3065276 h 6528034"/>
              <a:gd name="connsiteX91" fmla="*/ 1277 w 6096000"/>
              <a:gd name="connsiteY91" fmla="*/ 3065275 h 6528034"/>
              <a:gd name="connsiteX92" fmla="*/ 1277 w 6096000"/>
              <a:gd name="connsiteY92" fmla="*/ 2686371 h 6528034"/>
              <a:gd name="connsiteX93" fmla="*/ 2 w 6096000"/>
              <a:gd name="connsiteY93" fmla="*/ 2674072 h 6528034"/>
              <a:gd name="connsiteX94" fmla="*/ 70 w 6096000"/>
              <a:gd name="connsiteY94" fmla="*/ 2357496 h 6528034"/>
              <a:gd name="connsiteX95" fmla="*/ 75 w 6096000"/>
              <a:gd name="connsiteY95" fmla="*/ 2333023 h 6528034"/>
              <a:gd name="connsiteX96" fmla="*/ 0 w 6096000"/>
              <a:gd name="connsiteY96" fmla="*/ 2332286 h 6528034"/>
              <a:gd name="connsiteX97" fmla="*/ 102 w 6096000"/>
              <a:gd name="connsiteY97" fmla="*/ 1859734 h 6528034"/>
              <a:gd name="connsiteX98" fmla="*/ 790 w 6096000"/>
              <a:gd name="connsiteY98" fmla="*/ 1859730 h 6528034"/>
              <a:gd name="connsiteX99" fmla="*/ 1277 w 6096000"/>
              <a:gd name="connsiteY99" fmla="*/ 1859730 h 6528034"/>
              <a:gd name="connsiteX100" fmla="*/ 1277 w 6096000"/>
              <a:gd name="connsiteY100" fmla="*/ 734186 h 6528034"/>
              <a:gd name="connsiteX101" fmla="*/ 1278 w 6096000"/>
              <a:gd name="connsiteY101" fmla="*/ 734186 h 6528034"/>
              <a:gd name="connsiteX102" fmla="*/ 1278 w 6096000"/>
              <a:gd name="connsiteY102" fmla="*/ 1 h 6528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6096000" h="6528034">
                <a:moveTo>
                  <a:pt x="498361" y="0"/>
                </a:moveTo>
                <a:lnTo>
                  <a:pt x="2956322" y="0"/>
                </a:lnTo>
                <a:lnTo>
                  <a:pt x="2956322" y="1"/>
                </a:lnTo>
                <a:lnTo>
                  <a:pt x="3133467" y="1"/>
                </a:lnTo>
                <a:lnTo>
                  <a:pt x="5254219" y="1"/>
                </a:lnTo>
                <a:lnTo>
                  <a:pt x="5254219" y="2612"/>
                </a:lnTo>
                <a:lnTo>
                  <a:pt x="5334022" y="2594"/>
                </a:lnTo>
                <a:cubicBezTo>
                  <a:pt x="5421676" y="3113"/>
                  <a:pt x="5505980" y="38567"/>
                  <a:pt x="5567834" y="100419"/>
                </a:cubicBezTo>
                <a:cubicBezTo>
                  <a:pt x="5567834" y="100419"/>
                  <a:pt x="5567834" y="100419"/>
                  <a:pt x="5998174" y="530758"/>
                </a:cubicBezTo>
                <a:cubicBezTo>
                  <a:pt x="6045058" y="577643"/>
                  <a:pt x="6076350" y="636415"/>
                  <a:pt x="6089287" y="699850"/>
                </a:cubicBezTo>
                <a:lnTo>
                  <a:pt x="6092847" y="734186"/>
                </a:lnTo>
                <a:lnTo>
                  <a:pt x="6094720" y="734187"/>
                </a:lnTo>
                <a:lnTo>
                  <a:pt x="6094720" y="752239"/>
                </a:lnTo>
                <a:lnTo>
                  <a:pt x="6096000" y="764572"/>
                </a:lnTo>
                <a:cubicBezTo>
                  <a:pt x="6096000" y="764572"/>
                  <a:pt x="6096000" y="764572"/>
                  <a:pt x="6095930" y="1081147"/>
                </a:cubicBezTo>
                <a:lnTo>
                  <a:pt x="6095926" y="1105640"/>
                </a:lnTo>
                <a:lnTo>
                  <a:pt x="6096000" y="1106355"/>
                </a:lnTo>
                <a:cubicBezTo>
                  <a:pt x="6096000" y="1106355"/>
                  <a:pt x="6096000" y="1106355"/>
                  <a:pt x="6095896" y="1578910"/>
                </a:cubicBezTo>
                <a:cubicBezTo>
                  <a:pt x="6095896" y="1578910"/>
                  <a:pt x="6095896" y="1578910"/>
                  <a:pt x="6095210" y="1578912"/>
                </a:cubicBezTo>
                <a:lnTo>
                  <a:pt x="6094720" y="1578914"/>
                </a:lnTo>
                <a:lnTo>
                  <a:pt x="6094720" y="1676436"/>
                </a:lnTo>
                <a:lnTo>
                  <a:pt x="6094720" y="1939724"/>
                </a:lnTo>
                <a:lnTo>
                  <a:pt x="6094720" y="1957771"/>
                </a:lnTo>
                <a:lnTo>
                  <a:pt x="6096000" y="1970105"/>
                </a:lnTo>
                <a:cubicBezTo>
                  <a:pt x="6096000" y="1970105"/>
                  <a:pt x="6096000" y="1970105"/>
                  <a:pt x="6095930" y="2286686"/>
                </a:cubicBezTo>
                <a:lnTo>
                  <a:pt x="6095926" y="2311171"/>
                </a:lnTo>
                <a:lnTo>
                  <a:pt x="6095999" y="2311888"/>
                </a:lnTo>
                <a:cubicBezTo>
                  <a:pt x="6095999" y="2311888"/>
                  <a:pt x="6095999" y="2311888"/>
                  <a:pt x="6095896" y="2784449"/>
                </a:cubicBezTo>
                <a:cubicBezTo>
                  <a:pt x="6095896" y="2784449"/>
                  <a:pt x="6095896" y="2784449"/>
                  <a:pt x="6095210" y="2784450"/>
                </a:cubicBezTo>
                <a:lnTo>
                  <a:pt x="6094720" y="2784451"/>
                </a:lnTo>
                <a:lnTo>
                  <a:pt x="6094720" y="2881981"/>
                </a:lnTo>
                <a:lnTo>
                  <a:pt x="6094720" y="3094524"/>
                </a:lnTo>
                <a:lnTo>
                  <a:pt x="6094720" y="3223754"/>
                </a:lnTo>
                <a:lnTo>
                  <a:pt x="6094720" y="3316620"/>
                </a:lnTo>
                <a:lnTo>
                  <a:pt x="6094720" y="3436291"/>
                </a:lnTo>
                <a:lnTo>
                  <a:pt x="6094720" y="3524159"/>
                </a:lnTo>
                <a:lnTo>
                  <a:pt x="6094720" y="3612822"/>
                </a:lnTo>
                <a:lnTo>
                  <a:pt x="6096000" y="3625155"/>
                </a:lnTo>
                <a:cubicBezTo>
                  <a:pt x="6096000" y="3625155"/>
                  <a:pt x="6096000" y="3625155"/>
                  <a:pt x="6095930" y="3941730"/>
                </a:cubicBezTo>
                <a:lnTo>
                  <a:pt x="6095926" y="3966224"/>
                </a:lnTo>
                <a:lnTo>
                  <a:pt x="6096000" y="3966938"/>
                </a:lnTo>
                <a:cubicBezTo>
                  <a:pt x="6096000" y="3966938"/>
                  <a:pt x="6096000" y="3966938"/>
                  <a:pt x="6095995" y="3991859"/>
                </a:cubicBezTo>
                <a:lnTo>
                  <a:pt x="6095993" y="4001046"/>
                </a:lnTo>
                <a:lnTo>
                  <a:pt x="6095999" y="4001118"/>
                </a:lnTo>
                <a:cubicBezTo>
                  <a:pt x="6095999" y="4001118"/>
                  <a:pt x="6095999" y="4001118"/>
                  <a:pt x="6095930" y="4317694"/>
                </a:cubicBezTo>
                <a:lnTo>
                  <a:pt x="6095926" y="4342186"/>
                </a:lnTo>
                <a:lnTo>
                  <a:pt x="6096000" y="4342902"/>
                </a:lnTo>
                <a:cubicBezTo>
                  <a:pt x="6096000" y="4342902"/>
                  <a:pt x="6096000" y="4342902"/>
                  <a:pt x="6095896" y="4815458"/>
                </a:cubicBezTo>
                <a:cubicBezTo>
                  <a:pt x="6095896" y="4815458"/>
                  <a:pt x="6095896" y="4815458"/>
                  <a:pt x="6095209" y="4815459"/>
                </a:cubicBezTo>
                <a:lnTo>
                  <a:pt x="6094720" y="4815459"/>
                </a:lnTo>
                <a:lnTo>
                  <a:pt x="6094720" y="4901060"/>
                </a:lnTo>
                <a:lnTo>
                  <a:pt x="6094720" y="5109958"/>
                </a:lnTo>
                <a:lnTo>
                  <a:pt x="6094720" y="5202832"/>
                </a:lnTo>
                <a:lnTo>
                  <a:pt x="6094720" y="5242844"/>
                </a:lnTo>
                <a:lnTo>
                  <a:pt x="6094720" y="5544616"/>
                </a:lnTo>
                <a:lnTo>
                  <a:pt x="6094720" y="5884479"/>
                </a:lnTo>
                <a:lnTo>
                  <a:pt x="6094720" y="6186250"/>
                </a:lnTo>
                <a:lnTo>
                  <a:pt x="6094720" y="6226262"/>
                </a:lnTo>
                <a:lnTo>
                  <a:pt x="6094720" y="6528034"/>
                </a:lnTo>
                <a:lnTo>
                  <a:pt x="5774783" y="6528034"/>
                </a:lnTo>
                <a:lnTo>
                  <a:pt x="5597638" y="6528034"/>
                </a:lnTo>
                <a:lnTo>
                  <a:pt x="3636760" y="6528034"/>
                </a:lnTo>
                <a:lnTo>
                  <a:pt x="3459615" y="6528034"/>
                </a:lnTo>
                <a:lnTo>
                  <a:pt x="3139677" y="6528034"/>
                </a:lnTo>
                <a:lnTo>
                  <a:pt x="3139677" y="6528032"/>
                </a:lnTo>
                <a:lnTo>
                  <a:pt x="2962532" y="6528032"/>
                </a:lnTo>
                <a:lnTo>
                  <a:pt x="841782" y="6528032"/>
                </a:lnTo>
                <a:lnTo>
                  <a:pt x="841782" y="6527773"/>
                </a:lnTo>
                <a:lnTo>
                  <a:pt x="761978" y="6527791"/>
                </a:lnTo>
                <a:cubicBezTo>
                  <a:pt x="674323" y="6527273"/>
                  <a:pt x="590019" y="6491819"/>
                  <a:pt x="528166" y="6429965"/>
                </a:cubicBezTo>
                <a:cubicBezTo>
                  <a:pt x="528166" y="6429965"/>
                  <a:pt x="528166" y="6429965"/>
                  <a:pt x="97826" y="5999627"/>
                </a:cubicBezTo>
                <a:cubicBezTo>
                  <a:pt x="35315" y="5937116"/>
                  <a:pt x="519" y="5853470"/>
                  <a:pt x="2" y="5765813"/>
                </a:cubicBezTo>
                <a:cubicBezTo>
                  <a:pt x="2" y="5765813"/>
                  <a:pt x="2" y="5765813"/>
                  <a:pt x="57" y="5512346"/>
                </a:cubicBezTo>
                <a:lnTo>
                  <a:pt x="67" y="5464670"/>
                </a:lnTo>
                <a:lnTo>
                  <a:pt x="2" y="5464039"/>
                </a:lnTo>
                <a:cubicBezTo>
                  <a:pt x="2" y="5464039"/>
                  <a:pt x="2" y="5464039"/>
                  <a:pt x="7" y="5439119"/>
                </a:cubicBezTo>
                <a:lnTo>
                  <a:pt x="10" y="5424128"/>
                </a:lnTo>
                <a:lnTo>
                  <a:pt x="0" y="5424029"/>
                </a:lnTo>
                <a:cubicBezTo>
                  <a:pt x="0" y="5424029"/>
                  <a:pt x="0" y="5424029"/>
                  <a:pt x="55" y="5170563"/>
                </a:cubicBezTo>
                <a:lnTo>
                  <a:pt x="66" y="5122889"/>
                </a:lnTo>
                <a:lnTo>
                  <a:pt x="0" y="5122257"/>
                </a:lnTo>
                <a:cubicBezTo>
                  <a:pt x="0" y="5122257"/>
                  <a:pt x="0" y="5122257"/>
                  <a:pt x="103" y="4649702"/>
                </a:cubicBezTo>
                <a:cubicBezTo>
                  <a:pt x="103" y="4649702"/>
                  <a:pt x="103" y="4649702"/>
                  <a:pt x="790" y="4649701"/>
                </a:cubicBezTo>
                <a:lnTo>
                  <a:pt x="1276" y="4649700"/>
                </a:lnTo>
                <a:lnTo>
                  <a:pt x="1277" y="3891898"/>
                </a:lnTo>
                <a:lnTo>
                  <a:pt x="1" y="3879598"/>
                </a:lnTo>
                <a:cubicBezTo>
                  <a:pt x="1" y="3879598"/>
                  <a:pt x="1" y="3879598"/>
                  <a:pt x="70" y="3563023"/>
                </a:cubicBezTo>
                <a:lnTo>
                  <a:pt x="76" y="3538548"/>
                </a:lnTo>
                <a:lnTo>
                  <a:pt x="0" y="3537818"/>
                </a:lnTo>
                <a:cubicBezTo>
                  <a:pt x="0" y="3537818"/>
                  <a:pt x="0" y="3537818"/>
                  <a:pt x="103" y="3065277"/>
                </a:cubicBezTo>
                <a:cubicBezTo>
                  <a:pt x="103" y="3065277"/>
                  <a:pt x="103" y="3065277"/>
                  <a:pt x="791" y="3065276"/>
                </a:cubicBezTo>
                <a:lnTo>
                  <a:pt x="1277" y="3065275"/>
                </a:lnTo>
                <a:lnTo>
                  <a:pt x="1277" y="2686371"/>
                </a:lnTo>
                <a:lnTo>
                  <a:pt x="2" y="2674072"/>
                </a:lnTo>
                <a:cubicBezTo>
                  <a:pt x="2" y="2674072"/>
                  <a:pt x="2" y="2674072"/>
                  <a:pt x="70" y="2357496"/>
                </a:cubicBezTo>
                <a:lnTo>
                  <a:pt x="75" y="2333023"/>
                </a:lnTo>
                <a:lnTo>
                  <a:pt x="0" y="2332286"/>
                </a:lnTo>
                <a:cubicBezTo>
                  <a:pt x="0" y="2332286"/>
                  <a:pt x="0" y="2332286"/>
                  <a:pt x="102" y="1859734"/>
                </a:cubicBezTo>
                <a:cubicBezTo>
                  <a:pt x="102" y="1859734"/>
                  <a:pt x="102" y="1859734"/>
                  <a:pt x="790" y="1859730"/>
                </a:cubicBezTo>
                <a:lnTo>
                  <a:pt x="1277" y="1859730"/>
                </a:lnTo>
                <a:lnTo>
                  <a:pt x="1277" y="734186"/>
                </a:lnTo>
                <a:lnTo>
                  <a:pt x="1278" y="734186"/>
                </a:lnTo>
                <a:lnTo>
                  <a:pt x="1278" y="1"/>
                </a:lnTo>
                <a:close/>
              </a:path>
            </a:pathLst>
          </a:custGeom>
          <a:solidFill>
            <a:srgbClr val="8E7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A491785-6F57-E13E-C4A7-A9AD6FFD44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4" y="579438"/>
            <a:ext cx="5113896" cy="792162"/>
          </a:xfrm>
        </p:spPr>
        <p:txBody>
          <a:bodyPr anchor="t">
            <a:noAutofit/>
          </a:bodyPr>
          <a:lstStyle>
            <a:lvl1pPr>
              <a:lnSpc>
                <a:spcPct val="85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D8B2789D-2F50-D72A-8229-CAE0C730F66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72250" y="1382889"/>
            <a:ext cx="5126366" cy="336374"/>
          </a:xfrm>
        </p:spPr>
        <p:txBody>
          <a:bodyPr anchor="t">
            <a:noAutofit/>
          </a:bodyPr>
          <a:lstStyle>
            <a:lvl1pPr marL="0" indent="0">
              <a:buNone/>
              <a:defRPr sz="2100">
                <a:solidFill>
                  <a:schemeClr val="tx1"/>
                </a:solidFill>
                <a:latin typeface="ES Build 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8CBAEA92-7477-E04A-CD5D-6640297432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714" y="1371600"/>
            <a:ext cx="5113896" cy="347663"/>
          </a:xfrm>
        </p:spPr>
        <p:txBody>
          <a:bodyPr anchor="t">
            <a:noAutofit/>
          </a:bodyPr>
          <a:lstStyle>
            <a:lvl1pPr marL="0" indent="0" algn="l">
              <a:buNone/>
              <a:defRPr sz="2100">
                <a:solidFill>
                  <a:schemeClr val="bg1"/>
                </a:solidFill>
                <a:latin typeface="ES Build 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34E41C82-70F8-4AFF-FDEC-3AA38C0B794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572250" y="579439"/>
            <a:ext cx="5126365" cy="792162"/>
          </a:xfrm>
        </p:spPr>
        <p:txBody>
          <a:bodyPr anchor="t">
            <a:noAutofit/>
          </a:bodyPr>
          <a:lstStyle>
            <a:lvl1pPr marL="0" indent="0">
              <a:lnSpc>
                <a:spcPct val="85000"/>
              </a:lnSpc>
              <a:buNone/>
              <a:defRPr sz="3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Footer Placeholder 66">
            <a:extLst>
              <a:ext uri="{FF2B5EF4-FFF2-40B4-BE49-F238E27FC236}">
                <a16:creationId xmlns:a16="http://schemas.microsoft.com/office/drawing/2014/main" id="{7C55B1E5-0112-9125-02B5-998F8C45A15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90" y="6405456"/>
            <a:ext cx="5124874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454D21C-2C46-70F2-3FBF-97F25ECB8680}"/>
              </a:ext>
            </a:extLst>
          </p:cNvPr>
          <p:cNvSpPr txBox="1"/>
          <p:nvPr userDrawn="1"/>
        </p:nvSpPr>
        <p:spPr>
          <a:xfrm>
            <a:off x="493288" y="6562481"/>
            <a:ext cx="5293842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sp>
        <p:nvSpPr>
          <p:cNvPr id="3" name="Content Placeholder 18">
            <a:extLst>
              <a:ext uri="{FF2B5EF4-FFF2-40B4-BE49-F238E27FC236}">
                <a16:creationId xmlns:a16="http://schemas.microsoft.com/office/drawing/2014/main" id="{944D7E10-9F5C-BF3B-3354-EA8AE045538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8" y="2397125"/>
            <a:ext cx="5124876" cy="3771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18">
            <a:extLst>
              <a:ext uri="{FF2B5EF4-FFF2-40B4-BE49-F238E27FC236}">
                <a16:creationId xmlns:a16="http://schemas.microsoft.com/office/drawing/2014/main" id="{FB92400D-2194-A0DD-85DB-36AE2DE042B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574140" y="2394727"/>
            <a:ext cx="5124475" cy="37719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7320747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Azur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Freeform: Shape 310">
            <a:extLst>
              <a:ext uri="{FF2B5EF4-FFF2-40B4-BE49-F238E27FC236}">
                <a16:creationId xmlns:a16="http://schemas.microsoft.com/office/drawing/2014/main" id="{FA3D5559-630B-68EB-88DB-BCC345505905}"/>
              </a:ext>
            </a:extLst>
          </p:cNvPr>
          <p:cNvSpPr/>
          <p:nvPr/>
        </p:nvSpPr>
        <p:spPr>
          <a:xfrm>
            <a:off x="6096000" y="329967"/>
            <a:ext cx="6096000" cy="6528034"/>
          </a:xfrm>
          <a:custGeom>
            <a:avLst/>
            <a:gdLst>
              <a:gd name="connsiteX0" fmla="*/ 498361 w 6096000"/>
              <a:gd name="connsiteY0" fmla="*/ 0 h 6528034"/>
              <a:gd name="connsiteX1" fmla="*/ 2956322 w 6096000"/>
              <a:gd name="connsiteY1" fmla="*/ 0 h 6528034"/>
              <a:gd name="connsiteX2" fmla="*/ 2956322 w 6096000"/>
              <a:gd name="connsiteY2" fmla="*/ 1 h 6528034"/>
              <a:gd name="connsiteX3" fmla="*/ 3133467 w 6096000"/>
              <a:gd name="connsiteY3" fmla="*/ 1 h 6528034"/>
              <a:gd name="connsiteX4" fmla="*/ 5254219 w 6096000"/>
              <a:gd name="connsiteY4" fmla="*/ 1 h 6528034"/>
              <a:gd name="connsiteX5" fmla="*/ 5254219 w 6096000"/>
              <a:gd name="connsiteY5" fmla="*/ 2612 h 6528034"/>
              <a:gd name="connsiteX6" fmla="*/ 5334022 w 6096000"/>
              <a:gd name="connsiteY6" fmla="*/ 2594 h 6528034"/>
              <a:gd name="connsiteX7" fmla="*/ 5567834 w 6096000"/>
              <a:gd name="connsiteY7" fmla="*/ 100419 h 6528034"/>
              <a:gd name="connsiteX8" fmla="*/ 5998174 w 6096000"/>
              <a:gd name="connsiteY8" fmla="*/ 530758 h 6528034"/>
              <a:gd name="connsiteX9" fmla="*/ 6089287 w 6096000"/>
              <a:gd name="connsiteY9" fmla="*/ 699850 h 6528034"/>
              <a:gd name="connsiteX10" fmla="*/ 6092847 w 6096000"/>
              <a:gd name="connsiteY10" fmla="*/ 734186 h 6528034"/>
              <a:gd name="connsiteX11" fmla="*/ 6094720 w 6096000"/>
              <a:gd name="connsiteY11" fmla="*/ 734187 h 6528034"/>
              <a:gd name="connsiteX12" fmla="*/ 6094720 w 6096000"/>
              <a:gd name="connsiteY12" fmla="*/ 752239 h 6528034"/>
              <a:gd name="connsiteX13" fmla="*/ 6096000 w 6096000"/>
              <a:gd name="connsiteY13" fmla="*/ 764572 h 6528034"/>
              <a:gd name="connsiteX14" fmla="*/ 6095930 w 6096000"/>
              <a:gd name="connsiteY14" fmla="*/ 1081147 h 6528034"/>
              <a:gd name="connsiteX15" fmla="*/ 6095926 w 6096000"/>
              <a:gd name="connsiteY15" fmla="*/ 1105640 h 6528034"/>
              <a:gd name="connsiteX16" fmla="*/ 6096000 w 6096000"/>
              <a:gd name="connsiteY16" fmla="*/ 1106355 h 6528034"/>
              <a:gd name="connsiteX17" fmla="*/ 6095896 w 6096000"/>
              <a:gd name="connsiteY17" fmla="*/ 1578910 h 6528034"/>
              <a:gd name="connsiteX18" fmla="*/ 6095210 w 6096000"/>
              <a:gd name="connsiteY18" fmla="*/ 1578912 h 6528034"/>
              <a:gd name="connsiteX19" fmla="*/ 6094720 w 6096000"/>
              <a:gd name="connsiteY19" fmla="*/ 1578914 h 6528034"/>
              <a:gd name="connsiteX20" fmla="*/ 6094720 w 6096000"/>
              <a:gd name="connsiteY20" fmla="*/ 1676436 h 6528034"/>
              <a:gd name="connsiteX21" fmla="*/ 6094720 w 6096000"/>
              <a:gd name="connsiteY21" fmla="*/ 1939724 h 6528034"/>
              <a:gd name="connsiteX22" fmla="*/ 6094720 w 6096000"/>
              <a:gd name="connsiteY22" fmla="*/ 1957771 h 6528034"/>
              <a:gd name="connsiteX23" fmla="*/ 6096000 w 6096000"/>
              <a:gd name="connsiteY23" fmla="*/ 1970105 h 6528034"/>
              <a:gd name="connsiteX24" fmla="*/ 6095930 w 6096000"/>
              <a:gd name="connsiteY24" fmla="*/ 2286686 h 6528034"/>
              <a:gd name="connsiteX25" fmla="*/ 6095926 w 6096000"/>
              <a:gd name="connsiteY25" fmla="*/ 2311171 h 6528034"/>
              <a:gd name="connsiteX26" fmla="*/ 6095999 w 6096000"/>
              <a:gd name="connsiteY26" fmla="*/ 2311888 h 6528034"/>
              <a:gd name="connsiteX27" fmla="*/ 6095896 w 6096000"/>
              <a:gd name="connsiteY27" fmla="*/ 2784449 h 6528034"/>
              <a:gd name="connsiteX28" fmla="*/ 6095210 w 6096000"/>
              <a:gd name="connsiteY28" fmla="*/ 2784450 h 6528034"/>
              <a:gd name="connsiteX29" fmla="*/ 6094720 w 6096000"/>
              <a:gd name="connsiteY29" fmla="*/ 2784451 h 6528034"/>
              <a:gd name="connsiteX30" fmla="*/ 6094720 w 6096000"/>
              <a:gd name="connsiteY30" fmla="*/ 2881981 h 6528034"/>
              <a:gd name="connsiteX31" fmla="*/ 6094720 w 6096000"/>
              <a:gd name="connsiteY31" fmla="*/ 3094524 h 6528034"/>
              <a:gd name="connsiteX32" fmla="*/ 6094720 w 6096000"/>
              <a:gd name="connsiteY32" fmla="*/ 3223754 h 6528034"/>
              <a:gd name="connsiteX33" fmla="*/ 6094720 w 6096000"/>
              <a:gd name="connsiteY33" fmla="*/ 3316620 h 6528034"/>
              <a:gd name="connsiteX34" fmla="*/ 6094720 w 6096000"/>
              <a:gd name="connsiteY34" fmla="*/ 3436291 h 6528034"/>
              <a:gd name="connsiteX35" fmla="*/ 6094720 w 6096000"/>
              <a:gd name="connsiteY35" fmla="*/ 3524159 h 6528034"/>
              <a:gd name="connsiteX36" fmla="*/ 6094720 w 6096000"/>
              <a:gd name="connsiteY36" fmla="*/ 3612822 h 6528034"/>
              <a:gd name="connsiteX37" fmla="*/ 6096000 w 6096000"/>
              <a:gd name="connsiteY37" fmla="*/ 3625155 h 6528034"/>
              <a:gd name="connsiteX38" fmla="*/ 6095930 w 6096000"/>
              <a:gd name="connsiteY38" fmla="*/ 3941730 h 6528034"/>
              <a:gd name="connsiteX39" fmla="*/ 6095926 w 6096000"/>
              <a:gd name="connsiteY39" fmla="*/ 3966224 h 6528034"/>
              <a:gd name="connsiteX40" fmla="*/ 6096000 w 6096000"/>
              <a:gd name="connsiteY40" fmla="*/ 3966938 h 6528034"/>
              <a:gd name="connsiteX41" fmla="*/ 6095995 w 6096000"/>
              <a:gd name="connsiteY41" fmla="*/ 3991859 h 6528034"/>
              <a:gd name="connsiteX42" fmla="*/ 6095993 w 6096000"/>
              <a:gd name="connsiteY42" fmla="*/ 4001046 h 6528034"/>
              <a:gd name="connsiteX43" fmla="*/ 6095999 w 6096000"/>
              <a:gd name="connsiteY43" fmla="*/ 4001118 h 6528034"/>
              <a:gd name="connsiteX44" fmla="*/ 6095930 w 6096000"/>
              <a:gd name="connsiteY44" fmla="*/ 4317694 h 6528034"/>
              <a:gd name="connsiteX45" fmla="*/ 6095926 w 6096000"/>
              <a:gd name="connsiteY45" fmla="*/ 4342186 h 6528034"/>
              <a:gd name="connsiteX46" fmla="*/ 6096000 w 6096000"/>
              <a:gd name="connsiteY46" fmla="*/ 4342902 h 6528034"/>
              <a:gd name="connsiteX47" fmla="*/ 6095896 w 6096000"/>
              <a:gd name="connsiteY47" fmla="*/ 4815458 h 6528034"/>
              <a:gd name="connsiteX48" fmla="*/ 6095209 w 6096000"/>
              <a:gd name="connsiteY48" fmla="*/ 4815459 h 6528034"/>
              <a:gd name="connsiteX49" fmla="*/ 6094720 w 6096000"/>
              <a:gd name="connsiteY49" fmla="*/ 4815459 h 6528034"/>
              <a:gd name="connsiteX50" fmla="*/ 6094720 w 6096000"/>
              <a:gd name="connsiteY50" fmla="*/ 4901060 h 6528034"/>
              <a:gd name="connsiteX51" fmla="*/ 6094720 w 6096000"/>
              <a:gd name="connsiteY51" fmla="*/ 5109958 h 6528034"/>
              <a:gd name="connsiteX52" fmla="*/ 6094720 w 6096000"/>
              <a:gd name="connsiteY52" fmla="*/ 5202832 h 6528034"/>
              <a:gd name="connsiteX53" fmla="*/ 6094720 w 6096000"/>
              <a:gd name="connsiteY53" fmla="*/ 5242844 h 6528034"/>
              <a:gd name="connsiteX54" fmla="*/ 6094720 w 6096000"/>
              <a:gd name="connsiteY54" fmla="*/ 5544616 h 6528034"/>
              <a:gd name="connsiteX55" fmla="*/ 6094720 w 6096000"/>
              <a:gd name="connsiteY55" fmla="*/ 5884479 h 6528034"/>
              <a:gd name="connsiteX56" fmla="*/ 6094720 w 6096000"/>
              <a:gd name="connsiteY56" fmla="*/ 6186250 h 6528034"/>
              <a:gd name="connsiteX57" fmla="*/ 6094720 w 6096000"/>
              <a:gd name="connsiteY57" fmla="*/ 6226262 h 6528034"/>
              <a:gd name="connsiteX58" fmla="*/ 6094720 w 6096000"/>
              <a:gd name="connsiteY58" fmla="*/ 6528034 h 6528034"/>
              <a:gd name="connsiteX59" fmla="*/ 5774783 w 6096000"/>
              <a:gd name="connsiteY59" fmla="*/ 6528034 h 6528034"/>
              <a:gd name="connsiteX60" fmla="*/ 5597638 w 6096000"/>
              <a:gd name="connsiteY60" fmla="*/ 6528034 h 6528034"/>
              <a:gd name="connsiteX61" fmla="*/ 3636760 w 6096000"/>
              <a:gd name="connsiteY61" fmla="*/ 6528034 h 6528034"/>
              <a:gd name="connsiteX62" fmla="*/ 3459615 w 6096000"/>
              <a:gd name="connsiteY62" fmla="*/ 6528034 h 6528034"/>
              <a:gd name="connsiteX63" fmla="*/ 3139677 w 6096000"/>
              <a:gd name="connsiteY63" fmla="*/ 6528034 h 6528034"/>
              <a:gd name="connsiteX64" fmla="*/ 3139677 w 6096000"/>
              <a:gd name="connsiteY64" fmla="*/ 6528032 h 6528034"/>
              <a:gd name="connsiteX65" fmla="*/ 2962532 w 6096000"/>
              <a:gd name="connsiteY65" fmla="*/ 6528032 h 6528034"/>
              <a:gd name="connsiteX66" fmla="*/ 841782 w 6096000"/>
              <a:gd name="connsiteY66" fmla="*/ 6528032 h 6528034"/>
              <a:gd name="connsiteX67" fmla="*/ 841782 w 6096000"/>
              <a:gd name="connsiteY67" fmla="*/ 6527773 h 6528034"/>
              <a:gd name="connsiteX68" fmla="*/ 761978 w 6096000"/>
              <a:gd name="connsiteY68" fmla="*/ 6527791 h 6528034"/>
              <a:gd name="connsiteX69" fmla="*/ 528166 w 6096000"/>
              <a:gd name="connsiteY69" fmla="*/ 6429965 h 6528034"/>
              <a:gd name="connsiteX70" fmla="*/ 97826 w 6096000"/>
              <a:gd name="connsiteY70" fmla="*/ 5999627 h 6528034"/>
              <a:gd name="connsiteX71" fmla="*/ 2 w 6096000"/>
              <a:gd name="connsiteY71" fmla="*/ 5765813 h 6528034"/>
              <a:gd name="connsiteX72" fmla="*/ 57 w 6096000"/>
              <a:gd name="connsiteY72" fmla="*/ 5512346 h 6528034"/>
              <a:gd name="connsiteX73" fmla="*/ 67 w 6096000"/>
              <a:gd name="connsiteY73" fmla="*/ 5464670 h 6528034"/>
              <a:gd name="connsiteX74" fmla="*/ 2 w 6096000"/>
              <a:gd name="connsiteY74" fmla="*/ 5464039 h 6528034"/>
              <a:gd name="connsiteX75" fmla="*/ 7 w 6096000"/>
              <a:gd name="connsiteY75" fmla="*/ 5439119 h 6528034"/>
              <a:gd name="connsiteX76" fmla="*/ 10 w 6096000"/>
              <a:gd name="connsiteY76" fmla="*/ 5424128 h 6528034"/>
              <a:gd name="connsiteX77" fmla="*/ 0 w 6096000"/>
              <a:gd name="connsiteY77" fmla="*/ 5424029 h 6528034"/>
              <a:gd name="connsiteX78" fmla="*/ 55 w 6096000"/>
              <a:gd name="connsiteY78" fmla="*/ 5170563 h 6528034"/>
              <a:gd name="connsiteX79" fmla="*/ 66 w 6096000"/>
              <a:gd name="connsiteY79" fmla="*/ 5122889 h 6528034"/>
              <a:gd name="connsiteX80" fmla="*/ 0 w 6096000"/>
              <a:gd name="connsiteY80" fmla="*/ 5122257 h 6528034"/>
              <a:gd name="connsiteX81" fmla="*/ 103 w 6096000"/>
              <a:gd name="connsiteY81" fmla="*/ 4649702 h 6528034"/>
              <a:gd name="connsiteX82" fmla="*/ 790 w 6096000"/>
              <a:gd name="connsiteY82" fmla="*/ 4649701 h 6528034"/>
              <a:gd name="connsiteX83" fmla="*/ 1276 w 6096000"/>
              <a:gd name="connsiteY83" fmla="*/ 4649700 h 6528034"/>
              <a:gd name="connsiteX84" fmla="*/ 1277 w 6096000"/>
              <a:gd name="connsiteY84" fmla="*/ 3891898 h 6528034"/>
              <a:gd name="connsiteX85" fmla="*/ 1 w 6096000"/>
              <a:gd name="connsiteY85" fmla="*/ 3879598 h 6528034"/>
              <a:gd name="connsiteX86" fmla="*/ 70 w 6096000"/>
              <a:gd name="connsiteY86" fmla="*/ 3563023 h 6528034"/>
              <a:gd name="connsiteX87" fmla="*/ 76 w 6096000"/>
              <a:gd name="connsiteY87" fmla="*/ 3538548 h 6528034"/>
              <a:gd name="connsiteX88" fmla="*/ 0 w 6096000"/>
              <a:gd name="connsiteY88" fmla="*/ 3537818 h 6528034"/>
              <a:gd name="connsiteX89" fmla="*/ 103 w 6096000"/>
              <a:gd name="connsiteY89" fmla="*/ 3065277 h 6528034"/>
              <a:gd name="connsiteX90" fmla="*/ 791 w 6096000"/>
              <a:gd name="connsiteY90" fmla="*/ 3065276 h 6528034"/>
              <a:gd name="connsiteX91" fmla="*/ 1277 w 6096000"/>
              <a:gd name="connsiteY91" fmla="*/ 3065275 h 6528034"/>
              <a:gd name="connsiteX92" fmla="*/ 1277 w 6096000"/>
              <a:gd name="connsiteY92" fmla="*/ 2686371 h 6528034"/>
              <a:gd name="connsiteX93" fmla="*/ 2 w 6096000"/>
              <a:gd name="connsiteY93" fmla="*/ 2674072 h 6528034"/>
              <a:gd name="connsiteX94" fmla="*/ 70 w 6096000"/>
              <a:gd name="connsiteY94" fmla="*/ 2357496 h 6528034"/>
              <a:gd name="connsiteX95" fmla="*/ 75 w 6096000"/>
              <a:gd name="connsiteY95" fmla="*/ 2333023 h 6528034"/>
              <a:gd name="connsiteX96" fmla="*/ 0 w 6096000"/>
              <a:gd name="connsiteY96" fmla="*/ 2332286 h 6528034"/>
              <a:gd name="connsiteX97" fmla="*/ 102 w 6096000"/>
              <a:gd name="connsiteY97" fmla="*/ 1859734 h 6528034"/>
              <a:gd name="connsiteX98" fmla="*/ 790 w 6096000"/>
              <a:gd name="connsiteY98" fmla="*/ 1859730 h 6528034"/>
              <a:gd name="connsiteX99" fmla="*/ 1277 w 6096000"/>
              <a:gd name="connsiteY99" fmla="*/ 1859730 h 6528034"/>
              <a:gd name="connsiteX100" fmla="*/ 1277 w 6096000"/>
              <a:gd name="connsiteY100" fmla="*/ 734186 h 6528034"/>
              <a:gd name="connsiteX101" fmla="*/ 1278 w 6096000"/>
              <a:gd name="connsiteY101" fmla="*/ 734186 h 6528034"/>
              <a:gd name="connsiteX102" fmla="*/ 1278 w 6096000"/>
              <a:gd name="connsiteY102" fmla="*/ 1 h 6528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6096000" h="6528034">
                <a:moveTo>
                  <a:pt x="498361" y="0"/>
                </a:moveTo>
                <a:lnTo>
                  <a:pt x="2956322" y="0"/>
                </a:lnTo>
                <a:lnTo>
                  <a:pt x="2956322" y="1"/>
                </a:lnTo>
                <a:lnTo>
                  <a:pt x="3133467" y="1"/>
                </a:lnTo>
                <a:lnTo>
                  <a:pt x="5254219" y="1"/>
                </a:lnTo>
                <a:lnTo>
                  <a:pt x="5254219" y="2612"/>
                </a:lnTo>
                <a:lnTo>
                  <a:pt x="5334022" y="2594"/>
                </a:lnTo>
                <a:cubicBezTo>
                  <a:pt x="5421676" y="3113"/>
                  <a:pt x="5505980" y="38567"/>
                  <a:pt x="5567834" y="100419"/>
                </a:cubicBezTo>
                <a:cubicBezTo>
                  <a:pt x="5567834" y="100419"/>
                  <a:pt x="5567834" y="100419"/>
                  <a:pt x="5998174" y="530758"/>
                </a:cubicBezTo>
                <a:cubicBezTo>
                  <a:pt x="6045058" y="577643"/>
                  <a:pt x="6076350" y="636415"/>
                  <a:pt x="6089287" y="699850"/>
                </a:cubicBezTo>
                <a:lnTo>
                  <a:pt x="6092847" y="734186"/>
                </a:lnTo>
                <a:lnTo>
                  <a:pt x="6094720" y="734187"/>
                </a:lnTo>
                <a:lnTo>
                  <a:pt x="6094720" y="752239"/>
                </a:lnTo>
                <a:lnTo>
                  <a:pt x="6096000" y="764572"/>
                </a:lnTo>
                <a:cubicBezTo>
                  <a:pt x="6096000" y="764572"/>
                  <a:pt x="6096000" y="764572"/>
                  <a:pt x="6095930" y="1081147"/>
                </a:cubicBezTo>
                <a:lnTo>
                  <a:pt x="6095926" y="1105640"/>
                </a:lnTo>
                <a:lnTo>
                  <a:pt x="6096000" y="1106355"/>
                </a:lnTo>
                <a:cubicBezTo>
                  <a:pt x="6096000" y="1106355"/>
                  <a:pt x="6096000" y="1106355"/>
                  <a:pt x="6095896" y="1578910"/>
                </a:cubicBezTo>
                <a:cubicBezTo>
                  <a:pt x="6095896" y="1578910"/>
                  <a:pt x="6095896" y="1578910"/>
                  <a:pt x="6095210" y="1578912"/>
                </a:cubicBezTo>
                <a:lnTo>
                  <a:pt x="6094720" y="1578914"/>
                </a:lnTo>
                <a:lnTo>
                  <a:pt x="6094720" y="1676436"/>
                </a:lnTo>
                <a:lnTo>
                  <a:pt x="6094720" y="1939724"/>
                </a:lnTo>
                <a:lnTo>
                  <a:pt x="6094720" y="1957771"/>
                </a:lnTo>
                <a:lnTo>
                  <a:pt x="6096000" y="1970105"/>
                </a:lnTo>
                <a:cubicBezTo>
                  <a:pt x="6096000" y="1970105"/>
                  <a:pt x="6096000" y="1970105"/>
                  <a:pt x="6095930" y="2286686"/>
                </a:cubicBezTo>
                <a:lnTo>
                  <a:pt x="6095926" y="2311171"/>
                </a:lnTo>
                <a:lnTo>
                  <a:pt x="6095999" y="2311888"/>
                </a:lnTo>
                <a:cubicBezTo>
                  <a:pt x="6095999" y="2311888"/>
                  <a:pt x="6095999" y="2311888"/>
                  <a:pt x="6095896" y="2784449"/>
                </a:cubicBezTo>
                <a:cubicBezTo>
                  <a:pt x="6095896" y="2784449"/>
                  <a:pt x="6095896" y="2784449"/>
                  <a:pt x="6095210" y="2784450"/>
                </a:cubicBezTo>
                <a:lnTo>
                  <a:pt x="6094720" y="2784451"/>
                </a:lnTo>
                <a:lnTo>
                  <a:pt x="6094720" y="2881981"/>
                </a:lnTo>
                <a:lnTo>
                  <a:pt x="6094720" y="3094524"/>
                </a:lnTo>
                <a:lnTo>
                  <a:pt x="6094720" y="3223754"/>
                </a:lnTo>
                <a:lnTo>
                  <a:pt x="6094720" y="3316620"/>
                </a:lnTo>
                <a:lnTo>
                  <a:pt x="6094720" y="3436291"/>
                </a:lnTo>
                <a:lnTo>
                  <a:pt x="6094720" y="3524159"/>
                </a:lnTo>
                <a:lnTo>
                  <a:pt x="6094720" y="3612822"/>
                </a:lnTo>
                <a:lnTo>
                  <a:pt x="6096000" y="3625155"/>
                </a:lnTo>
                <a:cubicBezTo>
                  <a:pt x="6096000" y="3625155"/>
                  <a:pt x="6096000" y="3625155"/>
                  <a:pt x="6095930" y="3941730"/>
                </a:cubicBezTo>
                <a:lnTo>
                  <a:pt x="6095926" y="3966224"/>
                </a:lnTo>
                <a:lnTo>
                  <a:pt x="6096000" y="3966938"/>
                </a:lnTo>
                <a:cubicBezTo>
                  <a:pt x="6096000" y="3966938"/>
                  <a:pt x="6096000" y="3966938"/>
                  <a:pt x="6095995" y="3991859"/>
                </a:cubicBezTo>
                <a:lnTo>
                  <a:pt x="6095993" y="4001046"/>
                </a:lnTo>
                <a:lnTo>
                  <a:pt x="6095999" y="4001118"/>
                </a:lnTo>
                <a:cubicBezTo>
                  <a:pt x="6095999" y="4001118"/>
                  <a:pt x="6095999" y="4001118"/>
                  <a:pt x="6095930" y="4317694"/>
                </a:cubicBezTo>
                <a:lnTo>
                  <a:pt x="6095926" y="4342186"/>
                </a:lnTo>
                <a:lnTo>
                  <a:pt x="6096000" y="4342902"/>
                </a:lnTo>
                <a:cubicBezTo>
                  <a:pt x="6096000" y="4342902"/>
                  <a:pt x="6096000" y="4342902"/>
                  <a:pt x="6095896" y="4815458"/>
                </a:cubicBezTo>
                <a:cubicBezTo>
                  <a:pt x="6095896" y="4815458"/>
                  <a:pt x="6095896" y="4815458"/>
                  <a:pt x="6095209" y="4815459"/>
                </a:cubicBezTo>
                <a:lnTo>
                  <a:pt x="6094720" y="4815459"/>
                </a:lnTo>
                <a:lnTo>
                  <a:pt x="6094720" y="4901060"/>
                </a:lnTo>
                <a:lnTo>
                  <a:pt x="6094720" y="5109958"/>
                </a:lnTo>
                <a:lnTo>
                  <a:pt x="6094720" y="5202832"/>
                </a:lnTo>
                <a:lnTo>
                  <a:pt x="6094720" y="5242844"/>
                </a:lnTo>
                <a:lnTo>
                  <a:pt x="6094720" y="5544616"/>
                </a:lnTo>
                <a:lnTo>
                  <a:pt x="6094720" y="5884479"/>
                </a:lnTo>
                <a:lnTo>
                  <a:pt x="6094720" y="6186250"/>
                </a:lnTo>
                <a:lnTo>
                  <a:pt x="6094720" y="6226262"/>
                </a:lnTo>
                <a:lnTo>
                  <a:pt x="6094720" y="6528034"/>
                </a:lnTo>
                <a:lnTo>
                  <a:pt x="5774783" y="6528034"/>
                </a:lnTo>
                <a:lnTo>
                  <a:pt x="5597638" y="6528034"/>
                </a:lnTo>
                <a:lnTo>
                  <a:pt x="3636760" y="6528034"/>
                </a:lnTo>
                <a:lnTo>
                  <a:pt x="3459615" y="6528034"/>
                </a:lnTo>
                <a:lnTo>
                  <a:pt x="3139677" y="6528034"/>
                </a:lnTo>
                <a:lnTo>
                  <a:pt x="3139677" y="6528032"/>
                </a:lnTo>
                <a:lnTo>
                  <a:pt x="2962532" y="6528032"/>
                </a:lnTo>
                <a:lnTo>
                  <a:pt x="841782" y="6528032"/>
                </a:lnTo>
                <a:lnTo>
                  <a:pt x="841782" y="6527773"/>
                </a:lnTo>
                <a:lnTo>
                  <a:pt x="761978" y="6527791"/>
                </a:lnTo>
                <a:cubicBezTo>
                  <a:pt x="674323" y="6527273"/>
                  <a:pt x="590019" y="6491819"/>
                  <a:pt x="528166" y="6429965"/>
                </a:cubicBezTo>
                <a:cubicBezTo>
                  <a:pt x="528166" y="6429965"/>
                  <a:pt x="528166" y="6429965"/>
                  <a:pt x="97826" y="5999627"/>
                </a:cubicBezTo>
                <a:cubicBezTo>
                  <a:pt x="35315" y="5937116"/>
                  <a:pt x="519" y="5853470"/>
                  <a:pt x="2" y="5765813"/>
                </a:cubicBezTo>
                <a:cubicBezTo>
                  <a:pt x="2" y="5765813"/>
                  <a:pt x="2" y="5765813"/>
                  <a:pt x="57" y="5512346"/>
                </a:cubicBezTo>
                <a:lnTo>
                  <a:pt x="67" y="5464670"/>
                </a:lnTo>
                <a:lnTo>
                  <a:pt x="2" y="5464039"/>
                </a:lnTo>
                <a:cubicBezTo>
                  <a:pt x="2" y="5464039"/>
                  <a:pt x="2" y="5464039"/>
                  <a:pt x="7" y="5439119"/>
                </a:cubicBezTo>
                <a:lnTo>
                  <a:pt x="10" y="5424128"/>
                </a:lnTo>
                <a:lnTo>
                  <a:pt x="0" y="5424029"/>
                </a:lnTo>
                <a:cubicBezTo>
                  <a:pt x="0" y="5424029"/>
                  <a:pt x="0" y="5424029"/>
                  <a:pt x="55" y="5170563"/>
                </a:cubicBezTo>
                <a:lnTo>
                  <a:pt x="66" y="5122889"/>
                </a:lnTo>
                <a:lnTo>
                  <a:pt x="0" y="5122257"/>
                </a:lnTo>
                <a:cubicBezTo>
                  <a:pt x="0" y="5122257"/>
                  <a:pt x="0" y="5122257"/>
                  <a:pt x="103" y="4649702"/>
                </a:cubicBezTo>
                <a:cubicBezTo>
                  <a:pt x="103" y="4649702"/>
                  <a:pt x="103" y="4649702"/>
                  <a:pt x="790" y="4649701"/>
                </a:cubicBezTo>
                <a:lnTo>
                  <a:pt x="1276" y="4649700"/>
                </a:lnTo>
                <a:lnTo>
                  <a:pt x="1277" y="3891898"/>
                </a:lnTo>
                <a:lnTo>
                  <a:pt x="1" y="3879598"/>
                </a:lnTo>
                <a:cubicBezTo>
                  <a:pt x="1" y="3879598"/>
                  <a:pt x="1" y="3879598"/>
                  <a:pt x="70" y="3563023"/>
                </a:cubicBezTo>
                <a:lnTo>
                  <a:pt x="76" y="3538548"/>
                </a:lnTo>
                <a:lnTo>
                  <a:pt x="0" y="3537818"/>
                </a:lnTo>
                <a:cubicBezTo>
                  <a:pt x="0" y="3537818"/>
                  <a:pt x="0" y="3537818"/>
                  <a:pt x="103" y="3065277"/>
                </a:cubicBezTo>
                <a:cubicBezTo>
                  <a:pt x="103" y="3065277"/>
                  <a:pt x="103" y="3065277"/>
                  <a:pt x="791" y="3065276"/>
                </a:cubicBezTo>
                <a:lnTo>
                  <a:pt x="1277" y="3065275"/>
                </a:lnTo>
                <a:lnTo>
                  <a:pt x="1277" y="2686371"/>
                </a:lnTo>
                <a:lnTo>
                  <a:pt x="2" y="2674072"/>
                </a:lnTo>
                <a:cubicBezTo>
                  <a:pt x="2" y="2674072"/>
                  <a:pt x="2" y="2674072"/>
                  <a:pt x="70" y="2357496"/>
                </a:cubicBezTo>
                <a:lnTo>
                  <a:pt x="75" y="2333023"/>
                </a:lnTo>
                <a:lnTo>
                  <a:pt x="0" y="2332286"/>
                </a:lnTo>
                <a:cubicBezTo>
                  <a:pt x="0" y="2332286"/>
                  <a:pt x="0" y="2332286"/>
                  <a:pt x="102" y="1859734"/>
                </a:cubicBezTo>
                <a:cubicBezTo>
                  <a:pt x="102" y="1859734"/>
                  <a:pt x="102" y="1859734"/>
                  <a:pt x="790" y="1859730"/>
                </a:cubicBezTo>
                <a:lnTo>
                  <a:pt x="1277" y="1859730"/>
                </a:lnTo>
                <a:lnTo>
                  <a:pt x="1277" y="734186"/>
                </a:lnTo>
                <a:lnTo>
                  <a:pt x="1278" y="734186"/>
                </a:lnTo>
                <a:lnTo>
                  <a:pt x="1278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51EE247-A1E4-4614-0D9D-D5DECA825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4" y="579438"/>
            <a:ext cx="5113896" cy="792162"/>
          </a:xfrm>
        </p:spPr>
        <p:txBody>
          <a:bodyPr anchor="t">
            <a:noAutofit/>
          </a:bodyPr>
          <a:lstStyle>
            <a:lvl1pPr>
              <a:lnSpc>
                <a:spcPct val="85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C4642B5E-8C94-17D3-F93F-3840B02EA83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72250" y="1382889"/>
            <a:ext cx="5126366" cy="336374"/>
          </a:xfrm>
        </p:spPr>
        <p:txBody>
          <a:bodyPr anchor="t">
            <a:noAutofit/>
          </a:bodyPr>
          <a:lstStyle>
            <a:lvl1pPr marL="0" indent="0">
              <a:buNone/>
              <a:defRPr sz="2100">
                <a:solidFill>
                  <a:schemeClr val="bg1"/>
                </a:solidFill>
                <a:latin typeface="ES Build 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3007A138-C620-C216-81D8-D8E61813A0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714" y="1371600"/>
            <a:ext cx="5113896" cy="347663"/>
          </a:xfrm>
        </p:spPr>
        <p:txBody>
          <a:bodyPr anchor="t">
            <a:noAutofit/>
          </a:bodyPr>
          <a:lstStyle>
            <a:lvl1pPr marL="0" indent="0" algn="l">
              <a:buNone/>
              <a:defRPr sz="210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CB80F05A-F7DA-DFAD-C0FF-D23A8B833D9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572250" y="579439"/>
            <a:ext cx="5126365" cy="792162"/>
          </a:xfrm>
        </p:spPr>
        <p:txBody>
          <a:bodyPr anchor="t">
            <a:noAutofit/>
          </a:bodyPr>
          <a:lstStyle>
            <a:lvl1pPr marL="0" indent="0">
              <a:lnSpc>
                <a:spcPct val="85000"/>
              </a:lnSpc>
              <a:buNone/>
              <a:defRPr sz="3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Footer Placeholder 66">
            <a:extLst>
              <a:ext uri="{FF2B5EF4-FFF2-40B4-BE49-F238E27FC236}">
                <a16:creationId xmlns:a16="http://schemas.microsoft.com/office/drawing/2014/main" id="{88A25FED-7651-669D-F6ED-C0383FDEB7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90" y="6405456"/>
            <a:ext cx="5124874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" name="Content Placeholder 18">
            <a:extLst>
              <a:ext uri="{FF2B5EF4-FFF2-40B4-BE49-F238E27FC236}">
                <a16:creationId xmlns:a16="http://schemas.microsoft.com/office/drawing/2014/main" id="{3BFB5233-0C22-0B42-D8D2-6EC2FC5A5CB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8" y="2397125"/>
            <a:ext cx="5124876" cy="37719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8">
            <a:extLst>
              <a:ext uri="{FF2B5EF4-FFF2-40B4-BE49-F238E27FC236}">
                <a16:creationId xmlns:a16="http://schemas.microsoft.com/office/drawing/2014/main" id="{3E912223-C3AF-9FB0-D854-017C99C1BDB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574140" y="2394727"/>
            <a:ext cx="5124475" cy="3771900"/>
          </a:xfr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accent1"/>
                </a:solidFill>
              </a:defRPr>
            </a:lvl6pPr>
            <a:lvl7pPr>
              <a:defRPr>
                <a:solidFill>
                  <a:schemeClr val="accent1"/>
                </a:solidFill>
              </a:defRPr>
            </a:lvl7pPr>
            <a:lvl8pPr>
              <a:defRPr>
                <a:solidFill>
                  <a:schemeClr val="accent1"/>
                </a:solidFill>
              </a:defRPr>
            </a:lvl8pPr>
            <a:lvl9pPr>
              <a:defRPr>
                <a:solidFill>
                  <a:schemeClr val="accent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D868E0C3-9248-46A5-7BAC-9B844C0832B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180146" y="6513177"/>
            <a:ext cx="516553" cy="15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69314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Azur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Freeform: Shape 310">
            <a:extLst>
              <a:ext uri="{FF2B5EF4-FFF2-40B4-BE49-F238E27FC236}">
                <a16:creationId xmlns:a16="http://schemas.microsoft.com/office/drawing/2014/main" id="{FA3D5559-630B-68EB-88DB-BCC345505905}"/>
              </a:ext>
            </a:extLst>
          </p:cNvPr>
          <p:cNvSpPr/>
          <p:nvPr/>
        </p:nvSpPr>
        <p:spPr>
          <a:xfrm>
            <a:off x="0" y="329967"/>
            <a:ext cx="6096000" cy="6528034"/>
          </a:xfrm>
          <a:custGeom>
            <a:avLst/>
            <a:gdLst>
              <a:gd name="connsiteX0" fmla="*/ 498361 w 6096000"/>
              <a:gd name="connsiteY0" fmla="*/ 0 h 6528034"/>
              <a:gd name="connsiteX1" fmla="*/ 2956322 w 6096000"/>
              <a:gd name="connsiteY1" fmla="*/ 0 h 6528034"/>
              <a:gd name="connsiteX2" fmla="*/ 2956322 w 6096000"/>
              <a:gd name="connsiteY2" fmla="*/ 1 h 6528034"/>
              <a:gd name="connsiteX3" fmla="*/ 3133467 w 6096000"/>
              <a:gd name="connsiteY3" fmla="*/ 1 h 6528034"/>
              <a:gd name="connsiteX4" fmla="*/ 5254219 w 6096000"/>
              <a:gd name="connsiteY4" fmla="*/ 1 h 6528034"/>
              <a:gd name="connsiteX5" fmla="*/ 5254219 w 6096000"/>
              <a:gd name="connsiteY5" fmla="*/ 2612 h 6528034"/>
              <a:gd name="connsiteX6" fmla="*/ 5334022 w 6096000"/>
              <a:gd name="connsiteY6" fmla="*/ 2594 h 6528034"/>
              <a:gd name="connsiteX7" fmla="*/ 5567834 w 6096000"/>
              <a:gd name="connsiteY7" fmla="*/ 100419 h 6528034"/>
              <a:gd name="connsiteX8" fmla="*/ 5998174 w 6096000"/>
              <a:gd name="connsiteY8" fmla="*/ 530758 h 6528034"/>
              <a:gd name="connsiteX9" fmla="*/ 6089287 w 6096000"/>
              <a:gd name="connsiteY9" fmla="*/ 699850 h 6528034"/>
              <a:gd name="connsiteX10" fmla="*/ 6092847 w 6096000"/>
              <a:gd name="connsiteY10" fmla="*/ 734186 h 6528034"/>
              <a:gd name="connsiteX11" fmla="*/ 6094720 w 6096000"/>
              <a:gd name="connsiteY11" fmla="*/ 734187 h 6528034"/>
              <a:gd name="connsiteX12" fmla="*/ 6094720 w 6096000"/>
              <a:gd name="connsiteY12" fmla="*/ 752239 h 6528034"/>
              <a:gd name="connsiteX13" fmla="*/ 6096000 w 6096000"/>
              <a:gd name="connsiteY13" fmla="*/ 764572 h 6528034"/>
              <a:gd name="connsiteX14" fmla="*/ 6095930 w 6096000"/>
              <a:gd name="connsiteY14" fmla="*/ 1081147 h 6528034"/>
              <a:gd name="connsiteX15" fmla="*/ 6095926 w 6096000"/>
              <a:gd name="connsiteY15" fmla="*/ 1105640 h 6528034"/>
              <a:gd name="connsiteX16" fmla="*/ 6096000 w 6096000"/>
              <a:gd name="connsiteY16" fmla="*/ 1106355 h 6528034"/>
              <a:gd name="connsiteX17" fmla="*/ 6095896 w 6096000"/>
              <a:gd name="connsiteY17" fmla="*/ 1578910 h 6528034"/>
              <a:gd name="connsiteX18" fmla="*/ 6095210 w 6096000"/>
              <a:gd name="connsiteY18" fmla="*/ 1578912 h 6528034"/>
              <a:gd name="connsiteX19" fmla="*/ 6094720 w 6096000"/>
              <a:gd name="connsiteY19" fmla="*/ 1578914 h 6528034"/>
              <a:gd name="connsiteX20" fmla="*/ 6094720 w 6096000"/>
              <a:gd name="connsiteY20" fmla="*/ 1676436 h 6528034"/>
              <a:gd name="connsiteX21" fmla="*/ 6094720 w 6096000"/>
              <a:gd name="connsiteY21" fmla="*/ 1939724 h 6528034"/>
              <a:gd name="connsiteX22" fmla="*/ 6094720 w 6096000"/>
              <a:gd name="connsiteY22" fmla="*/ 1957771 h 6528034"/>
              <a:gd name="connsiteX23" fmla="*/ 6096000 w 6096000"/>
              <a:gd name="connsiteY23" fmla="*/ 1970105 h 6528034"/>
              <a:gd name="connsiteX24" fmla="*/ 6095930 w 6096000"/>
              <a:gd name="connsiteY24" fmla="*/ 2286686 h 6528034"/>
              <a:gd name="connsiteX25" fmla="*/ 6095926 w 6096000"/>
              <a:gd name="connsiteY25" fmla="*/ 2311171 h 6528034"/>
              <a:gd name="connsiteX26" fmla="*/ 6095999 w 6096000"/>
              <a:gd name="connsiteY26" fmla="*/ 2311888 h 6528034"/>
              <a:gd name="connsiteX27" fmla="*/ 6095896 w 6096000"/>
              <a:gd name="connsiteY27" fmla="*/ 2784449 h 6528034"/>
              <a:gd name="connsiteX28" fmla="*/ 6095210 w 6096000"/>
              <a:gd name="connsiteY28" fmla="*/ 2784450 h 6528034"/>
              <a:gd name="connsiteX29" fmla="*/ 6094720 w 6096000"/>
              <a:gd name="connsiteY29" fmla="*/ 2784451 h 6528034"/>
              <a:gd name="connsiteX30" fmla="*/ 6094720 w 6096000"/>
              <a:gd name="connsiteY30" fmla="*/ 2881981 h 6528034"/>
              <a:gd name="connsiteX31" fmla="*/ 6094720 w 6096000"/>
              <a:gd name="connsiteY31" fmla="*/ 3094524 h 6528034"/>
              <a:gd name="connsiteX32" fmla="*/ 6094720 w 6096000"/>
              <a:gd name="connsiteY32" fmla="*/ 3223754 h 6528034"/>
              <a:gd name="connsiteX33" fmla="*/ 6094720 w 6096000"/>
              <a:gd name="connsiteY33" fmla="*/ 3316620 h 6528034"/>
              <a:gd name="connsiteX34" fmla="*/ 6094720 w 6096000"/>
              <a:gd name="connsiteY34" fmla="*/ 3436291 h 6528034"/>
              <a:gd name="connsiteX35" fmla="*/ 6094720 w 6096000"/>
              <a:gd name="connsiteY35" fmla="*/ 3524159 h 6528034"/>
              <a:gd name="connsiteX36" fmla="*/ 6094720 w 6096000"/>
              <a:gd name="connsiteY36" fmla="*/ 3612822 h 6528034"/>
              <a:gd name="connsiteX37" fmla="*/ 6096000 w 6096000"/>
              <a:gd name="connsiteY37" fmla="*/ 3625155 h 6528034"/>
              <a:gd name="connsiteX38" fmla="*/ 6095930 w 6096000"/>
              <a:gd name="connsiteY38" fmla="*/ 3941730 h 6528034"/>
              <a:gd name="connsiteX39" fmla="*/ 6095926 w 6096000"/>
              <a:gd name="connsiteY39" fmla="*/ 3966224 h 6528034"/>
              <a:gd name="connsiteX40" fmla="*/ 6096000 w 6096000"/>
              <a:gd name="connsiteY40" fmla="*/ 3966938 h 6528034"/>
              <a:gd name="connsiteX41" fmla="*/ 6095995 w 6096000"/>
              <a:gd name="connsiteY41" fmla="*/ 3991859 h 6528034"/>
              <a:gd name="connsiteX42" fmla="*/ 6095993 w 6096000"/>
              <a:gd name="connsiteY42" fmla="*/ 4001046 h 6528034"/>
              <a:gd name="connsiteX43" fmla="*/ 6095999 w 6096000"/>
              <a:gd name="connsiteY43" fmla="*/ 4001118 h 6528034"/>
              <a:gd name="connsiteX44" fmla="*/ 6095930 w 6096000"/>
              <a:gd name="connsiteY44" fmla="*/ 4317694 h 6528034"/>
              <a:gd name="connsiteX45" fmla="*/ 6095926 w 6096000"/>
              <a:gd name="connsiteY45" fmla="*/ 4342186 h 6528034"/>
              <a:gd name="connsiteX46" fmla="*/ 6096000 w 6096000"/>
              <a:gd name="connsiteY46" fmla="*/ 4342902 h 6528034"/>
              <a:gd name="connsiteX47" fmla="*/ 6095896 w 6096000"/>
              <a:gd name="connsiteY47" fmla="*/ 4815458 h 6528034"/>
              <a:gd name="connsiteX48" fmla="*/ 6095209 w 6096000"/>
              <a:gd name="connsiteY48" fmla="*/ 4815459 h 6528034"/>
              <a:gd name="connsiteX49" fmla="*/ 6094720 w 6096000"/>
              <a:gd name="connsiteY49" fmla="*/ 4815459 h 6528034"/>
              <a:gd name="connsiteX50" fmla="*/ 6094720 w 6096000"/>
              <a:gd name="connsiteY50" fmla="*/ 4901060 h 6528034"/>
              <a:gd name="connsiteX51" fmla="*/ 6094720 w 6096000"/>
              <a:gd name="connsiteY51" fmla="*/ 5109958 h 6528034"/>
              <a:gd name="connsiteX52" fmla="*/ 6094720 w 6096000"/>
              <a:gd name="connsiteY52" fmla="*/ 5202832 h 6528034"/>
              <a:gd name="connsiteX53" fmla="*/ 6094720 w 6096000"/>
              <a:gd name="connsiteY53" fmla="*/ 5242844 h 6528034"/>
              <a:gd name="connsiteX54" fmla="*/ 6094720 w 6096000"/>
              <a:gd name="connsiteY54" fmla="*/ 5544616 h 6528034"/>
              <a:gd name="connsiteX55" fmla="*/ 6094720 w 6096000"/>
              <a:gd name="connsiteY55" fmla="*/ 5884479 h 6528034"/>
              <a:gd name="connsiteX56" fmla="*/ 6094720 w 6096000"/>
              <a:gd name="connsiteY56" fmla="*/ 6186250 h 6528034"/>
              <a:gd name="connsiteX57" fmla="*/ 6094720 w 6096000"/>
              <a:gd name="connsiteY57" fmla="*/ 6226262 h 6528034"/>
              <a:gd name="connsiteX58" fmla="*/ 6094720 w 6096000"/>
              <a:gd name="connsiteY58" fmla="*/ 6528034 h 6528034"/>
              <a:gd name="connsiteX59" fmla="*/ 5774783 w 6096000"/>
              <a:gd name="connsiteY59" fmla="*/ 6528034 h 6528034"/>
              <a:gd name="connsiteX60" fmla="*/ 5597638 w 6096000"/>
              <a:gd name="connsiteY60" fmla="*/ 6528034 h 6528034"/>
              <a:gd name="connsiteX61" fmla="*/ 3636760 w 6096000"/>
              <a:gd name="connsiteY61" fmla="*/ 6528034 h 6528034"/>
              <a:gd name="connsiteX62" fmla="*/ 3459615 w 6096000"/>
              <a:gd name="connsiteY62" fmla="*/ 6528034 h 6528034"/>
              <a:gd name="connsiteX63" fmla="*/ 3139677 w 6096000"/>
              <a:gd name="connsiteY63" fmla="*/ 6528034 h 6528034"/>
              <a:gd name="connsiteX64" fmla="*/ 3139677 w 6096000"/>
              <a:gd name="connsiteY64" fmla="*/ 6528032 h 6528034"/>
              <a:gd name="connsiteX65" fmla="*/ 2962532 w 6096000"/>
              <a:gd name="connsiteY65" fmla="*/ 6528032 h 6528034"/>
              <a:gd name="connsiteX66" fmla="*/ 841782 w 6096000"/>
              <a:gd name="connsiteY66" fmla="*/ 6528032 h 6528034"/>
              <a:gd name="connsiteX67" fmla="*/ 841782 w 6096000"/>
              <a:gd name="connsiteY67" fmla="*/ 6527773 h 6528034"/>
              <a:gd name="connsiteX68" fmla="*/ 761978 w 6096000"/>
              <a:gd name="connsiteY68" fmla="*/ 6527791 h 6528034"/>
              <a:gd name="connsiteX69" fmla="*/ 528166 w 6096000"/>
              <a:gd name="connsiteY69" fmla="*/ 6429965 h 6528034"/>
              <a:gd name="connsiteX70" fmla="*/ 97826 w 6096000"/>
              <a:gd name="connsiteY70" fmla="*/ 5999627 h 6528034"/>
              <a:gd name="connsiteX71" fmla="*/ 2 w 6096000"/>
              <a:gd name="connsiteY71" fmla="*/ 5765813 h 6528034"/>
              <a:gd name="connsiteX72" fmla="*/ 57 w 6096000"/>
              <a:gd name="connsiteY72" fmla="*/ 5512346 h 6528034"/>
              <a:gd name="connsiteX73" fmla="*/ 67 w 6096000"/>
              <a:gd name="connsiteY73" fmla="*/ 5464670 h 6528034"/>
              <a:gd name="connsiteX74" fmla="*/ 2 w 6096000"/>
              <a:gd name="connsiteY74" fmla="*/ 5464039 h 6528034"/>
              <a:gd name="connsiteX75" fmla="*/ 7 w 6096000"/>
              <a:gd name="connsiteY75" fmla="*/ 5439119 h 6528034"/>
              <a:gd name="connsiteX76" fmla="*/ 10 w 6096000"/>
              <a:gd name="connsiteY76" fmla="*/ 5424128 h 6528034"/>
              <a:gd name="connsiteX77" fmla="*/ 0 w 6096000"/>
              <a:gd name="connsiteY77" fmla="*/ 5424029 h 6528034"/>
              <a:gd name="connsiteX78" fmla="*/ 55 w 6096000"/>
              <a:gd name="connsiteY78" fmla="*/ 5170563 h 6528034"/>
              <a:gd name="connsiteX79" fmla="*/ 66 w 6096000"/>
              <a:gd name="connsiteY79" fmla="*/ 5122889 h 6528034"/>
              <a:gd name="connsiteX80" fmla="*/ 0 w 6096000"/>
              <a:gd name="connsiteY80" fmla="*/ 5122257 h 6528034"/>
              <a:gd name="connsiteX81" fmla="*/ 103 w 6096000"/>
              <a:gd name="connsiteY81" fmla="*/ 4649702 h 6528034"/>
              <a:gd name="connsiteX82" fmla="*/ 790 w 6096000"/>
              <a:gd name="connsiteY82" fmla="*/ 4649701 h 6528034"/>
              <a:gd name="connsiteX83" fmla="*/ 1276 w 6096000"/>
              <a:gd name="connsiteY83" fmla="*/ 4649700 h 6528034"/>
              <a:gd name="connsiteX84" fmla="*/ 1277 w 6096000"/>
              <a:gd name="connsiteY84" fmla="*/ 3891898 h 6528034"/>
              <a:gd name="connsiteX85" fmla="*/ 1 w 6096000"/>
              <a:gd name="connsiteY85" fmla="*/ 3879598 h 6528034"/>
              <a:gd name="connsiteX86" fmla="*/ 70 w 6096000"/>
              <a:gd name="connsiteY86" fmla="*/ 3563023 h 6528034"/>
              <a:gd name="connsiteX87" fmla="*/ 76 w 6096000"/>
              <a:gd name="connsiteY87" fmla="*/ 3538548 h 6528034"/>
              <a:gd name="connsiteX88" fmla="*/ 0 w 6096000"/>
              <a:gd name="connsiteY88" fmla="*/ 3537818 h 6528034"/>
              <a:gd name="connsiteX89" fmla="*/ 103 w 6096000"/>
              <a:gd name="connsiteY89" fmla="*/ 3065277 h 6528034"/>
              <a:gd name="connsiteX90" fmla="*/ 791 w 6096000"/>
              <a:gd name="connsiteY90" fmla="*/ 3065276 h 6528034"/>
              <a:gd name="connsiteX91" fmla="*/ 1277 w 6096000"/>
              <a:gd name="connsiteY91" fmla="*/ 3065275 h 6528034"/>
              <a:gd name="connsiteX92" fmla="*/ 1277 w 6096000"/>
              <a:gd name="connsiteY92" fmla="*/ 2686371 h 6528034"/>
              <a:gd name="connsiteX93" fmla="*/ 2 w 6096000"/>
              <a:gd name="connsiteY93" fmla="*/ 2674072 h 6528034"/>
              <a:gd name="connsiteX94" fmla="*/ 70 w 6096000"/>
              <a:gd name="connsiteY94" fmla="*/ 2357496 h 6528034"/>
              <a:gd name="connsiteX95" fmla="*/ 75 w 6096000"/>
              <a:gd name="connsiteY95" fmla="*/ 2333023 h 6528034"/>
              <a:gd name="connsiteX96" fmla="*/ 0 w 6096000"/>
              <a:gd name="connsiteY96" fmla="*/ 2332286 h 6528034"/>
              <a:gd name="connsiteX97" fmla="*/ 102 w 6096000"/>
              <a:gd name="connsiteY97" fmla="*/ 1859734 h 6528034"/>
              <a:gd name="connsiteX98" fmla="*/ 790 w 6096000"/>
              <a:gd name="connsiteY98" fmla="*/ 1859730 h 6528034"/>
              <a:gd name="connsiteX99" fmla="*/ 1277 w 6096000"/>
              <a:gd name="connsiteY99" fmla="*/ 1859730 h 6528034"/>
              <a:gd name="connsiteX100" fmla="*/ 1277 w 6096000"/>
              <a:gd name="connsiteY100" fmla="*/ 734186 h 6528034"/>
              <a:gd name="connsiteX101" fmla="*/ 1278 w 6096000"/>
              <a:gd name="connsiteY101" fmla="*/ 734186 h 6528034"/>
              <a:gd name="connsiteX102" fmla="*/ 1278 w 6096000"/>
              <a:gd name="connsiteY102" fmla="*/ 1 h 6528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6096000" h="6528034">
                <a:moveTo>
                  <a:pt x="498361" y="0"/>
                </a:moveTo>
                <a:lnTo>
                  <a:pt x="2956322" y="0"/>
                </a:lnTo>
                <a:lnTo>
                  <a:pt x="2956322" y="1"/>
                </a:lnTo>
                <a:lnTo>
                  <a:pt x="3133467" y="1"/>
                </a:lnTo>
                <a:lnTo>
                  <a:pt x="5254219" y="1"/>
                </a:lnTo>
                <a:lnTo>
                  <a:pt x="5254219" y="2612"/>
                </a:lnTo>
                <a:lnTo>
                  <a:pt x="5334022" y="2594"/>
                </a:lnTo>
                <a:cubicBezTo>
                  <a:pt x="5421676" y="3113"/>
                  <a:pt x="5505980" y="38567"/>
                  <a:pt x="5567834" y="100419"/>
                </a:cubicBezTo>
                <a:cubicBezTo>
                  <a:pt x="5567834" y="100419"/>
                  <a:pt x="5567834" y="100419"/>
                  <a:pt x="5998174" y="530758"/>
                </a:cubicBezTo>
                <a:cubicBezTo>
                  <a:pt x="6045058" y="577643"/>
                  <a:pt x="6076350" y="636415"/>
                  <a:pt x="6089287" y="699850"/>
                </a:cubicBezTo>
                <a:lnTo>
                  <a:pt x="6092847" y="734186"/>
                </a:lnTo>
                <a:lnTo>
                  <a:pt x="6094720" y="734187"/>
                </a:lnTo>
                <a:lnTo>
                  <a:pt x="6094720" y="752239"/>
                </a:lnTo>
                <a:lnTo>
                  <a:pt x="6096000" y="764572"/>
                </a:lnTo>
                <a:cubicBezTo>
                  <a:pt x="6096000" y="764572"/>
                  <a:pt x="6096000" y="764572"/>
                  <a:pt x="6095930" y="1081147"/>
                </a:cubicBezTo>
                <a:lnTo>
                  <a:pt x="6095926" y="1105640"/>
                </a:lnTo>
                <a:lnTo>
                  <a:pt x="6096000" y="1106355"/>
                </a:lnTo>
                <a:cubicBezTo>
                  <a:pt x="6096000" y="1106355"/>
                  <a:pt x="6096000" y="1106355"/>
                  <a:pt x="6095896" y="1578910"/>
                </a:cubicBezTo>
                <a:cubicBezTo>
                  <a:pt x="6095896" y="1578910"/>
                  <a:pt x="6095896" y="1578910"/>
                  <a:pt x="6095210" y="1578912"/>
                </a:cubicBezTo>
                <a:lnTo>
                  <a:pt x="6094720" y="1578914"/>
                </a:lnTo>
                <a:lnTo>
                  <a:pt x="6094720" y="1676436"/>
                </a:lnTo>
                <a:lnTo>
                  <a:pt x="6094720" y="1939724"/>
                </a:lnTo>
                <a:lnTo>
                  <a:pt x="6094720" y="1957771"/>
                </a:lnTo>
                <a:lnTo>
                  <a:pt x="6096000" y="1970105"/>
                </a:lnTo>
                <a:cubicBezTo>
                  <a:pt x="6096000" y="1970105"/>
                  <a:pt x="6096000" y="1970105"/>
                  <a:pt x="6095930" y="2286686"/>
                </a:cubicBezTo>
                <a:lnTo>
                  <a:pt x="6095926" y="2311171"/>
                </a:lnTo>
                <a:lnTo>
                  <a:pt x="6095999" y="2311888"/>
                </a:lnTo>
                <a:cubicBezTo>
                  <a:pt x="6095999" y="2311888"/>
                  <a:pt x="6095999" y="2311888"/>
                  <a:pt x="6095896" y="2784449"/>
                </a:cubicBezTo>
                <a:cubicBezTo>
                  <a:pt x="6095896" y="2784449"/>
                  <a:pt x="6095896" y="2784449"/>
                  <a:pt x="6095210" y="2784450"/>
                </a:cubicBezTo>
                <a:lnTo>
                  <a:pt x="6094720" y="2784451"/>
                </a:lnTo>
                <a:lnTo>
                  <a:pt x="6094720" y="2881981"/>
                </a:lnTo>
                <a:lnTo>
                  <a:pt x="6094720" y="3094524"/>
                </a:lnTo>
                <a:lnTo>
                  <a:pt x="6094720" y="3223754"/>
                </a:lnTo>
                <a:lnTo>
                  <a:pt x="6094720" y="3316620"/>
                </a:lnTo>
                <a:lnTo>
                  <a:pt x="6094720" y="3436291"/>
                </a:lnTo>
                <a:lnTo>
                  <a:pt x="6094720" y="3524159"/>
                </a:lnTo>
                <a:lnTo>
                  <a:pt x="6094720" y="3612822"/>
                </a:lnTo>
                <a:lnTo>
                  <a:pt x="6096000" y="3625155"/>
                </a:lnTo>
                <a:cubicBezTo>
                  <a:pt x="6096000" y="3625155"/>
                  <a:pt x="6096000" y="3625155"/>
                  <a:pt x="6095930" y="3941730"/>
                </a:cubicBezTo>
                <a:lnTo>
                  <a:pt x="6095926" y="3966224"/>
                </a:lnTo>
                <a:lnTo>
                  <a:pt x="6096000" y="3966938"/>
                </a:lnTo>
                <a:cubicBezTo>
                  <a:pt x="6096000" y="3966938"/>
                  <a:pt x="6096000" y="3966938"/>
                  <a:pt x="6095995" y="3991859"/>
                </a:cubicBezTo>
                <a:lnTo>
                  <a:pt x="6095993" y="4001046"/>
                </a:lnTo>
                <a:lnTo>
                  <a:pt x="6095999" y="4001118"/>
                </a:lnTo>
                <a:cubicBezTo>
                  <a:pt x="6095999" y="4001118"/>
                  <a:pt x="6095999" y="4001118"/>
                  <a:pt x="6095930" y="4317694"/>
                </a:cubicBezTo>
                <a:lnTo>
                  <a:pt x="6095926" y="4342186"/>
                </a:lnTo>
                <a:lnTo>
                  <a:pt x="6096000" y="4342902"/>
                </a:lnTo>
                <a:cubicBezTo>
                  <a:pt x="6096000" y="4342902"/>
                  <a:pt x="6096000" y="4342902"/>
                  <a:pt x="6095896" y="4815458"/>
                </a:cubicBezTo>
                <a:cubicBezTo>
                  <a:pt x="6095896" y="4815458"/>
                  <a:pt x="6095896" y="4815458"/>
                  <a:pt x="6095209" y="4815459"/>
                </a:cubicBezTo>
                <a:lnTo>
                  <a:pt x="6094720" y="4815459"/>
                </a:lnTo>
                <a:lnTo>
                  <a:pt x="6094720" y="4901060"/>
                </a:lnTo>
                <a:lnTo>
                  <a:pt x="6094720" y="5109958"/>
                </a:lnTo>
                <a:lnTo>
                  <a:pt x="6094720" y="5202832"/>
                </a:lnTo>
                <a:lnTo>
                  <a:pt x="6094720" y="5242844"/>
                </a:lnTo>
                <a:lnTo>
                  <a:pt x="6094720" y="5544616"/>
                </a:lnTo>
                <a:lnTo>
                  <a:pt x="6094720" y="5884479"/>
                </a:lnTo>
                <a:lnTo>
                  <a:pt x="6094720" y="6186250"/>
                </a:lnTo>
                <a:lnTo>
                  <a:pt x="6094720" y="6226262"/>
                </a:lnTo>
                <a:lnTo>
                  <a:pt x="6094720" y="6528034"/>
                </a:lnTo>
                <a:lnTo>
                  <a:pt x="5774783" y="6528034"/>
                </a:lnTo>
                <a:lnTo>
                  <a:pt x="5597638" y="6528034"/>
                </a:lnTo>
                <a:lnTo>
                  <a:pt x="3636760" y="6528034"/>
                </a:lnTo>
                <a:lnTo>
                  <a:pt x="3459615" y="6528034"/>
                </a:lnTo>
                <a:lnTo>
                  <a:pt x="3139677" y="6528034"/>
                </a:lnTo>
                <a:lnTo>
                  <a:pt x="3139677" y="6528032"/>
                </a:lnTo>
                <a:lnTo>
                  <a:pt x="2962532" y="6528032"/>
                </a:lnTo>
                <a:lnTo>
                  <a:pt x="841782" y="6528032"/>
                </a:lnTo>
                <a:lnTo>
                  <a:pt x="841782" y="6527773"/>
                </a:lnTo>
                <a:lnTo>
                  <a:pt x="761978" y="6527791"/>
                </a:lnTo>
                <a:cubicBezTo>
                  <a:pt x="674323" y="6527273"/>
                  <a:pt x="590019" y="6491819"/>
                  <a:pt x="528166" y="6429965"/>
                </a:cubicBezTo>
                <a:cubicBezTo>
                  <a:pt x="528166" y="6429965"/>
                  <a:pt x="528166" y="6429965"/>
                  <a:pt x="97826" y="5999627"/>
                </a:cubicBezTo>
                <a:cubicBezTo>
                  <a:pt x="35315" y="5937116"/>
                  <a:pt x="519" y="5853470"/>
                  <a:pt x="2" y="5765813"/>
                </a:cubicBezTo>
                <a:cubicBezTo>
                  <a:pt x="2" y="5765813"/>
                  <a:pt x="2" y="5765813"/>
                  <a:pt x="57" y="5512346"/>
                </a:cubicBezTo>
                <a:lnTo>
                  <a:pt x="67" y="5464670"/>
                </a:lnTo>
                <a:lnTo>
                  <a:pt x="2" y="5464039"/>
                </a:lnTo>
                <a:cubicBezTo>
                  <a:pt x="2" y="5464039"/>
                  <a:pt x="2" y="5464039"/>
                  <a:pt x="7" y="5439119"/>
                </a:cubicBezTo>
                <a:lnTo>
                  <a:pt x="10" y="5424128"/>
                </a:lnTo>
                <a:lnTo>
                  <a:pt x="0" y="5424029"/>
                </a:lnTo>
                <a:cubicBezTo>
                  <a:pt x="0" y="5424029"/>
                  <a:pt x="0" y="5424029"/>
                  <a:pt x="55" y="5170563"/>
                </a:cubicBezTo>
                <a:lnTo>
                  <a:pt x="66" y="5122889"/>
                </a:lnTo>
                <a:lnTo>
                  <a:pt x="0" y="5122257"/>
                </a:lnTo>
                <a:cubicBezTo>
                  <a:pt x="0" y="5122257"/>
                  <a:pt x="0" y="5122257"/>
                  <a:pt x="103" y="4649702"/>
                </a:cubicBezTo>
                <a:cubicBezTo>
                  <a:pt x="103" y="4649702"/>
                  <a:pt x="103" y="4649702"/>
                  <a:pt x="790" y="4649701"/>
                </a:cubicBezTo>
                <a:lnTo>
                  <a:pt x="1276" y="4649700"/>
                </a:lnTo>
                <a:lnTo>
                  <a:pt x="1277" y="3891898"/>
                </a:lnTo>
                <a:lnTo>
                  <a:pt x="1" y="3879598"/>
                </a:lnTo>
                <a:cubicBezTo>
                  <a:pt x="1" y="3879598"/>
                  <a:pt x="1" y="3879598"/>
                  <a:pt x="70" y="3563023"/>
                </a:cubicBezTo>
                <a:lnTo>
                  <a:pt x="76" y="3538548"/>
                </a:lnTo>
                <a:lnTo>
                  <a:pt x="0" y="3537818"/>
                </a:lnTo>
                <a:cubicBezTo>
                  <a:pt x="0" y="3537818"/>
                  <a:pt x="0" y="3537818"/>
                  <a:pt x="103" y="3065277"/>
                </a:cubicBezTo>
                <a:cubicBezTo>
                  <a:pt x="103" y="3065277"/>
                  <a:pt x="103" y="3065277"/>
                  <a:pt x="791" y="3065276"/>
                </a:cubicBezTo>
                <a:lnTo>
                  <a:pt x="1277" y="3065275"/>
                </a:lnTo>
                <a:lnTo>
                  <a:pt x="1277" y="2686371"/>
                </a:lnTo>
                <a:lnTo>
                  <a:pt x="2" y="2674072"/>
                </a:lnTo>
                <a:cubicBezTo>
                  <a:pt x="2" y="2674072"/>
                  <a:pt x="2" y="2674072"/>
                  <a:pt x="70" y="2357496"/>
                </a:cubicBezTo>
                <a:lnTo>
                  <a:pt x="75" y="2333023"/>
                </a:lnTo>
                <a:lnTo>
                  <a:pt x="0" y="2332286"/>
                </a:lnTo>
                <a:cubicBezTo>
                  <a:pt x="0" y="2332286"/>
                  <a:pt x="0" y="2332286"/>
                  <a:pt x="102" y="1859734"/>
                </a:cubicBezTo>
                <a:cubicBezTo>
                  <a:pt x="102" y="1859734"/>
                  <a:pt x="102" y="1859734"/>
                  <a:pt x="790" y="1859730"/>
                </a:cubicBezTo>
                <a:lnTo>
                  <a:pt x="1277" y="1859730"/>
                </a:lnTo>
                <a:lnTo>
                  <a:pt x="1277" y="734186"/>
                </a:lnTo>
                <a:lnTo>
                  <a:pt x="1278" y="734186"/>
                </a:lnTo>
                <a:lnTo>
                  <a:pt x="1278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51EE247-A1E4-4614-0D9D-D5DECA825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4" y="579438"/>
            <a:ext cx="5113896" cy="792162"/>
          </a:xfrm>
        </p:spPr>
        <p:txBody>
          <a:bodyPr anchor="t">
            <a:noAutofit/>
          </a:bodyPr>
          <a:lstStyle>
            <a:lvl1pPr>
              <a:lnSpc>
                <a:spcPct val="85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C4642B5E-8C94-17D3-F93F-3840B02EA83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72250" y="1382889"/>
            <a:ext cx="5126366" cy="336374"/>
          </a:xfrm>
        </p:spPr>
        <p:txBody>
          <a:bodyPr anchor="t">
            <a:noAutofit/>
          </a:bodyPr>
          <a:lstStyle>
            <a:lvl1pPr marL="0" indent="0">
              <a:buNone/>
              <a:defRPr sz="21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3007A138-C620-C216-81D8-D8E61813A0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714" y="1371600"/>
            <a:ext cx="5113896" cy="347663"/>
          </a:xfrm>
        </p:spPr>
        <p:txBody>
          <a:bodyPr anchor="t">
            <a:noAutofit/>
          </a:bodyPr>
          <a:lstStyle>
            <a:lvl1pPr marL="0" indent="0" algn="l">
              <a:buNone/>
              <a:defRPr sz="2100">
                <a:solidFill>
                  <a:schemeClr val="bg1"/>
                </a:solidFill>
                <a:latin typeface="ES Build 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CB80F05A-F7DA-DFAD-C0FF-D23A8B833D9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572250" y="579439"/>
            <a:ext cx="5126365" cy="792162"/>
          </a:xfrm>
        </p:spPr>
        <p:txBody>
          <a:bodyPr anchor="t">
            <a:noAutofit/>
          </a:bodyPr>
          <a:lstStyle>
            <a:lvl1pPr marL="0" indent="0">
              <a:lnSpc>
                <a:spcPct val="85000"/>
              </a:lnSpc>
              <a:buNone/>
              <a:defRPr sz="3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Footer Placeholder 66">
            <a:extLst>
              <a:ext uri="{FF2B5EF4-FFF2-40B4-BE49-F238E27FC236}">
                <a16:creationId xmlns:a16="http://schemas.microsoft.com/office/drawing/2014/main" id="{88A25FED-7651-669D-F6ED-C0383FDEB7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90" y="6405456"/>
            <a:ext cx="5124874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0F46438-8E5E-DFE3-3C05-0A1AC859EA83}"/>
              </a:ext>
            </a:extLst>
          </p:cNvPr>
          <p:cNvSpPr txBox="1"/>
          <p:nvPr userDrawn="1"/>
        </p:nvSpPr>
        <p:spPr>
          <a:xfrm>
            <a:off x="493288" y="6562481"/>
            <a:ext cx="5293842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F1A84BF6-1144-9AFE-8821-5567440B699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8" y="2397125"/>
            <a:ext cx="5124876" cy="3771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18">
            <a:extLst>
              <a:ext uri="{FF2B5EF4-FFF2-40B4-BE49-F238E27FC236}">
                <a16:creationId xmlns:a16="http://schemas.microsoft.com/office/drawing/2014/main" id="{A57C34FA-03D8-9FC3-57CF-2277DD6AE7B0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574140" y="2394727"/>
            <a:ext cx="5124475" cy="37719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7296163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uma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Freeform: Shape 310">
            <a:extLst>
              <a:ext uri="{FF2B5EF4-FFF2-40B4-BE49-F238E27FC236}">
                <a16:creationId xmlns:a16="http://schemas.microsoft.com/office/drawing/2014/main" id="{FA3D5559-630B-68EB-88DB-BCC345505905}"/>
              </a:ext>
            </a:extLst>
          </p:cNvPr>
          <p:cNvSpPr/>
          <p:nvPr/>
        </p:nvSpPr>
        <p:spPr>
          <a:xfrm>
            <a:off x="6096000" y="329967"/>
            <a:ext cx="6096000" cy="6528034"/>
          </a:xfrm>
          <a:custGeom>
            <a:avLst/>
            <a:gdLst>
              <a:gd name="connsiteX0" fmla="*/ 498361 w 6096000"/>
              <a:gd name="connsiteY0" fmla="*/ 0 h 6528034"/>
              <a:gd name="connsiteX1" fmla="*/ 2956322 w 6096000"/>
              <a:gd name="connsiteY1" fmla="*/ 0 h 6528034"/>
              <a:gd name="connsiteX2" fmla="*/ 2956322 w 6096000"/>
              <a:gd name="connsiteY2" fmla="*/ 1 h 6528034"/>
              <a:gd name="connsiteX3" fmla="*/ 3133467 w 6096000"/>
              <a:gd name="connsiteY3" fmla="*/ 1 h 6528034"/>
              <a:gd name="connsiteX4" fmla="*/ 5254219 w 6096000"/>
              <a:gd name="connsiteY4" fmla="*/ 1 h 6528034"/>
              <a:gd name="connsiteX5" fmla="*/ 5254219 w 6096000"/>
              <a:gd name="connsiteY5" fmla="*/ 2612 h 6528034"/>
              <a:gd name="connsiteX6" fmla="*/ 5334022 w 6096000"/>
              <a:gd name="connsiteY6" fmla="*/ 2594 h 6528034"/>
              <a:gd name="connsiteX7" fmla="*/ 5567834 w 6096000"/>
              <a:gd name="connsiteY7" fmla="*/ 100419 h 6528034"/>
              <a:gd name="connsiteX8" fmla="*/ 5998174 w 6096000"/>
              <a:gd name="connsiteY8" fmla="*/ 530758 h 6528034"/>
              <a:gd name="connsiteX9" fmla="*/ 6089287 w 6096000"/>
              <a:gd name="connsiteY9" fmla="*/ 699850 h 6528034"/>
              <a:gd name="connsiteX10" fmla="*/ 6092847 w 6096000"/>
              <a:gd name="connsiteY10" fmla="*/ 734186 h 6528034"/>
              <a:gd name="connsiteX11" fmla="*/ 6094720 w 6096000"/>
              <a:gd name="connsiteY11" fmla="*/ 734187 h 6528034"/>
              <a:gd name="connsiteX12" fmla="*/ 6094720 w 6096000"/>
              <a:gd name="connsiteY12" fmla="*/ 752239 h 6528034"/>
              <a:gd name="connsiteX13" fmla="*/ 6096000 w 6096000"/>
              <a:gd name="connsiteY13" fmla="*/ 764572 h 6528034"/>
              <a:gd name="connsiteX14" fmla="*/ 6095930 w 6096000"/>
              <a:gd name="connsiteY14" fmla="*/ 1081147 h 6528034"/>
              <a:gd name="connsiteX15" fmla="*/ 6095926 w 6096000"/>
              <a:gd name="connsiteY15" fmla="*/ 1105640 h 6528034"/>
              <a:gd name="connsiteX16" fmla="*/ 6096000 w 6096000"/>
              <a:gd name="connsiteY16" fmla="*/ 1106355 h 6528034"/>
              <a:gd name="connsiteX17" fmla="*/ 6095896 w 6096000"/>
              <a:gd name="connsiteY17" fmla="*/ 1578910 h 6528034"/>
              <a:gd name="connsiteX18" fmla="*/ 6095210 w 6096000"/>
              <a:gd name="connsiteY18" fmla="*/ 1578912 h 6528034"/>
              <a:gd name="connsiteX19" fmla="*/ 6094720 w 6096000"/>
              <a:gd name="connsiteY19" fmla="*/ 1578914 h 6528034"/>
              <a:gd name="connsiteX20" fmla="*/ 6094720 w 6096000"/>
              <a:gd name="connsiteY20" fmla="*/ 1676436 h 6528034"/>
              <a:gd name="connsiteX21" fmla="*/ 6094720 w 6096000"/>
              <a:gd name="connsiteY21" fmla="*/ 1939724 h 6528034"/>
              <a:gd name="connsiteX22" fmla="*/ 6094720 w 6096000"/>
              <a:gd name="connsiteY22" fmla="*/ 1957771 h 6528034"/>
              <a:gd name="connsiteX23" fmla="*/ 6096000 w 6096000"/>
              <a:gd name="connsiteY23" fmla="*/ 1970105 h 6528034"/>
              <a:gd name="connsiteX24" fmla="*/ 6095930 w 6096000"/>
              <a:gd name="connsiteY24" fmla="*/ 2286686 h 6528034"/>
              <a:gd name="connsiteX25" fmla="*/ 6095926 w 6096000"/>
              <a:gd name="connsiteY25" fmla="*/ 2311171 h 6528034"/>
              <a:gd name="connsiteX26" fmla="*/ 6095999 w 6096000"/>
              <a:gd name="connsiteY26" fmla="*/ 2311888 h 6528034"/>
              <a:gd name="connsiteX27" fmla="*/ 6095896 w 6096000"/>
              <a:gd name="connsiteY27" fmla="*/ 2784449 h 6528034"/>
              <a:gd name="connsiteX28" fmla="*/ 6095210 w 6096000"/>
              <a:gd name="connsiteY28" fmla="*/ 2784450 h 6528034"/>
              <a:gd name="connsiteX29" fmla="*/ 6094720 w 6096000"/>
              <a:gd name="connsiteY29" fmla="*/ 2784451 h 6528034"/>
              <a:gd name="connsiteX30" fmla="*/ 6094720 w 6096000"/>
              <a:gd name="connsiteY30" fmla="*/ 2881981 h 6528034"/>
              <a:gd name="connsiteX31" fmla="*/ 6094720 w 6096000"/>
              <a:gd name="connsiteY31" fmla="*/ 3094524 h 6528034"/>
              <a:gd name="connsiteX32" fmla="*/ 6094720 w 6096000"/>
              <a:gd name="connsiteY32" fmla="*/ 3223754 h 6528034"/>
              <a:gd name="connsiteX33" fmla="*/ 6094720 w 6096000"/>
              <a:gd name="connsiteY33" fmla="*/ 3316620 h 6528034"/>
              <a:gd name="connsiteX34" fmla="*/ 6094720 w 6096000"/>
              <a:gd name="connsiteY34" fmla="*/ 3436291 h 6528034"/>
              <a:gd name="connsiteX35" fmla="*/ 6094720 w 6096000"/>
              <a:gd name="connsiteY35" fmla="*/ 3524159 h 6528034"/>
              <a:gd name="connsiteX36" fmla="*/ 6094720 w 6096000"/>
              <a:gd name="connsiteY36" fmla="*/ 3612822 h 6528034"/>
              <a:gd name="connsiteX37" fmla="*/ 6096000 w 6096000"/>
              <a:gd name="connsiteY37" fmla="*/ 3625155 h 6528034"/>
              <a:gd name="connsiteX38" fmla="*/ 6095930 w 6096000"/>
              <a:gd name="connsiteY38" fmla="*/ 3941730 h 6528034"/>
              <a:gd name="connsiteX39" fmla="*/ 6095926 w 6096000"/>
              <a:gd name="connsiteY39" fmla="*/ 3966224 h 6528034"/>
              <a:gd name="connsiteX40" fmla="*/ 6096000 w 6096000"/>
              <a:gd name="connsiteY40" fmla="*/ 3966938 h 6528034"/>
              <a:gd name="connsiteX41" fmla="*/ 6095995 w 6096000"/>
              <a:gd name="connsiteY41" fmla="*/ 3991859 h 6528034"/>
              <a:gd name="connsiteX42" fmla="*/ 6095993 w 6096000"/>
              <a:gd name="connsiteY42" fmla="*/ 4001046 h 6528034"/>
              <a:gd name="connsiteX43" fmla="*/ 6095999 w 6096000"/>
              <a:gd name="connsiteY43" fmla="*/ 4001118 h 6528034"/>
              <a:gd name="connsiteX44" fmla="*/ 6095930 w 6096000"/>
              <a:gd name="connsiteY44" fmla="*/ 4317694 h 6528034"/>
              <a:gd name="connsiteX45" fmla="*/ 6095926 w 6096000"/>
              <a:gd name="connsiteY45" fmla="*/ 4342186 h 6528034"/>
              <a:gd name="connsiteX46" fmla="*/ 6096000 w 6096000"/>
              <a:gd name="connsiteY46" fmla="*/ 4342902 h 6528034"/>
              <a:gd name="connsiteX47" fmla="*/ 6095896 w 6096000"/>
              <a:gd name="connsiteY47" fmla="*/ 4815458 h 6528034"/>
              <a:gd name="connsiteX48" fmla="*/ 6095209 w 6096000"/>
              <a:gd name="connsiteY48" fmla="*/ 4815459 h 6528034"/>
              <a:gd name="connsiteX49" fmla="*/ 6094720 w 6096000"/>
              <a:gd name="connsiteY49" fmla="*/ 4815459 h 6528034"/>
              <a:gd name="connsiteX50" fmla="*/ 6094720 w 6096000"/>
              <a:gd name="connsiteY50" fmla="*/ 4901060 h 6528034"/>
              <a:gd name="connsiteX51" fmla="*/ 6094720 w 6096000"/>
              <a:gd name="connsiteY51" fmla="*/ 5109958 h 6528034"/>
              <a:gd name="connsiteX52" fmla="*/ 6094720 w 6096000"/>
              <a:gd name="connsiteY52" fmla="*/ 5202832 h 6528034"/>
              <a:gd name="connsiteX53" fmla="*/ 6094720 w 6096000"/>
              <a:gd name="connsiteY53" fmla="*/ 5242844 h 6528034"/>
              <a:gd name="connsiteX54" fmla="*/ 6094720 w 6096000"/>
              <a:gd name="connsiteY54" fmla="*/ 5544616 h 6528034"/>
              <a:gd name="connsiteX55" fmla="*/ 6094720 w 6096000"/>
              <a:gd name="connsiteY55" fmla="*/ 5884479 h 6528034"/>
              <a:gd name="connsiteX56" fmla="*/ 6094720 w 6096000"/>
              <a:gd name="connsiteY56" fmla="*/ 6186250 h 6528034"/>
              <a:gd name="connsiteX57" fmla="*/ 6094720 w 6096000"/>
              <a:gd name="connsiteY57" fmla="*/ 6226262 h 6528034"/>
              <a:gd name="connsiteX58" fmla="*/ 6094720 w 6096000"/>
              <a:gd name="connsiteY58" fmla="*/ 6528034 h 6528034"/>
              <a:gd name="connsiteX59" fmla="*/ 5774783 w 6096000"/>
              <a:gd name="connsiteY59" fmla="*/ 6528034 h 6528034"/>
              <a:gd name="connsiteX60" fmla="*/ 5597638 w 6096000"/>
              <a:gd name="connsiteY60" fmla="*/ 6528034 h 6528034"/>
              <a:gd name="connsiteX61" fmla="*/ 3636760 w 6096000"/>
              <a:gd name="connsiteY61" fmla="*/ 6528034 h 6528034"/>
              <a:gd name="connsiteX62" fmla="*/ 3459615 w 6096000"/>
              <a:gd name="connsiteY62" fmla="*/ 6528034 h 6528034"/>
              <a:gd name="connsiteX63" fmla="*/ 3139677 w 6096000"/>
              <a:gd name="connsiteY63" fmla="*/ 6528034 h 6528034"/>
              <a:gd name="connsiteX64" fmla="*/ 3139677 w 6096000"/>
              <a:gd name="connsiteY64" fmla="*/ 6528032 h 6528034"/>
              <a:gd name="connsiteX65" fmla="*/ 2962532 w 6096000"/>
              <a:gd name="connsiteY65" fmla="*/ 6528032 h 6528034"/>
              <a:gd name="connsiteX66" fmla="*/ 841782 w 6096000"/>
              <a:gd name="connsiteY66" fmla="*/ 6528032 h 6528034"/>
              <a:gd name="connsiteX67" fmla="*/ 841782 w 6096000"/>
              <a:gd name="connsiteY67" fmla="*/ 6527773 h 6528034"/>
              <a:gd name="connsiteX68" fmla="*/ 761978 w 6096000"/>
              <a:gd name="connsiteY68" fmla="*/ 6527791 h 6528034"/>
              <a:gd name="connsiteX69" fmla="*/ 528166 w 6096000"/>
              <a:gd name="connsiteY69" fmla="*/ 6429965 h 6528034"/>
              <a:gd name="connsiteX70" fmla="*/ 97826 w 6096000"/>
              <a:gd name="connsiteY70" fmla="*/ 5999627 h 6528034"/>
              <a:gd name="connsiteX71" fmla="*/ 2 w 6096000"/>
              <a:gd name="connsiteY71" fmla="*/ 5765813 h 6528034"/>
              <a:gd name="connsiteX72" fmla="*/ 57 w 6096000"/>
              <a:gd name="connsiteY72" fmla="*/ 5512346 h 6528034"/>
              <a:gd name="connsiteX73" fmla="*/ 67 w 6096000"/>
              <a:gd name="connsiteY73" fmla="*/ 5464670 h 6528034"/>
              <a:gd name="connsiteX74" fmla="*/ 2 w 6096000"/>
              <a:gd name="connsiteY74" fmla="*/ 5464039 h 6528034"/>
              <a:gd name="connsiteX75" fmla="*/ 7 w 6096000"/>
              <a:gd name="connsiteY75" fmla="*/ 5439119 h 6528034"/>
              <a:gd name="connsiteX76" fmla="*/ 10 w 6096000"/>
              <a:gd name="connsiteY76" fmla="*/ 5424128 h 6528034"/>
              <a:gd name="connsiteX77" fmla="*/ 0 w 6096000"/>
              <a:gd name="connsiteY77" fmla="*/ 5424029 h 6528034"/>
              <a:gd name="connsiteX78" fmla="*/ 55 w 6096000"/>
              <a:gd name="connsiteY78" fmla="*/ 5170563 h 6528034"/>
              <a:gd name="connsiteX79" fmla="*/ 66 w 6096000"/>
              <a:gd name="connsiteY79" fmla="*/ 5122889 h 6528034"/>
              <a:gd name="connsiteX80" fmla="*/ 0 w 6096000"/>
              <a:gd name="connsiteY80" fmla="*/ 5122257 h 6528034"/>
              <a:gd name="connsiteX81" fmla="*/ 103 w 6096000"/>
              <a:gd name="connsiteY81" fmla="*/ 4649702 h 6528034"/>
              <a:gd name="connsiteX82" fmla="*/ 790 w 6096000"/>
              <a:gd name="connsiteY82" fmla="*/ 4649701 h 6528034"/>
              <a:gd name="connsiteX83" fmla="*/ 1276 w 6096000"/>
              <a:gd name="connsiteY83" fmla="*/ 4649700 h 6528034"/>
              <a:gd name="connsiteX84" fmla="*/ 1277 w 6096000"/>
              <a:gd name="connsiteY84" fmla="*/ 3891898 h 6528034"/>
              <a:gd name="connsiteX85" fmla="*/ 1 w 6096000"/>
              <a:gd name="connsiteY85" fmla="*/ 3879598 h 6528034"/>
              <a:gd name="connsiteX86" fmla="*/ 70 w 6096000"/>
              <a:gd name="connsiteY86" fmla="*/ 3563023 h 6528034"/>
              <a:gd name="connsiteX87" fmla="*/ 76 w 6096000"/>
              <a:gd name="connsiteY87" fmla="*/ 3538548 h 6528034"/>
              <a:gd name="connsiteX88" fmla="*/ 0 w 6096000"/>
              <a:gd name="connsiteY88" fmla="*/ 3537818 h 6528034"/>
              <a:gd name="connsiteX89" fmla="*/ 103 w 6096000"/>
              <a:gd name="connsiteY89" fmla="*/ 3065277 h 6528034"/>
              <a:gd name="connsiteX90" fmla="*/ 791 w 6096000"/>
              <a:gd name="connsiteY90" fmla="*/ 3065276 h 6528034"/>
              <a:gd name="connsiteX91" fmla="*/ 1277 w 6096000"/>
              <a:gd name="connsiteY91" fmla="*/ 3065275 h 6528034"/>
              <a:gd name="connsiteX92" fmla="*/ 1277 w 6096000"/>
              <a:gd name="connsiteY92" fmla="*/ 2686371 h 6528034"/>
              <a:gd name="connsiteX93" fmla="*/ 2 w 6096000"/>
              <a:gd name="connsiteY93" fmla="*/ 2674072 h 6528034"/>
              <a:gd name="connsiteX94" fmla="*/ 70 w 6096000"/>
              <a:gd name="connsiteY94" fmla="*/ 2357496 h 6528034"/>
              <a:gd name="connsiteX95" fmla="*/ 75 w 6096000"/>
              <a:gd name="connsiteY95" fmla="*/ 2333023 h 6528034"/>
              <a:gd name="connsiteX96" fmla="*/ 0 w 6096000"/>
              <a:gd name="connsiteY96" fmla="*/ 2332286 h 6528034"/>
              <a:gd name="connsiteX97" fmla="*/ 102 w 6096000"/>
              <a:gd name="connsiteY97" fmla="*/ 1859734 h 6528034"/>
              <a:gd name="connsiteX98" fmla="*/ 790 w 6096000"/>
              <a:gd name="connsiteY98" fmla="*/ 1859730 h 6528034"/>
              <a:gd name="connsiteX99" fmla="*/ 1277 w 6096000"/>
              <a:gd name="connsiteY99" fmla="*/ 1859730 h 6528034"/>
              <a:gd name="connsiteX100" fmla="*/ 1277 w 6096000"/>
              <a:gd name="connsiteY100" fmla="*/ 734186 h 6528034"/>
              <a:gd name="connsiteX101" fmla="*/ 1278 w 6096000"/>
              <a:gd name="connsiteY101" fmla="*/ 734186 h 6528034"/>
              <a:gd name="connsiteX102" fmla="*/ 1278 w 6096000"/>
              <a:gd name="connsiteY102" fmla="*/ 1 h 6528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6096000" h="6528034">
                <a:moveTo>
                  <a:pt x="498361" y="0"/>
                </a:moveTo>
                <a:lnTo>
                  <a:pt x="2956322" y="0"/>
                </a:lnTo>
                <a:lnTo>
                  <a:pt x="2956322" y="1"/>
                </a:lnTo>
                <a:lnTo>
                  <a:pt x="3133467" y="1"/>
                </a:lnTo>
                <a:lnTo>
                  <a:pt x="5254219" y="1"/>
                </a:lnTo>
                <a:lnTo>
                  <a:pt x="5254219" y="2612"/>
                </a:lnTo>
                <a:lnTo>
                  <a:pt x="5334022" y="2594"/>
                </a:lnTo>
                <a:cubicBezTo>
                  <a:pt x="5421676" y="3113"/>
                  <a:pt x="5505980" y="38567"/>
                  <a:pt x="5567834" y="100419"/>
                </a:cubicBezTo>
                <a:cubicBezTo>
                  <a:pt x="5567834" y="100419"/>
                  <a:pt x="5567834" y="100419"/>
                  <a:pt x="5998174" y="530758"/>
                </a:cubicBezTo>
                <a:cubicBezTo>
                  <a:pt x="6045058" y="577643"/>
                  <a:pt x="6076350" y="636415"/>
                  <a:pt x="6089287" y="699850"/>
                </a:cubicBezTo>
                <a:lnTo>
                  <a:pt x="6092847" y="734186"/>
                </a:lnTo>
                <a:lnTo>
                  <a:pt x="6094720" y="734187"/>
                </a:lnTo>
                <a:lnTo>
                  <a:pt x="6094720" y="752239"/>
                </a:lnTo>
                <a:lnTo>
                  <a:pt x="6096000" y="764572"/>
                </a:lnTo>
                <a:cubicBezTo>
                  <a:pt x="6096000" y="764572"/>
                  <a:pt x="6096000" y="764572"/>
                  <a:pt x="6095930" y="1081147"/>
                </a:cubicBezTo>
                <a:lnTo>
                  <a:pt x="6095926" y="1105640"/>
                </a:lnTo>
                <a:lnTo>
                  <a:pt x="6096000" y="1106355"/>
                </a:lnTo>
                <a:cubicBezTo>
                  <a:pt x="6096000" y="1106355"/>
                  <a:pt x="6096000" y="1106355"/>
                  <a:pt x="6095896" y="1578910"/>
                </a:cubicBezTo>
                <a:cubicBezTo>
                  <a:pt x="6095896" y="1578910"/>
                  <a:pt x="6095896" y="1578910"/>
                  <a:pt x="6095210" y="1578912"/>
                </a:cubicBezTo>
                <a:lnTo>
                  <a:pt x="6094720" y="1578914"/>
                </a:lnTo>
                <a:lnTo>
                  <a:pt x="6094720" y="1676436"/>
                </a:lnTo>
                <a:lnTo>
                  <a:pt x="6094720" y="1939724"/>
                </a:lnTo>
                <a:lnTo>
                  <a:pt x="6094720" y="1957771"/>
                </a:lnTo>
                <a:lnTo>
                  <a:pt x="6096000" y="1970105"/>
                </a:lnTo>
                <a:cubicBezTo>
                  <a:pt x="6096000" y="1970105"/>
                  <a:pt x="6096000" y="1970105"/>
                  <a:pt x="6095930" y="2286686"/>
                </a:cubicBezTo>
                <a:lnTo>
                  <a:pt x="6095926" y="2311171"/>
                </a:lnTo>
                <a:lnTo>
                  <a:pt x="6095999" y="2311888"/>
                </a:lnTo>
                <a:cubicBezTo>
                  <a:pt x="6095999" y="2311888"/>
                  <a:pt x="6095999" y="2311888"/>
                  <a:pt x="6095896" y="2784449"/>
                </a:cubicBezTo>
                <a:cubicBezTo>
                  <a:pt x="6095896" y="2784449"/>
                  <a:pt x="6095896" y="2784449"/>
                  <a:pt x="6095210" y="2784450"/>
                </a:cubicBezTo>
                <a:lnTo>
                  <a:pt x="6094720" y="2784451"/>
                </a:lnTo>
                <a:lnTo>
                  <a:pt x="6094720" y="2881981"/>
                </a:lnTo>
                <a:lnTo>
                  <a:pt x="6094720" y="3094524"/>
                </a:lnTo>
                <a:lnTo>
                  <a:pt x="6094720" y="3223754"/>
                </a:lnTo>
                <a:lnTo>
                  <a:pt x="6094720" y="3316620"/>
                </a:lnTo>
                <a:lnTo>
                  <a:pt x="6094720" y="3436291"/>
                </a:lnTo>
                <a:lnTo>
                  <a:pt x="6094720" y="3524159"/>
                </a:lnTo>
                <a:lnTo>
                  <a:pt x="6094720" y="3612822"/>
                </a:lnTo>
                <a:lnTo>
                  <a:pt x="6096000" y="3625155"/>
                </a:lnTo>
                <a:cubicBezTo>
                  <a:pt x="6096000" y="3625155"/>
                  <a:pt x="6096000" y="3625155"/>
                  <a:pt x="6095930" y="3941730"/>
                </a:cubicBezTo>
                <a:lnTo>
                  <a:pt x="6095926" y="3966224"/>
                </a:lnTo>
                <a:lnTo>
                  <a:pt x="6096000" y="3966938"/>
                </a:lnTo>
                <a:cubicBezTo>
                  <a:pt x="6096000" y="3966938"/>
                  <a:pt x="6096000" y="3966938"/>
                  <a:pt x="6095995" y="3991859"/>
                </a:cubicBezTo>
                <a:lnTo>
                  <a:pt x="6095993" y="4001046"/>
                </a:lnTo>
                <a:lnTo>
                  <a:pt x="6095999" y="4001118"/>
                </a:lnTo>
                <a:cubicBezTo>
                  <a:pt x="6095999" y="4001118"/>
                  <a:pt x="6095999" y="4001118"/>
                  <a:pt x="6095930" y="4317694"/>
                </a:cubicBezTo>
                <a:lnTo>
                  <a:pt x="6095926" y="4342186"/>
                </a:lnTo>
                <a:lnTo>
                  <a:pt x="6096000" y="4342902"/>
                </a:lnTo>
                <a:cubicBezTo>
                  <a:pt x="6096000" y="4342902"/>
                  <a:pt x="6096000" y="4342902"/>
                  <a:pt x="6095896" y="4815458"/>
                </a:cubicBezTo>
                <a:cubicBezTo>
                  <a:pt x="6095896" y="4815458"/>
                  <a:pt x="6095896" y="4815458"/>
                  <a:pt x="6095209" y="4815459"/>
                </a:cubicBezTo>
                <a:lnTo>
                  <a:pt x="6094720" y="4815459"/>
                </a:lnTo>
                <a:lnTo>
                  <a:pt x="6094720" y="4901060"/>
                </a:lnTo>
                <a:lnTo>
                  <a:pt x="6094720" y="5109958"/>
                </a:lnTo>
                <a:lnTo>
                  <a:pt x="6094720" y="5202832"/>
                </a:lnTo>
                <a:lnTo>
                  <a:pt x="6094720" y="5242844"/>
                </a:lnTo>
                <a:lnTo>
                  <a:pt x="6094720" y="5544616"/>
                </a:lnTo>
                <a:lnTo>
                  <a:pt x="6094720" y="5884479"/>
                </a:lnTo>
                <a:lnTo>
                  <a:pt x="6094720" y="6186250"/>
                </a:lnTo>
                <a:lnTo>
                  <a:pt x="6094720" y="6226262"/>
                </a:lnTo>
                <a:lnTo>
                  <a:pt x="6094720" y="6528034"/>
                </a:lnTo>
                <a:lnTo>
                  <a:pt x="5774783" y="6528034"/>
                </a:lnTo>
                <a:lnTo>
                  <a:pt x="5597638" y="6528034"/>
                </a:lnTo>
                <a:lnTo>
                  <a:pt x="3636760" y="6528034"/>
                </a:lnTo>
                <a:lnTo>
                  <a:pt x="3459615" y="6528034"/>
                </a:lnTo>
                <a:lnTo>
                  <a:pt x="3139677" y="6528034"/>
                </a:lnTo>
                <a:lnTo>
                  <a:pt x="3139677" y="6528032"/>
                </a:lnTo>
                <a:lnTo>
                  <a:pt x="2962532" y="6528032"/>
                </a:lnTo>
                <a:lnTo>
                  <a:pt x="841782" y="6528032"/>
                </a:lnTo>
                <a:lnTo>
                  <a:pt x="841782" y="6527773"/>
                </a:lnTo>
                <a:lnTo>
                  <a:pt x="761978" y="6527791"/>
                </a:lnTo>
                <a:cubicBezTo>
                  <a:pt x="674323" y="6527273"/>
                  <a:pt x="590019" y="6491819"/>
                  <a:pt x="528166" y="6429965"/>
                </a:cubicBezTo>
                <a:cubicBezTo>
                  <a:pt x="528166" y="6429965"/>
                  <a:pt x="528166" y="6429965"/>
                  <a:pt x="97826" y="5999627"/>
                </a:cubicBezTo>
                <a:cubicBezTo>
                  <a:pt x="35315" y="5937116"/>
                  <a:pt x="519" y="5853470"/>
                  <a:pt x="2" y="5765813"/>
                </a:cubicBezTo>
                <a:cubicBezTo>
                  <a:pt x="2" y="5765813"/>
                  <a:pt x="2" y="5765813"/>
                  <a:pt x="57" y="5512346"/>
                </a:cubicBezTo>
                <a:lnTo>
                  <a:pt x="67" y="5464670"/>
                </a:lnTo>
                <a:lnTo>
                  <a:pt x="2" y="5464039"/>
                </a:lnTo>
                <a:cubicBezTo>
                  <a:pt x="2" y="5464039"/>
                  <a:pt x="2" y="5464039"/>
                  <a:pt x="7" y="5439119"/>
                </a:cubicBezTo>
                <a:lnTo>
                  <a:pt x="10" y="5424128"/>
                </a:lnTo>
                <a:lnTo>
                  <a:pt x="0" y="5424029"/>
                </a:lnTo>
                <a:cubicBezTo>
                  <a:pt x="0" y="5424029"/>
                  <a:pt x="0" y="5424029"/>
                  <a:pt x="55" y="5170563"/>
                </a:cubicBezTo>
                <a:lnTo>
                  <a:pt x="66" y="5122889"/>
                </a:lnTo>
                <a:lnTo>
                  <a:pt x="0" y="5122257"/>
                </a:lnTo>
                <a:cubicBezTo>
                  <a:pt x="0" y="5122257"/>
                  <a:pt x="0" y="5122257"/>
                  <a:pt x="103" y="4649702"/>
                </a:cubicBezTo>
                <a:cubicBezTo>
                  <a:pt x="103" y="4649702"/>
                  <a:pt x="103" y="4649702"/>
                  <a:pt x="790" y="4649701"/>
                </a:cubicBezTo>
                <a:lnTo>
                  <a:pt x="1276" y="4649700"/>
                </a:lnTo>
                <a:lnTo>
                  <a:pt x="1277" y="3891898"/>
                </a:lnTo>
                <a:lnTo>
                  <a:pt x="1" y="3879598"/>
                </a:lnTo>
                <a:cubicBezTo>
                  <a:pt x="1" y="3879598"/>
                  <a:pt x="1" y="3879598"/>
                  <a:pt x="70" y="3563023"/>
                </a:cubicBezTo>
                <a:lnTo>
                  <a:pt x="76" y="3538548"/>
                </a:lnTo>
                <a:lnTo>
                  <a:pt x="0" y="3537818"/>
                </a:lnTo>
                <a:cubicBezTo>
                  <a:pt x="0" y="3537818"/>
                  <a:pt x="0" y="3537818"/>
                  <a:pt x="103" y="3065277"/>
                </a:cubicBezTo>
                <a:cubicBezTo>
                  <a:pt x="103" y="3065277"/>
                  <a:pt x="103" y="3065277"/>
                  <a:pt x="791" y="3065276"/>
                </a:cubicBezTo>
                <a:lnTo>
                  <a:pt x="1277" y="3065275"/>
                </a:lnTo>
                <a:lnTo>
                  <a:pt x="1277" y="2686371"/>
                </a:lnTo>
                <a:lnTo>
                  <a:pt x="2" y="2674072"/>
                </a:lnTo>
                <a:cubicBezTo>
                  <a:pt x="2" y="2674072"/>
                  <a:pt x="2" y="2674072"/>
                  <a:pt x="70" y="2357496"/>
                </a:cubicBezTo>
                <a:lnTo>
                  <a:pt x="75" y="2333023"/>
                </a:lnTo>
                <a:lnTo>
                  <a:pt x="0" y="2332286"/>
                </a:lnTo>
                <a:cubicBezTo>
                  <a:pt x="0" y="2332286"/>
                  <a:pt x="0" y="2332286"/>
                  <a:pt x="102" y="1859734"/>
                </a:cubicBezTo>
                <a:cubicBezTo>
                  <a:pt x="102" y="1859734"/>
                  <a:pt x="102" y="1859734"/>
                  <a:pt x="790" y="1859730"/>
                </a:cubicBezTo>
                <a:lnTo>
                  <a:pt x="1277" y="1859730"/>
                </a:lnTo>
                <a:lnTo>
                  <a:pt x="1277" y="734186"/>
                </a:lnTo>
                <a:lnTo>
                  <a:pt x="1278" y="734186"/>
                </a:lnTo>
                <a:lnTo>
                  <a:pt x="1278" y="1"/>
                </a:lnTo>
                <a:close/>
              </a:path>
            </a:pathLst>
          </a:custGeom>
          <a:solidFill>
            <a:srgbClr val="FE8A2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C5401A7-BDA4-8691-C3F9-CA6F37E099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4" y="579438"/>
            <a:ext cx="5113896" cy="792162"/>
          </a:xfrm>
        </p:spPr>
        <p:txBody>
          <a:bodyPr anchor="t">
            <a:noAutofit/>
          </a:bodyPr>
          <a:lstStyle>
            <a:lvl1pPr>
              <a:lnSpc>
                <a:spcPct val="85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D75A9DCD-B172-E190-883C-626D6253051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72250" y="1382889"/>
            <a:ext cx="5126366" cy="336374"/>
          </a:xfrm>
        </p:spPr>
        <p:txBody>
          <a:bodyPr anchor="t">
            <a:noAutofit/>
          </a:bodyPr>
          <a:lstStyle>
            <a:lvl1pPr marL="0" indent="0">
              <a:buNone/>
              <a:defRPr sz="2100">
                <a:solidFill>
                  <a:schemeClr val="bg1"/>
                </a:solidFill>
                <a:latin typeface="ES Build 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7FCDD184-4728-83E7-FD45-4DB26B8D64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714" y="1371600"/>
            <a:ext cx="5113896" cy="347663"/>
          </a:xfrm>
        </p:spPr>
        <p:txBody>
          <a:bodyPr anchor="t">
            <a:noAutofit/>
          </a:bodyPr>
          <a:lstStyle>
            <a:lvl1pPr marL="0" indent="0" algn="l">
              <a:buNone/>
              <a:defRPr sz="2100">
                <a:solidFill>
                  <a:schemeClr val="tx1"/>
                </a:solidFill>
                <a:latin typeface="ES Build 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7D93CB58-DA98-333A-2500-74FD2273393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572250" y="579439"/>
            <a:ext cx="5126365" cy="792162"/>
          </a:xfrm>
        </p:spPr>
        <p:txBody>
          <a:bodyPr anchor="t">
            <a:noAutofit/>
          </a:bodyPr>
          <a:lstStyle>
            <a:lvl1pPr marL="0" indent="0">
              <a:lnSpc>
                <a:spcPct val="85000"/>
              </a:lnSpc>
              <a:buNone/>
              <a:defRPr sz="3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Footer Placeholder 66">
            <a:extLst>
              <a:ext uri="{FF2B5EF4-FFF2-40B4-BE49-F238E27FC236}">
                <a16:creationId xmlns:a16="http://schemas.microsoft.com/office/drawing/2014/main" id="{C872DE19-6B88-23B3-CF4E-B7B3159A26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90" y="6405456"/>
            <a:ext cx="5124874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" name="Content Placeholder 18">
            <a:extLst>
              <a:ext uri="{FF2B5EF4-FFF2-40B4-BE49-F238E27FC236}">
                <a16:creationId xmlns:a16="http://schemas.microsoft.com/office/drawing/2014/main" id="{799C9AA4-BD54-B89F-8562-AACE0277387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8" y="2397125"/>
            <a:ext cx="5124876" cy="37719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8">
            <a:extLst>
              <a:ext uri="{FF2B5EF4-FFF2-40B4-BE49-F238E27FC236}">
                <a16:creationId xmlns:a16="http://schemas.microsoft.com/office/drawing/2014/main" id="{3A2B3987-EA85-C344-EC96-FE44906679A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574140" y="2394727"/>
            <a:ext cx="5124475" cy="3771900"/>
          </a:xfr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accent1"/>
                </a:solidFill>
              </a:defRPr>
            </a:lvl6pPr>
            <a:lvl7pPr>
              <a:defRPr>
                <a:solidFill>
                  <a:schemeClr val="accent1"/>
                </a:solidFill>
              </a:defRPr>
            </a:lvl7pPr>
            <a:lvl8pPr>
              <a:defRPr>
                <a:solidFill>
                  <a:schemeClr val="accent1"/>
                </a:solidFill>
              </a:defRPr>
            </a:lvl8pPr>
            <a:lvl9pPr>
              <a:defRPr>
                <a:solidFill>
                  <a:schemeClr val="accent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38899D05-44B5-BD20-0E90-F4389A7A526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180146" y="6513177"/>
            <a:ext cx="516553" cy="15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50892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uma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Freeform: Shape 310">
            <a:extLst>
              <a:ext uri="{FF2B5EF4-FFF2-40B4-BE49-F238E27FC236}">
                <a16:creationId xmlns:a16="http://schemas.microsoft.com/office/drawing/2014/main" id="{FA3D5559-630B-68EB-88DB-BCC345505905}"/>
              </a:ext>
            </a:extLst>
          </p:cNvPr>
          <p:cNvSpPr/>
          <p:nvPr/>
        </p:nvSpPr>
        <p:spPr>
          <a:xfrm>
            <a:off x="0" y="329967"/>
            <a:ext cx="6096000" cy="6528034"/>
          </a:xfrm>
          <a:custGeom>
            <a:avLst/>
            <a:gdLst>
              <a:gd name="connsiteX0" fmla="*/ 498361 w 6096000"/>
              <a:gd name="connsiteY0" fmla="*/ 0 h 6528034"/>
              <a:gd name="connsiteX1" fmla="*/ 2956322 w 6096000"/>
              <a:gd name="connsiteY1" fmla="*/ 0 h 6528034"/>
              <a:gd name="connsiteX2" fmla="*/ 2956322 w 6096000"/>
              <a:gd name="connsiteY2" fmla="*/ 1 h 6528034"/>
              <a:gd name="connsiteX3" fmla="*/ 3133467 w 6096000"/>
              <a:gd name="connsiteY3" fmla="*/ 1 h 6528034"/>
              <a:gd name="connsiteX4" fmla="*/ 5254219 w 6096000"/>
              <a:gd name="connsiteY4" fmla="*/ 1 h 6528034"/>
              <a:gd name="connsiteX5" fmla="*/ 5254219 w 6096000"/>
              <a:gd name="connsiteY5" fmla="*/ 2612 h 6528034"/>
              <a:gd name="connsiteX6" fmla="*/ 5334022 w 6096000"/>
              <a:gd name="connsiteY6" fmla="*/ 2594 h 6528034"/>
              <a:gd name="connsiteX7" fmla="*/ 5567834 w 6096000"/>
              <a:gd name="connsiteY7" fmla="*/ 100419 h 6528034"/>
              <a:gd name="connsiteX8" fmla="*/ 5998174 w 6096000"/>
              <a:gd name="connsiteY8" fmla="*/ 530758 h 6528034"/>
              <a:gd name="connsiteX9" fmla="*/ 6089287 w 6096000"/>
              <a:gd name="connsiteY9" fmla="*/ 699850 h 6528034"/>
              <a:gd name="connsiteX10" fmla="*/ 6092847 w 6096000"/>
              <a:gd name="connsiteY10" fmla="*/ 734186 h 6528034"/>
              <a:gd name="connsiteX11" fmla="*/ 6094720 w 6096000"/>
              <a:gd name="connsiteY11" fmla="*/ 734187 h 6528034"/>
              <a:gd name="connsiteX12" fmla="*/ 6094720 w 6096000"/>
              <a:gd name="connsiteY12" fmla="*/ 752239 h 6528034"/>
              <a:gd name="connsiteX13" fmla="*/ 6096000 w 6096000"/>
              <a:gd name="connsiteY13" fmla="*/ 764572 h 6528034"/>
              <a:gd name="connsiteX14" fmla="*/ 6095930 w 6096000"/>
              <a:gd name="connsiteY14" fmla="*/ 1081147 h 6528034"/>
              <a:gd name="connsiteX15" fmla="*/ 6095926 w 6096000"/>
              <a:gd name="connsiteY15" fmla="*/ 1105640 h 6528034"/>
              <a:gd name="connsiteX16" fmla="*/ 6096000 w 6096000"/>
              <a:gd name="connsiteY16" fmla="*/ 1106355 h 6528034"/>
              <a:gd name="connsiteX17" fmla="*/ 6095896 w 6096000"/>
              <a:gd name="connsiteY17" fmla="*/ 1578910 h 6528034"/>
              <a:gd name="connsiteX18" fmla="*/ 6095210 w 6096000"/>
              <a:gd name="connsiteY18" fmla="*/ 1578912 h 6528034"/>
              <a:gd name="connsiteX19" fmla="*/ 6094720 w 6096000"/>
              <a:gd name="connsiteY19" fmla="*/ 1578914 h 6528034"/>
              <a:gd name="connsiteX20" fmla="*/ 6094720 w 6096000"/>
              <a:gd name="connsiteY20" fmla="*/ 1676436 h 6528034"/>
              <a:gd name="connsiteX21" fmla="*/ 6094720 w 6096000"/>
              <a:gd name="connsiteY21" fmla="*/ 1939724 h 6528034"/>
              <a:gd name="connsiteX22" fmla="*/ 6094720 w 6096000"/>
              <a:gd name="connsiteY22" fmla="*/ 1957771 h 6528034"/>
              <a:gd name="connsiteX23" fmla="*/ 6096000 w 6096000"/>
              <a:gd name="connsiteY23" fmla="*/ 1970105 h 6528034"/>
              <a:gd name="connsiteX24" fmla="*/ 6095930 w 6096000"/>
              <a:gd name="connsiteY24" fmla="*/ 2286686 h 6528034"/>
              <a:gd name="connsiteX25" fmla="*/ 6095926 w 6096000"/>
              <a:gd name="connsiteY25" fmla="*/ 2311171 h 6528034"/>
              <a:gd name="connsiteX26" fmla="*/ 6095999 w 6096000"/>
              <a:gd name="connsiteY26" fmla="*/ 2311888 h 6528034"/>
              <a:gd name="connsiteX27" fmla="*/ 6095896 w 6096000"/>
              <a:gd name="connsiteY27" fmla="*/ 2784449 h 6528034"/>
              <a:gd name="connsiteX28" fmla="*/ 6095210 w 6096000"/>
              <a:gd name="connsiteY28" fmla="*/ 2784450 h 6528034"/>
              <a:gd name="connsiteX29" fmla="*/ 6094720 w 6096000"/>
              <a:gd name="connsiteY29" fmla="*/ 2784451 h 6528034"/>
              <a:gd name="connsiteX30" fmla="*/ 6094720 w 6096000"/>
              <a:gd name="connsiteY30" fmla="*/ 2881981 h 6528034"/>
              <a:gd name="connsiteX31" fmla="*/ 6094720 w 6096000"/>
              <a:gd name="connsiteY31" fmla="*/ 3094524 h 6528034"/>
              <a:gd name="connsiteX32" fmla="*/ 6094720 w 6096000"/>
              <a:gd name="connsiteY32" fmla="*/ 3223754 h 6528034"/>
              <a:gd name="connsiteX33" fmla="*/ 6094720 w 6096000"/>
              <a:gd name="connsiteY33" fmla="*/ 3316620 h 6528034"/>
              <a:gd name="connsiteX34" fmla="*/ 6094720 w 6096000"/>
              <a:gd name="connsiteY34" fmla="*/ 3436291 h 6528034"/>
              <a:gd name="connsiteX35" fmla="*/ 6094720 w 6096000"/>
              <a:gd name="connsiteY35" fmla="*/ 3524159 h 6528034"/>
              <a:gd name="connsiteX36" fmla="*/ 6094720 w 6096000"/>
              <a:gd name="connsiteY36" fmla="*/ 3612822 h 6528034"/>
              <a:gd name="connsiteX37" fmla="*/ 6096000 w 6096000"/>
              <a:gd name="connsiteY37" fmla="*/ 3625155 h 6528034"/>
              <a:gd name="connsiteX38" fmla="*/ 6095930 w 6096000"/>
              <a:gd name="connsiteY38" fmla="*/ 3941730 h 6528034"/>
              <a:gd name="connsiteX39" fmla="*/ 6095926 w 6096000"/>
              <a:gd name="connsiteY39" fmla="*/ 3966224 h 6528034"/>
              <a:gd name="connsiteX40" fmla="*/ 6096000 w 6096000"/>
              <a:gd name="connsiteY40" fmla="*/ 3966938 h 6528034"/>
              <a:gd name="connsiteX41" fmla="*/ 6095995 w 6096000"/>
              <a:gd name="connsiteY41" fmla="*/ 3991859 h 6528034"/>
              <a:gd name="connsiteX42" fmla="*/ 6095993 w 6096000"/>
              <a:gd name="connsiteY42" fmla="*/ 4001046 h 6528034"/>
              <a:gd name="connsiteX43" fmla="*/ 6095999 w 6096000"/>
              <a:gd name="connsiteY43" fmla="*/ 4001118 h 6528034"/>
              <a:gd name="connsiteX44" fmla="*/ 6095930 w 6096000"/>
              <a:gd name="connsiteY44" fmla="*/ 4317694 h 6528034"/>
              <a:gd name="connsiteX45" fmla="*/ 6095926 w 6096000"/>
              <a:gd name="connsiteY45" fmla="*/ 4342186 h 6528034"/>
              <a:gd name="connsiteX46" fmla="*/ 6096000 w 6096000"/>
              <a:gd name="connsiteY46" fmla="*/ 4342902 h 6528034"/>
              <a:gd name="connsiteX47" fmla="*/ 6095896 w 6096000"/>
              <a:gd name="connsiteY47" fmla="*/ 4815458 h 6528034"/>
              <a:gd name="connsiteX48" fmla="*/ 6095209 w 6096000"/>
              <a:gd name="connsiteY48" fmla="*/ 4815459 h 6528034"/>
              <a:gd name="connsiteX49" fmla="*/ 6094720 w 6096000"/>
              <a:gd name="connsiteY49" fmla="*/ 4815459 h 6528034"/>
              <a:gd name="connsiteX50" fmla="*/ 6094720 w 6096000"/>
              <a:gd name="connsiteY50" fmla="*/ 4901060 h 6528034"/>
              <a:gd name="connsiteX51" fmla="*/ 6094720 w 6096000"/>
              <a:gd name="connsiteY51" fmla="*/ 5109958 h 6528034"/>
              <a:gd name="connsiteX52" fmla="*/ 6094720 w 6096000"/>
              <a:gd name="connsiteY52" fmla="*/ 5202832 h 6528034"/>
              <a:gd name="connsiteX53" fmla="*/ 6094720 w 6096000"/>
              <a:gd name="connsiteY53" fmla="*/ 5242844 h 6528034"/>
              <a:gd name="connsiteX54" fmla="*/ 6094720 w 6096000"/>
              <a:gd name="connsiteY54" fmla="*/ 5544616 h 6528034"/>
              <a:gd name="connsiteX55" fmla="*/ 6094720 w 6096000"/>
              <a:gd name="connsiteY55" fmla="*/ 5884479 h 6528034"/>
              <a:gd name="connsiteX56" fmla="*/ 6094720 w 6096000"/>
              <a:gd name="connsiteY56" fmla="*/ 6186250 h 6528034"/>
              <a:gd name="connsiteX57" fmla="*/ 6094720 w 6096000"/>
              <a:gd name="connsiteY57" fmla="*/ 6226262 h 6528034"/>
              <a:gd name="connsiteX58" fmla="*/ 6094720 w 6096000"/>
              <a:gd name="connsiteY58" fmla="*/ 6528034 h 6528034"/>
              <a:gd name="connsiteX59" fmla="*/ 5774783 w 6096000"/>
              <a:gd name="connsiteY59" fmla="*/ 6528034 h 6528034"/>
              <a:gd name="connsiteX60" fmla="*/ 5597638 w 6096000"/>
              <a:gd name="connsiteY60" fmla="*/ 6528034 h 6528034"/>
              <a:gd name="connsiteX61" fmla="*/ 3636760 w 6096000"/>
              <a:gd name="connsiteY61" fmla="*/ 6528034 h 6528034"/>
              <a:gd name="connsiteX62" fmla="*/ 3459615 w 6096000"/>
              <a:gd name="connsiteY62" fmla="*/ 6528034 h 6528034"/>
              <a:gd name="connsiteX63" fmla="*/ 3139677 w 6096000"/>
              <a:gd name="connsiteY63" fmla="*/ 6528034 h 6528034"/>
              <a:gd name="connsiteX64" fmla="*/ 3139677 w 6096000"/>
              <a:gd name="connsiteY64" fmla="*/ 6528032 h 6528034"/>
              <a:gd name="connsiteX65" fmla="*/ 2962532 w 6096000"/>
              <a:gd name="connsiteY65" fmla="*/ 6528032 h 6528034"/>
              <a:gd name="connsiteX66" fmla="*/ 841782 w 6096000"/>
              <a:gd name="connsiteY66" fmla="*/ 6528032 h 6528034"/>
              <a:gd name="connsiteX67" fmla="*/ 841782 w 6096000"/>
              <a:gd name="connsiteY67" fmla="*/ 6527773 h 6528034"/>
              <a:gd name="connsiteX68" fmla="*/ 761978 w 6096000"/>
              <a:gd name="connsiteY68" fmla="*/ 6527791 h 6528034"/>
              <a:gd name="connsiteX69" fmla="*/ 528166 w 6096000"/>
              <a:gd name="connsiteY69" fmla="*/ 6429965 h 6528034"/>
              <a:gd name="connsiteX70" fmla="*/ 97826 w 6096000"/>
              <a:gd name="connsiteY70" fmla="*/ 5999627 h 6528034"/>
              <a:gd name="connsiteX71" fmla="*/ 2 w 6096000"/>
              <a:gd name="connsiteY71" fmla="*/ 5765813 h 6528034"/>
              <a:gd name="connsiteX72" fmla="*/ 57 w 6096000"/>
              <a:gd name="connsiteY72" fmla="*/ 5512346 h 6528034"/>
              <a:gd name="connsiteX73" fmla="*/ 67 w 6096000"/>
              <a:gd name="connsiteY73" fmla="*/ 5464670 h 6528034"/>
              <a:gd name="connsiteX74" fmla="*/ 2 w 6096000"/>
              <a:gd name="connsiteY74" fmla="*/ 5464039 h 6528034"/>
              <a:gd name="connsiteX75" fmla="*/ 7 w 6096000"/>
              <a:gd name="connsiteY75" fmla="*/ 5439119 h 6528034"/>
              <a:gd name="connsiteX76" fmla="*/ 10 w 6096000"/>
              <a:gd name="connsiteY76" fmla="*/ 5424128 h 6528034"/>
              <a:gd name="connsiteX77" fmla="*/ 0 w 6096000"/>
              <a:gd name="connsiteY77" fmla="*/ 5424029 h 6528034"/>
              <a:gd name="connsiteX78" fmla="*/ 55 w 6096000"/>
              <a:gd name="connsiteY78" fmla="*/ 5170563 h 6528034"/>
              <a:gd name="connsiteX79" fmla="*/ 66 w 6096000"/>
              <a:gd name="connsiteY79" fmla="*/ 5122889 h 6528034"/>
              <a:gd name="connsiteX80" fmla="*/ 0 w 6096000"/>
              <a:gd name="connsiteY80" fmla="*/ 5122257 h 6528034"/>
              <a:gd name="connsiteX81" fmla="*/ 103 w 6096000"/>
              <a:gd name="connsiteY81" fmla="*/ 4649702 h 6528034"/>
              <a:gd name="connsiteX82" fmla="*/ 790 w 6096000"/>
              <a:gd name="connsiteY82" fmla="*/ 4649701 h 6528034"/>
              <a:gd name="connsiteX83" fmla="*/ 1276 w 6096000"/>
              <a:gd name="connsiteY83" fmla="*/ 4649700 h 6528034"/>
              <a:gd name="connsiteX84" fmla="*/ 1277 w 6096000"/>
              <a:gd name="connsiteY84" fmla="*/ 3891898 h 6528034"/>
              <a:gd name="connsiteX85" fmla="*/ 1 w 6096000"/>
              <a:gd name="connsiteY85" fmla="*/ 3879598 h 6528034"/>
              <a:gd name="connsiteX86" fmla="*/ 70 w 6096000"/>
              <a:gd name="connsiteY86" fmla="*/ 3563023 h 6528034"/>
              <a:gd name="connsiteX87" fmla="*/ 76 w 6096000"/>
              <a:gd name="connsiteY87" fmla="*/ 3538548 h 6528034"/>
              <a:gd name="connsiteX88" fmla="*/ 0 w 6096000"/>
              <a:gd name="connsiteY88" fmla="*/ 3537818 h 6528034"/>
              <a:gd name="connsiteX89" fmla="*/ 103 w 6096000"/>
              <a:gd name="connsiteY89" fmla="*/ 3065277 h 6528034"/>
              <a:gd name="connsiteX90" fmla="*/ 791 w 6096000"/>
              <a:gd name="connsiteY90" fmla="*/ 3065276 h 6528034"/>
              <a:gd name="connsiteX91" fmla="*/ 1277 w 6096000"/>
              <a:gd name="connsiteY91" fmla="*/ 3065275 h 6528034"/>
              <a:gd name="connsiteX92" fmla="*/ 1277 w 6096000"/>
              <a:gd name="connsiteY92" fmla="*/ 2686371 h 6528034"/>
              <a:gd name="connsiteX93" fmla="*/ 2 w 6096000"/>
              <a:gd name="connsiteY93" fmla="*/ 2674072 h 6528034"/>
              <a:gd name="connsiteX94" fmla="*/ 70 w 6096000"/>
              <a:gd name="connsiteY94" fmla="*/ 2357496 h 6528034"/>
              <a:gd name="connsiteX95" fmla="*/ 75 w 6096000"/>
              <a:gd name="connsiteY95" fmla="*/ 2333023 h 6528034"/>
              <a:gd name="connsiteX96" fmla="*/ 0 w 6096000"/>
              <a:gd name="connsiteY96" fmla="*/ 2332286 h 6528034"/>
              <a:gd name="connsiteX97" fmla="*/ 102 w 6096000"/>
              <a:gd name="connsiteY97" fmla="*/ 1859734 h 6528034"/>
              <a:gd name="connsiteX98" fmla="*/ 790 w 6096000"/>
              <a:gd name="connsiteY98" fmla="*/ 1859730 h 6528034"/>
              <a:gd name="connsiteX99" fmla="*/ 1277 w 6096000"/>
              <a:gd name="connsiteY99" fmla="*/ 1859730 h 6528034"/>
              <a:gd name="connsiteX100" fmla="*/ 1277 w 6096000"/>
              <a:gd name="connsiteY100" fmla="*/ 734186 h 6528034"/>
              <a:gd name="connsiteX101" fmla="*/ 1278 w 6096000"/>
              <a:gd name="connsiteY101" fmla="*/ 734186 h 6528034"/>
              <a:gd name="connsiteX102" fmla="*/ 1278 w 6096000"/>
              <a:gd name="connsiteY102" fmla="*/ 1 h 6528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6096000" h="6528034">
                <a:moveTo>
                  <a:pt x="498361" y="0"/>
                </a:moveTo>
                <a:lnTo>
                  <a:pt x="2956322" y="0"/>
                </a:lnTo>
                <a:lnTo>
                  <a:pt x="2956322" y="1"/>
                </a:lnTo>
                <a:lnTo>
                  <a:pt x="3133467" y="1"/>
                </a:lnTo>
                <a:lnTo>
                  <a:pt x="5254219" y="1"/>
                </a:lnTo>
                <a:lnTo>
                  <a:pt x="5254219" y="2612"/>
                </a:lnTo>
                <a:lnTo>
                  <a:pt x="5334022" y="2594"/>
                </a:lnTo>
                <a:cubicBezTo>
                  <a:pt x="5421676" y="3113"/>
                  <a:pt x="5505980" y="38567"/>
                  <a:pt x="5567834" y="100419"/>
                </a:cubicBezTo>
                <a:cubicBezTo>
                  <a:pt x="5567834" y="100419"/>
                  <a:pt x="5567834" y="100419"/>
                  <a:pt x="5998174" y="530758"/>
                </a:cubicBezTo>
                <a:cubicBezTo>
                  <a:pt x="6045058" y="577643"/>
                  <a:pt x="6076350" y="636415"/>
                  <a:pt x="6089287" y="699850"/>
                </a:cubicBezTo>
                <a:lnTo>
                  <a:pt x="6092847" y="734186"/>
                </a:lnTo>
                <a:lnTo>
                  <a:pt x="6094720" y="734187"/>
                </a:lnTo>
                <a:lnTo>
                  <a:pt x="6094720" y="752239"/>
                </a:lnTo>
                <a:lnTo>
                  <a:pt x="6096000" y="764572"/>
                </a:lnTo>
                <a:cubicBezTo>
                  <a:pt x="6096000" y="764572"/>
                  <a:pt x="6096000" y="764572"/>
                  <a:pt x="6095930" y="1081147"/>
                </a:cubicBezTo>
                <a:lnTo>
                  <a:pt x="6095926" y="1105640"/>
                </a:lnTo>
                <a:lnTo>
                  <a:pt x="6096000" y="1106355"/>
                </a:lnTo>
                <a:cubicBezTo>
                  <a:pt x="6096000" y="1106355"/>
                  <a:pt x="6096000" y="1106355"/>
                  <a:pt x="6095896" y="1578910"/>
                </a:cubicBezTo>
                <a:cubicBezTo>
                  <a:pt x="6095896" y="1578910"/>
                  <a:pt x="6095896" y="1578910"/>
                  <a:pt x="6095210" y="1578912"/>
                </a:cubicBezTo>
                <a:lnTo>
                  <a:pt x="6094720" y="1578914"/>
                </a:lnTo>
                <a:lnTo>
                  <a:pt x="6094720" y="1676436"/>
                </a:lnTo>
                <a:lnTo>
                  <a:pt x="6094720" y="1939724"/>
                </a:lnTo>
                <a:lnTo>
                  <a:pt x="6094720" y="1957771"/>
                </a:lnTo>
                <a:lnTo>
                  <a:pt x="6096000" y="1970105"/>
                </a:lnTo>
                <a:cubicBezTo>
                  <a:pt x="6096000" y="1970105"/>
                  <a:pt x="6096000" y="1970105"/>
                  <a:pt x="6095930" y="2286686"/>
                </a:cubicBezTo>
                <a:lnTo>
                  <a:pt x="6095926" y="2311171"/>
                </a:lnTo>
                <a:lnTo>
                  <a:pt x="6095999" y="2311888"/>
                </a:lnTo>
                <a:cubicBezTo>
                  <a:pt x="6095999" y="2311888"/>
                  <a:pt x="6095999" y="2311888"/>
                  <a:pt x="6095896" y="2784449"/>
                </a:cubicBezTo>
                <a:cubicBezTo>
                  <a:pt x="6095896" y="2784449"/>
                  <a:pt x="6095896" y="2784449"/>
                  <a:pt x="6095210" y="2784450"/>
                </a:cubicBezTo>
                <a:lnTo>
                  <a:pt x="6094720" y="2784451"/>
                </a:lnTo>
                <a:lnTo>
                  <a:pt x="6094720" y="2881981"/>
                </a:lnTo>
                <a:lnTo>
                  <a:pt x="6094720" y="3094524"/>
                </a:lnTo>
                <a:lnTo>
                  <a:pt x="6094720" y="3223754"/>
                </a:lnTo>
                <a:lnTo>
                  <a:pt x="6094720" y="3316620"/>
                </a:lnTo>
                <a:lnTo>
                  <a:pt x="6094720" y="3436291"/>
                </a:lnTo>
                <a:lnTo>
                  <a:pt x="6094720" y="3524159"/>
                </a:lnTo>
                <a:lnTo>
                  <a:pt x="6094720" y="3612822"/>
                </a:lnTo>
                <a:lnTo>
                  <a:pt x="6096000" y="3625155"/>
                </a:lnTo>
                <a:cubicBezTo>
                  <a:pt x="6096000" y="3625155"/>
                  <a:pt x="6096000" y="3625155"/>
                  <a:pt x="6095930" y="3941730"/>
                </a:cubicBezTo>
                <a:lnTo>
                  <a:pt x="6095926" y="3966224"/>
                </a:lnTo>
                <a:lnTo>
                  <a:pt x="6096000" y="3966938"/>
                </a:lnTo>
                <a:cubicBezTo>
                  <a:pt x="6096000" y="3966938"/>
                  <a:pt x="6096000" y="3966938"/>
                  <a:pt x="6095995" y="3991859"/>
                </a:cubicBezTo>
                <a:lnTo>
                  <a:pt x="6095993" y="4001046"/>
                </a:lnTo>
                <a:lnTo>
                  <a:pt x="6095999" y="4001118"/>
                </a:lnTo>
                <a:cubicBezTo>
                  <a:pt x="6095999" y="4001118"/>
                  <a:pt x="6095999" y="4001118"/>
                  <a:pt x="6095930" y="4317694"/>
                </a:cubicBezTo>
                <a:lnTo>
                  <a:pt x="6095926" y="4342186"/>
                </a:lnTo>
                <a:lnTo>
                  <a:pt x="6096000" y="4342902"/>
                </a:lnTo>
                <a:cubicBezTo>
                  <a:pt x="6096000" y="4342902"/>
                  <a:pt x="6096000" y="4342902"/>
                  <a:pt x="6095896" y="4815458"/>
                </a:cubicBezTo>
                <a:cubicBezTo>
                  <a:pt x="6095896" y="4815458"/>
                  <a:pt x="6095896" y="4815458"/>
                  <a:pt x="6095209" y="4815459"/>
                </a:cubicBezTo>
                <a:lnTo>
                  <a:pt x="6094720" y="4815459"/>
                </a:lnTo>
                <a:lnTo>
                  <a:pt x="6094720" y="4901060"/>
                </a:lnTo>
                <a:lnTo>
                  <a:pt x="6094720" y="5109958"/>
                </a:lnTo>
                <a:lnTo>
                  <a:pt x="6094720" y="5202832"/>
                </a:lnTo>
                <a:lnTo>
                  <a:pt x="6094720" y="5242844"/>
                </a:lnTo>
                <a:lnTo>
                  <a:pt x="6094720" y="5544616"/>
                </a:lnTo>
                <a:lnTo>
                  <a:pt x="6094720" y="5884479"/>
                </a:lnTo>
                <a:lnTo>
                  <a:pt x="6094720" y="6186250"/>
                </a:lnTo>
                <a:lnTo>
                  <a:pt x="6094720" y="6226262"/>
                </a:lnTo>
                <a:lnTo>
                  <a:pt x="6094720" y="6528034"/>
                </a:lnTo>
                <a:lnTo>
                  <a:pt x="5774783" y="6528034"/>
                </a:lnTo>
                <a:lnTo>
                  <a:pt x="5597638" y="6528034"/>
                </a:lnTo>
                <a:lnTo>
                  <a:pt x="3636760" y="6528034"/>
                </a:lnTo>
                <a:lnTo>
                  <a:pt x="3459615" y="6528034"/>
                </a:lnTo>
                <a:lnTo>
                  <a:pt x="3139677" y="6528034"/>
                </a:lnTo>
                <a:lnTo>
                  <a:pt x="3139677" y="6528032"/>
                </a:lnTo>
                <a:lnTo>
                  <a:pt x="2962532" y="6528032"/>
                </a:lnTo>
                <a:lnTo>
                  <a:pt x="841782" y="6528032"/>
                </a:lnTo>
                <a:lnTo>
                  <a:pt x="841782" y="6527773"/>
                </a:lnTo>
                <a:lnTo>
                  <a:pt x="761978" y="6527791"/>
                </a:lnTo>
                <a:cubicBezTo>
                  <a:pt x="674323" y="6527273"/>
                  <a:pt x="590019" y="6491819"/>
                  <a:pt x="528166" y="6429965"/>
                </a:cubicBezTo>
                <a:cubicBezTo>
                  <a:pt x="528166" y="6429965"/>
                  <a:pt x="528166" y="6429965"/>
                  <a:pt x="97826" y="5999627"/>
                </a:cubicBezTo>
                <a:cubicBezTo>
                  <a:pt x="35315" y="5937116"/>
                  <a:pt x="519" y="5853470"/>
                  <a:pt x="2" y="5765813"/>
                </a:cubicBezTo>
                <a:cubicBezTo>
                  <a:pt x="2" y="5765813"/>
                  <a:pt x="2" y="5765813"/>
                  <a:pt x="57" y="5512346"/>
                </a:cubicBezTo>
                <a:lnTo>
                  <a:pt x="67" y="5464670"/>
                </a:lnTo>
                <a:lnTo>
                  <a:pt x="2" y="5464039"/>
                </a:lnTo>
                <a:cubicBezTo>
                  <a:pt x="2" y="5464039"/>
                  <a:pt x="2" y="5464039"/>
                  <a:pt x="7" y="5439119"/>
                </a:cubicBezTo>
                <a:lnTo>
                  <a:pt x="10" y="5424128"/>
                </a:lnTo>
                <a:lnTo>
                  <a:pt x="0" y="5424029"/>
                </a:lnTo>
                <a:cubicBezTo>
                  <a:pt x="0" y="5424029"/>
                  <a:pt x="0" y="5424029"/>
                  <a:pt x="55" y="5170563"/>
                </a:cubicBezTo>
                <a:lnTo>
                  <a:pt x="66" y="5122889"/>
                </a:lnTo>
                <a:lnTo>
                  <a:pt x="0" y="5122257"/>
                </a:lnTo>
                <a:cubicBezTo>
                  <a:pt x="0" y="5122257"/>
                  <a:pt x="0" y="5122257"/>
                  <a:pt x="103" y="4649702"/>
                </a:cubicBezTo>
                <a:cubicBezTo>
                  <a:pt x="103" y="4649702"/>
                  <a:pt x="103" y="4649702"/>
                  <a:pt x="790" y="4649701"/>
                </a:cubicBezTo>
                <a:lnTo>
                  <a:pt x="1276" y="4649700"/>
                </a:lnTo>
                <a:lnTo>
                  <a:pt x="1277" y="3891898"/>
                </a:lnTo>
                <a:lnTo>
                  <a:pt x="1" y="3879598"/>
                </a:lnTo>
                <a:cubicBezTo>
                  <a:pt x="1" y="3879598"/>
                  <a:pt x="1" y="3879598"/>
                  <a:pt x="70" y="3563023"/>
                </a:cubicBezTo>
                <a:lnTo>
                  <a:pt x="76" y="3538548"/>
                </a:lnTo>
                <a:lnTo>
                  <a:pt x="0" y="3537818"/>
                </a:lnTo>
                <a:cubicBezTo>
                  <a:pt x="0" y="3537818"/>
                  <a:pt x="0" y="3537818"/>
                  <a:pt x="103" y="3065277"/>
                </a:cubicBezTo>
                <a:cubicBezTo>
                  <a:pt x="103" y="3065277"/>
                  <a:pt x="103" y="3065277"/>
                  <a:pt x="791" y="3065276"/>
                </a:cubicBezTo>
                <a:lnTo>
                  <a:pt x="1277" y="3065275"/>
                </a:lnTo>
                <a:lnTo>
                  <a:pt x="1277" y="2686371"/>
                </a:lnTo>
                <a:lnTo>
                  <a:pt x="2" y="2674072"/>
                </a:lnTo>
                <a:cubicBezTo>
                  <a:pt x="2" y="2674072"/>
                  <a:pt x="2" y="2674072"/>
                  <a:pt x="70" y="2357496"/>
                </a:cubicBezTo>
                <a:lnTo>
                  <a:pt x="75" y="2333023"/>
                </a:lnTo>
                <a:lnTo>
                  <a:pt x="0" y="2332286"/>
                </a:lnTo>
                <a:cubicBezTo>
                  <a:pt x="0" y="2332286"/>
                  <a:pt x="0" y="2332286"/>
                  <a:pt x="102" y="1859734"/>
                </a:cubicBezTo>
                <a:cubicBezTo>
                  <a:pt x="102" y="1859734"/>
                  <a:pt x="102" y="1859734"/>
                  <a:pt x="790" y="1859730"/>
                </a:cubicBezTo>
                <a:lnTo>
                  <a:pt x="1277" y="1859730"/>
                </a:lnTo>
                <a:lnTo>
                  <a:pt x="1277" y="734186"/>
                </a:lnTo>
                <a:lnTo>
                  <a:pt x="1278" y="734186"/>
                </a:lnTo>
                <a:lnTo>
                  <a:pt x="1278" y="1"/>
                </a:lnTo>
                <a:close/>
              </a:path>
            </a:pathLst>
          </a:custGeom>
          <a:solidFill>
            <a:srgbClr val="FE8A2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C5401A7-BDA4-8691-C3F9-CA6F37E099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4" y="579438"/>
            <a:ext cx="5113896" cy="792162"/>
          </a:xfrm>
        </p:spPr>
        <p:txBody>
          <a:bodyPr anchor="t">
            <a:noAutofit/>
          </a:bodyPr>
          <a:lstStyle>
            <a:lvl1pPr>
              <a:lnSpc>
                <a:spcPct val="85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D75A9DCD-B172-E190-883C-626D6253051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72250" y="1382889"/>
            <a:ext cx="5126366" cy="336374"/>
          </a:xfrm>
        </p:spPr>
        <p:txBody>
          <a:bodyPr anchor="t">
            <a:noAutofit/>
          </a:bodyPr>
          <a:lstStyle>
            <a:lvl1pPr marL="0" indent="0">
              <a:buNone/>
              <a:defRPr sz="21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7FCDD184-4728-83E7-FD45-4DB26B8D64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714" y="1371600"/>
            <a:ext cx="5113896" cy="347663"/>
          </a:xfrm>
        </p:spPr>
        <p:txBody>
          <a:bodyPr anchor="t">
            <a:noAutofit/>
          </a:bodyPr>
          <a:lstStyle>
            <a:lvl1pPr marL="0" indent="0" algn="l">
              <a:buNone/>
              <a:defRPr sz="21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7D93CB58-DA98-333A-2500-74FD2273393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572250" y="579439"/>
            <a:ext cx="5126365" cy="792162"/>
          </a:xfrm>
        </p:spPr>
        <p:txBody>
          <a:bodyPr anchor="t">
            <a:noAutofit/>
          </a:bodyPr>
          <a:lstStyle>
            <a:lvl1pPr marL="0" indent="0">
              <a:lnSpc>
                <a:spcPct val="85000"/>
              </a:lnSpc>
              <a:buNone/>
              <a:defRPr sz="3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Footer Placeholder 66">
            <a:extLst>
              <a:ext uri="{FF2B5EF4-FFF2-40B4-BE49-F238E27FC236}">
                <a16:creationId xmlns:a16="http://schemas.microsoft.com/office/drawing/2014/main" id="{C872DE19-6B88-23B3-CF4E-B7B3159A26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90" y="6405456"/>
            <a:ext cx="5124874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AACA3ED-5988-CB18-29BE-7049693A094C}"/>
              </a:ext>
            </a:extLst>
          </p:cNvPr>
          <p:cNvSpPr txBox="1"/>
          <p:nvPr userDrawn="1"/>
        </p:nvSpPr>
        <p:spPr>
          <a:xfrm>
            <a:off x="493288" y="6562481"/>
            <a:ext cx="5293842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sp>
        <p:nvSpPr>
          <p:cNvPr id="3" name="Content Placeholder 18">
            <a:extLst>
              <a:ext uri="{FF2B5EF4-FFF2-40B4-BE49-F238E27FC236}">
                <a16:creationId xmlns:a16="http://schemas.microsoft.com/office/drawing/2014/main" id="{44972636-A842-A90B-EFCC-98E36F84E3C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8" y="2397125"/>
            <a:ext cx="5124876" cy="3771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18">
            <a:extLst>
              <a:ext uri="{FF2B5EF4-FFF2-40B4-BE49-F238E27FC236}">
                <a16:creationId xmlns:a16="http://schemas.microsoft.com/office/drawing/2014/main" id="{16BD2A60-D1B7-3B9C-4615-69657D0FC4A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574140" y="2394727"/>
            <a:ext cx="5124475" cy="37719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2875432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ol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Freeform: Shape 310">
            <a:extLst>
              <a:ext uri="{FF2B5EF4-FFF2-40B4-BE49-F238E27FC236}">
                <a16:creationId xmlns:a16="http://schemas.microsoft.com/office/drawing/2014/main" id="{FA3D5559-630B-68EB-88DB-BCC345505905}"/>
              </a:ext>
            </a:extLst>
          </p:cNvPr>
          <p:cNvSpPr/>
          <p:nvPr/>
        </p:nvSpPr>
        <p:spPr>
          <a:xfrm>
            <a:off x="6096000" y="329967"/>
            <a:ext cx="6096000" cy="6528034"/>
          </a:xfrm>
          <a:custGeom>
            <a:avLst/>
            <a:gdLst>
              <a:gd name="connsiteX0" fmla="*/ 498361 w 6096000"/>
              <a:gd name="connsiteY0" fmla="*/ 0 h 6528034"/>
              <a:gd name="connsiteX1" fmla="*/ 2956322 w 6096000"/>
              <a:gd name="connsiteY1" fmla="*/ 0 h 6528034"/>
              <a:gd name="connsiteX2" fmla="*/ 2956322 w 6096000"/>
              <a:gd name="connsiteY2" fmla="*/ 1 h 6528034"/>
              <a:gd name="connsiteX3" fmla="*/ 3133467 w 6096000"/>
              <a:gd name="connsiteY3" fmla="*/ 1 h 6528034"/>
              <a:gd name="connsiteX4" fmla="*/ 5254219 w 6096000"/>
              <a:gd name="connsiteY4" fmla="*/ 1 h 6528034"/>
              <a:gd name="connsiteX5" fmla="*/ 5254219 w 6096000"/>
              <a:gd name="connsiteY5" fmla="*/ 2612 h 6528034"/>
              <a:gd name="connsiteX6" fmla="*/ 5334022 w 6096000"/>
              <a:gd name="connsiteY6" fmla="*/ 2594 h 6528034"/>
              <a:gd name="connsiteX7" fmla="*/ 5567834 w 6096000"/>
              <a:gd name="connsiteY7" fmla="*/ 100419 h 6528034"/>
              <a:gd name="connsiteX8" fmla="*/ 5998174 w 6096000"/>
              <a:gd name="connsiteY8" fmla="*/ 530758 h 6528034"/>
              <a:gd name="connsiteX9" fmla="*/ 6089287 w 6096000"/>
              <a:gd name="connsiteY9" fmla="*/ 699850 h 6528034"/>
              <a:gd name="connsiteX10" fmla="*/ 6092847 w 6096000"/>
              <a:gd name="connsiteY10" fmla="*/ 734186 h 6528034"/>
              <a:gd name="connsiteX11" fmla="*/ 6094720 w 6096000"/>
              <a:gd name="connsiteY11" fmla="*/ 734187 h 6528034"/>
              <a:gd name="connsiteX12" fmla="*/ 6094720 w 6096000"/>
              <a:gd name="connsiteY12" fmla="*/ 752239 h 6528034"/>
              <a:gd name="connsiteX13" fmla="*/ 6096000 w 6096000"/>
              <a:gd name="connsiteY13" fmla="*/ 764572 h 6528034"/>
              <a:gd name="connsiteX14" fmla="*/ 6095930 w 6096000"/>
              <a:gd name="connsiteY14" fmla="*/ 1081147 h 6528034"/>
              <a:gd name="connsiteX15" fmla="*/ 6095926 w 6096000"/>
              <a:gd name="connsiteY15" fmla="*/ 1105640 h 6528034"/>
              <a:gd name="connsiteX16" fmla="*/ 6096000 w 6096000"/>
              <a:gd name="connsiteY16" fmla="*/ 1106355 h 6528034"/>
              <a:gd name="connsiteX17" fmla="*/ 6095896 w 6096000"/>
              <a:gd name="connsiteY17" fmla="*/ 1578910 h 6528034"/>
              <a:gd name="connsiteX18" fmla="*/ 6095210 w 6096000"/>
              <a:gd name="connsiteY18" fmla="*/ 1578912 h 6528034"/>
              <a:gd name="connsiteX19" fmla="*/ 6094720 w 6096000"/>
              <a:gd name="connsiteY19" fmla="*/ 1578914 h 6528034"/>
              <a:gd name="connsiteX20" fmla="*/ 6094720 w 6096000"/>
              <a:gd name="connsiteY20" fmla="*/ 1676436 h 6528034"/>
              <a:gd name="connsiteX21" fmla="*/ 6094720 w 6096000"/>
              <a:gd name="connsiteY21" fmla="*/ 1939724 h 6528034"/>
              <a:gd name="connsiteX22" fmla="*/ 6094720 w 6096000"/>
              <a:gd name="connsiteY22" fmla="*/ 1957771 h 6528034"/>
              <a:gd name="connsiteX23" fmla="*/ 6096000 w 6096000"/>
              <a:gd name="connsiteY23" fmla="*/ 1970105 h 6528034"/>
              <a:gd name="connsiteX24" fmla="*/ 6095930 w 6096000"/>
              <a:gd name="connsiteY24" fmla="*/ 2286686 h 6528034"/>
              <a:gd name="connsiteX25" fmla="*/ 6095926 w 6096000"/>
              <a:gd name="connsiteY25" fmla="*/ 2311171 h 6528034"/>
              <a:gd name="connsiteX26" fmla="*/ 6095999 w 6096000"/>
              <a:gd name="connsiteY26" fmla="*/ 2311888 h 6528034"/>
              <a:gd name="connsiteX27" fmla="*/ 6095896 w 6096000"/>
              <a:gd name="connsiteY27" fmla="*/ 2784449 h 6528034"/>
              <a:gd name="connsiteX28" fmla="*/ 6095210 w 6096000"/>
              <a:gd name="connsiteY28" fmla="*/ 2784450 h 6528034"/>
              <a:gd name="connsiteX29" fmla="*/ 6094720 w 6096000"/>
              <a:gd name="connsiteY29" fmla="*/ 2784451 h 6528034"/>
              <a:gd name="connsiteX30" fmla="*/ 6094720 w 6096000"/>
              <a:gd name="connsiteY30" fmla="*/ 2881981 h 6528034"/>
              <a:gd name="connsiteX31" fmla="*/ 6094720 w 6096000"/>
              <a:gd name="connsiteY31" fmla="*/ 3094524 h 6528034"/>
              <a:gd name="connsiteX32" fmla="*/ 6094720 w 6096000"/>
              <a:gd name="connsiteY32" fmla="*/ 3223754 h 6528034"/>
              <a:gd name="connsiteX33" fmla="*/ 6094720 w 6096000"/>
              <a:gd name="connsiteY33" fmla="*/ 3316620 h 6528034"/>
              <a:gd name="connsiteX34" fmla="*/ 6094720 w 6096000"/>
              <a:gd name="connsiteY34" fmla="*/ 3436291 h 6528034"/>
              <a:gd name="connsiteX35" fmla="*/ 6094720 w 6096000"/>
              <a:gd name="connsiteY35" fmla="*/ 3524159 h 6528034"/>
              <a:gd name="connsiteX36" fmla="*/ 6094720 w 6096000"/>
              <a:gd name="connsiteY36" fmla="*/ 3612822 h 6528034"/>
              <a:gd name="connsiteX37" fmla="*/ 6096000 w 6096000"/>
              <a:gd name="connsiteY37" fmla="*/ 3625155 h 6528034"/>
              <a:gd name="connsiteX38" fmla="*/ 6095930 w 6096000"/>
              <a:gd name="connsiteY38" fmla="*/ 3941730 h 6528034"/>
              <a:gd name="connsiteX39" fmla="*/ 6095926 w 6096000"/>
              <a:gd name="connsiteY39" fmla="*/ 3966224 h 6528034"/>
              <a:gd name="connsiteX40" fmla="*/ 6096000 w 6096000"/>
              <a:gd name="connsiteY40" fmla="*/ 3966938 h 6528034"/>
              <a:gd name="connsiteX41" fmla="*/ 6095995 w 6096000"/>
              <a:gd name="connsiteY41" fmla="*/ 3991859 h 6528034"/>
              <a:gd name="connsiteX42" fmla="*/ 6095993 w 6096000"/>
              <a:gd name="connsiteY42" fmla="*/ 4001046 h 6528034"/>
              <a:gd name="connsiteX43" fmla="*/ 6095999 w 6096000"/>
              <a:gd name="connsiteY43" fmla="*/ 4001118 h 6528034"/>
              <a:gd name="connsiteX44" fmla="*/ 6095930 w 6096000"/>
              <a:gd name="connsiteY44" fmla="*/ 4317694 h 6528034"/>
              <a:gd name="connsiteX45" fmla="*/ 6095926 w 6096000"/>
              <a:gd name="connsiteY45" fmla="*/ 4342186 h 6528034"/>
              <a:gd name="connsiteX46" fmla="*/ 6096000 w 6096000"/>
              <a:gd name="connsiteY46" fmla="*/ 4342902 h 6528034"/>
              <a:gd name="connsiteX47" fmla="*/ 6095896 w 6096000"/>
              <a:gd name="connsiteY47" fmla="*/ 4815458 h 6528034"/>
              <a:gd name="connsiteX48" fmla="*/ 6095209 w 6096000"/>
              <a:gd name="connsiteY48" fmla="*/ 4815459 h 6528034"/>
              <a:gd name="connsiteX49" fmla="*/ 6094720 w 6096000"/>
              <a:gd name="connsiteY49" fmla="*/ 4815459 h 6528034"/>
              <a:gd name="connsiteX50" fmla="*/ 6094720 w 6096000"/>
              <a:gd name="connsiteY50" fmla="*/ 4901060 h 6528034"/>
              <a:gd name="connsiteX51" fmla="*/ 6094720 w 6096000"/>
              <a:gd name="connsiteY51" fmla="*/ 5109958 h 6528034"/>
              <a:gd name="connsiteX52" fmla="*/ 6094720 w 6096000"/>
              <a:gd name="connsiteY52" fmla="*/ 5202832 h 6528034"/>
              <a:gd name="connsiteX53" fmla="*/ 6094720 w 6096000"/>
              <a:gd name="connsiteY53" fmla="*/ 5242844 h 6528034"/>
              <a:gd name="connsiteX54" fmla="*/ 6094720 w 6096000"/>
              <a:gd name="connsiteY54" fmla="*/ 5544616 h 6528034"/>
              <a:gd name="connsiteX55" fmla="*/ 6094720 w 6096000"/>
              <a:gd name="connsiteY55" fmla="*/ 5884479 h 6528034"/>
              <a:gd name="connsiteX56" fmla="*/ 6094720 w 6096000"/>
              <a:gd name="connsiteY56" fmla="*/ 6186250 h 6528034"/>
              <a:gd name="connsiteX57" fmla="*/ 6094720 w 6096000"/>
              <a:gd name="connsiteY57" fmla="*/ 6226262 h 6528034"/>
              <a:gd name="connsiteX58" fmla="*/ 6094720 w 6096000"/>
              <a:gd name="connsiteY58" fmla="*/ 6528034 h 6528034"/>
              <a:gd name="connsiteX59" fmla="*/ 5774783 w 6096000"/>
              <a:gd name="connsiteY59" fmla="*/ 6528034 h 6528034"/>
              <a:gd name="connsiteX60" fmla="*/ 5597638 w 6096000"/>
              <a:gd name="connsiteY60" fmla="*/ 6528034 h 6528034"/>
              <a:gd name="connsiteX61" fmla="*/ 3636760 w 6096000"/>
              <a:gd name="connsiteY61" fmla="*/ 6528034 h 6528034"/>
              <a:gd name="connsiteX62" fmla="*/ 3459615 w 6096000"/>
              <a:gd name="connsiteY62" fmla="*/ 6528034 h 6528034"/>
              <a:gd name="connsiteX63" fmla="*/ 3139677 w 6096000"/>
              <a:gd name="connsiteY63" fmla="*/ 6528034 h 6528034"/>
              <a:gd name="connsiteX64" fmla="*/ 3139677 w 6096000"/>
              <a:gd name="connsiteY64" fmla="*/ 6528032 h 6528034"/>
              <a:gd name="connsiteX65" fmla="*/ 2962532 w 6096000"/>
              <a:gd name="connsiteY65" fmla="*/ 6528032 h 6528034"/>
              <a:gd name="connsiteX66" fmla="*/ 841782 w 6096000"/>
              <a:gd name="connsiteY66" fmla="*/ 6528032 h 6528034"/>
              <a:gd name="connsiteX67" fmla="*/ 841782 w 6096000"/>
              <a:gd name="connsiteY67" fmla="*/ 6527773 h 6528034"/>
              <a:gd name="connsiteX68" fmla="*/ 761978 w 6096000"/>
              <a:gd name="connsiteY68" fmla="*/ 6527791 h 6528034"/>
              <a:gd name="connsiteX69" fmla="*/ 528166 w 6096000"/>
              <a:gd name="connsiteY69" fmla="*/ 6429965 h 6528034"/>
              <a:gd name="connsiteX70" fmla="*/ 97826 w 6096000"/>
              <a:gd name="connsiteY70" fmla="*/ 5999627 h 6528034"/>
              <a:gd name="connsiteX71" fmla="*/ 2 w 6096000"/>
              <a:gd name="connsiteY71" fmla="*/ 5765813 h 6528034"/>
              <a:gd name="connsiteX72" fmla="*/ 57 w 6096000"/>
              <a:gd name="connsiteY72" fmla="*/ 5512346 h 6528034"/>
              <a:gd name="connsiteX73" fmla="*/ 67 w 6096000"/>
              <a:gd name="connsiteY73" fmla="*/ 5464670 h 6528034"/>
              <a:gd name="connsiteX74" fmla="*/ 2 w 6096000"/>
              <a:gd name="connsiteY74" fmla="*/ 5464039 h 6528034"/>
              <a:gd name="connsiteX75" fmla="*/ 7 w 6096000"/>
              <a:gd name="connsiteY75" fmla="*/ 5439119 h 6528034"/>
              <a:gd name="connsiteX76" fmla="*/ 10 w 6096000"/>
              <a:gd name="connsiteY76" fmla="*/ 5424128 h 6528034"/>
              <a:gd name="connsiteX77" fmla="*/ 0 w 6096000"/>
              <a:gd name="connsiteY77" fmla="*/ 5424029 h 6528034"/>
              <a:gd name="connsiteX78" fmla="*/ 55 w 6096000"/>
              <a:gd name="connsiteY78" fmla="*/ 5170563 h 6528034"/>
              <a:gd name="connsiteX79" fmla="*/ 66 w 6096000"/>
              <a:gd name="connsiteY79" fmla="*/ 5122889 h 6528034"/>
              <a:gd name="connsiteX80" fmla="*/ 0 w 6096000"/>
              <a:gd name="connsiteY80" fmla="*/ 5122257 h 6528034"/>
              <a:gd name="connsiteX81" fmla="*/ 103 w 6096000"/>
              <a:gd name="connsiteY81" fmla="*/ 4649702 h 6528034"/>
              <a:gd name="connsiteX82" fmla="*/ 790 w 6096000"/>
              <a:gd name="connsiteY82" fmla="*/ 4649701 h 6528034"/>
              <a:gd name="connsiteX83" fmla="*/ 1276 w 6096000"/>
              <a:gd name="connsiteY83" fmla="*/ 4649700 h 6528034"/>
              <a:gd name="connsiteX84" fmla="*/ 1277 w 6096000"/>
              <a:gd name="connsiteY84" fmla="*/ 3891898 h 6528034"/>
              <a:gd name="connsiteX85" fmla="*/ 1 w 6096000"/>
              <a:gd name="connsiteY85" fmla="*/ 3879598 h 6528034"/>
              <a:gd name="connsiteX86" fmla="*/ 70 w 6096000"/>
              <a:gd name="connsiteY86" fmla="*/ 3563023 h 6528034"/>
              <a:gd name="connsiteX87" fmla="*/ 76 w 6096000"/>
              <a:gd name="connsiteY87" fmla="*/ 3538548 h 6528034"/>
              <a:gd name="connsiteX88" fmla="*/ 0 w 6096000"/>
              <a:gd name="connsiteY88" fmla="*/ 3537818 h 6528034"/>
              <a:gd name="connsiteX89" fmla="*/ 103 w 6096000"/>
              <a:gd name="connsiteY89" fmla="*/ 3065277 h 6528034"/>
              <a:gd name="connsiteX90" fmla="*/ 791 w 6096000"/>
              <a:gd name="connsiteY90" fmla="*/ 3065276 h 6528034"/>
              <a:gd name="connsiteX91" fmla="*/ 1277 w 6096000"/>
              <a:gd name="connsiteY91" fmla="*/ 3065275 h 6528034"/>
              <a:gd name="connsiteX92" fmla="*/ 1277 w 6096000"/>
              <a:gd name="connsiteY92" fmla="*/ 2686371 h 6528034"/>
              <a:gd name="connsiteX93" fmla="*/ 2 w 6096000"/>
              <a:gd name="connsiteY93" fmla="*/ 2674072 h 6528034"/>
              <a:gd name="connsiteX94" fmla="*/ 70 w 6096000"/>
              <a:gd name="connsiteY94" fmla="*/ 2357496 h 6528034"/>
              <a:gd name="connsiteX95" fmla="*/ 75 w 6096000"/>
              <a:gd name="connsiteY95" fmla="*/ 2333023 h 6528034"/>
              <a:gd name="connsiteX96" fmla="*/ 0 w 6096000"/>
              <a:gd name="connsiteY96" fmla="*/ 2332286 h 6528034"/>
              <a:gd name="connsiteX97" fmla="*/ 102 w 6096000"/>
              <a:gd name="connsiteY97" fmla="*/ 1859734 h 6528034"/>
              <a:gd name="connsiteX98" fmla="*/ 790 w 6096000"/>
              <a:gd name="connsiteY98" fmla="*/ 1859730 h 6528034"/>
              <a:gd name="connsiteX99" fmla="*/ 1277 w 6096000"/>
              <a:gd name="connsiteY99" fmla="*/ 1859730 h 6528034"/>
              <a:gd name="connsiteX100" fmla="*/ 1277 w 6096000"/>
              <a:gd name="connsiteY100" fmla="*/ 734186 h 6528034"/>
              <a:gd name="connsiteX101" fmla="*/ 1278 w 6096000"/>
              <a:gd name="connsiteY101" fmla="*/ 734186 h 6528034"/>
              <a:gd name="connsiteX102" fmla="*/ 1278 w 6096000"/>
              <a:gd name="connsiteY102" fmla="*/ 1 h 6528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6096000" h="6528034">
                <a:moveTo>
                  <a:pt x="498361" y="0"/>
                </a:moveTo>
                <a:lnTo>
                  <a:pt x="2956322" y="0"/>
                </a:lnTo>
                <a:lnTo>
                  <a:pt x="2956322" y="1"/>
                </a:lnTo>
                <a:lnTo>
                  <a:pt x="3133467" y="1"/>
                </a:lnTo>
                <a:lnTo>
                  <a:pt x="5254219" y="1"/>
                </a:lnTo>
                <a:lnTo>
                  <a:pt x="5254219" y="2612"/>
                </a:lnTo>
                <a:lnTo>
                  <a:pt x="5334022" y="2594"/>
                </a:lnTo>
                <a:cubicBezTo>
                  <a:pt x="5421676" y="3113"/>
                  <a:pt x="5505980" y="38567"/>
                  <a:pt x="5567834" y="100419"/>
                </a:cubicBezTo>
                <a:cubicBezTo>
                  <a:pt x="5567834" y="100419"/>
                  <a:pt x="5567834" y="100419"/>
                  <a:pt x="5998174" y="530758"/>
                </a:cubicBezTo>
                <a:cubicBezTo>
                  <a:pt x="6045058" y="577643"/>
                  <a:pt x="6076350" y="636415"/>
                  <a:pt x="6089287" y="699850"/>
                </a:cubicBezTo>
                <a:lnTo>
                  <a:pt x="6092847" y="734186"/>
                </a:lnTo>
                <a:lnTo>
                  <a:pt x="6094720" y="734187"/>
                </a:lnTo>
                <a:lnTo>
                  <a:pt x="6094720" y="752239"/>
                </a:lnTo>
                <a:lnTo>
                  <a:pt x="6096000" y="764572"/>
                </a:lnTo>
                <a:cubicBezTo>
                  <a:pt x="6096000" y="764572"/>
                  <a:pt x="6096000" y="764572"/>
                  <a:pt x="6095930" y="1081147"/>
                </a:cubicBezTo>
                <a:lnTo>
                  <a:pt x="6095926" y="1105640"/>
                </a:lnTo>
                <a:lnTo>
                  <a:pt x="6096000" y="1106355"/>
                </a:lnTo>
                <a:cubicBezTo>
                  <a:pt x="6096000" y="1106355"/>
                  <a:pt x="6096000" y="1106355"/>
                  <a:pt x="6095896" y="1578910"/>
                </a:cubicBezTo>
                <a:cubicBezTo>
                  <a:pt x="6095896" y="1578910"/>
                  <a:pt x="6095896" y="1578910"/>
                  <a:pt x="6095210" y="1578912"/>
                </a:cubicBezTo>
                <a:lnTo>
                  <a:pt x="6094720" y="1578914"/>
                </a:lnTo>
                <a:lnTo>
                  <a:pt x="6094720" y="1676436"/>
                </a:lnTo>
                <a:lnTo>
                  <a:pt x="6094720" y="1939724"/>
                </a:lnTo>
                <a:lnTo>
                  <a:pt x="6094720" y="1957771"/>
                </a:lnTo>
                <a:lnTo>
                  <a:pt x="6096000" y="1970105"/>
                </a:lnTo>
                <a:cubicBezTo>
                  <a:pt x="6096000" y="1970105"/>
                  <a:pt x="6096000" y="1970105"/>
                  <a:pt x="6095930" y="2286686"/>
                </a:cubicBezTo>
                <a:lnTo>
                  <a:pt x="6095926" y="2311171"/>
                </a:lnTo>
                <a:lnTo>
                  <a:pt x="6095999" y="2311888"/>
                </a:lnTo>
                <a:cubicBezTo>
                  <a:pt x="6095999" y="2311888"/>
                  <a:pt x="6095999" y="2311888"/>
                  <a:pt x="6095896" y="2784449"/>
                </a:cubicBezTo>
                <a:cubicBezTo>
                  <a:pt x="6095896" y="2784449"/>
                  <a:pt x="6095896" y="2784449"/>
                  <a:pt x="6095210" y="2784450"/>
                </a:cubicBezTo>
                <a:lnTo>
                  <a:pt x="6094720" y="2784451"/>
                </a:lnTo>
                <a:lnTo>
                  <a:pt x="6094720" y="2881981"/>
                </a:lnTo>
                <a:lnTo>
                  <a:pt x="6094720" y="3094524"/>
                </a:lnTo>
                <a:lnTo>
                  <a:pt x="6094720" y="3223754"/>
                </a:lnTo>
                <a:lnTo>
                  <a:pt x="6094720" y="3316620"/>
                </a:lnTo>
                <a:lnTo>
                  <a:pt x="6094720" y="3436291"/>
                </a:lnTo>
                <a:lnTo>
                  <a:pt x="6094720" y="3524159"/>
                </a:lnTo>
                <a:lnTo>
                  <a:pt x="6094720" y="3612822"/>
                </a:lnTo>
                <a:lnTo>
                  <a:pt x="6096000" y="3625155"/>
                </a:lnTo>
                <a:cubicBezTo>
                  <a:pt x="6096000" y="3625155"/>
                  <a:pt x="6096000" y="3625155"/>
                  <a:pt x="6095930" y="3941730"/>
                </a:cubicBezTo>
                <a:lnTo>
                  <a:pt x="6095926" y="3966224"/>
                </a:lnTo>
                <a:lnTo>
                  <a:pt x="6096000" y="3966938"/>
                </a:lnTo>
                <a:cubicBezTo>
                  <a:pt x="6096000" y="3966938"/>
                  <a:pt x="6096000" y="3966938"/>
                  <a:pt x="6095995" y="3991859"/>
                </a:cubicBezTo>
                <a:lnTo>
                  <a:pt x="6095993" y="4001046"/>
                </a:lnTo>
                <a:lnTo>
                  <a:pt x="6095999" y="4001118"/>
                </a:lnTo>
                <a:cubicBezTo>
                  <a:pt x="6095999" y="4001118"/>
                  <a:pt x="6095999" y="4001118"/>
                  <a:pt x="6095930" y="4317694"/>
                </a:cubicBezTo>
                <a:lnTo>
                  <a:pt x="6095926" y="4342186"/>
                </a:lnTo>
                <a:lnTo>
                  <a:pt x="6096000" y="4342902"/>
                </a:lnTo>
                <a:cubicBezTo>
                  <a:pt x="6096000" y="4342902"/>
                  <a:pt x="6096000" y="4342902"/>
                  <a:pt x="6095896" y="4815458"/>
                </a:cubicBezTo>
                <a:cubicBezTo>
                  <a:pt x="6095896" y="4815458"/>
                  <a:pt x="6095896" y="4815458"/>
                  <a:pt x="6095209" y="4815459"/>
                </a:cubicBezTo>
                <a:lnTo>
                  <a:pt x="6094720" y="4815459"/>
                </a:lnTo>
                <a:lnTo>
                  <a:pt x="6094720" y="4901060"/>
                </a:lnTo>
                <a:lnTo>
                  <a:pt x="6094720" y="5109958"/>
                </a:lnTo>
                <a:lnTo>
                  <a:pt x="6094720" y="5202832"/>
                </a:lnTo>
                <a:lnTo>
                  <a:pt x="6094720" y="5242844"/>
                </a:lnTo>
                <a:lnTo>
                  <a:pt x="6094720" y="5544616"/>
                </a:lnTo>
                <a:lnTo>
                  <a:pt x="6094720" y="5884479"/>
                </a:lnTo>
                <a:lnTo>
                  <a:pt x="6094720" y="6186250"/>
                </a:lnTo>
                <a:lnTo>
                  <a:pt x="6094720" y="6226262"/>
                </a:lnTo>
                <a:lnTo>
                  <a:pt x="6094720" y="6528034"/>
                </a:lnTo>
                <a:lnTo>
                  <a:pt x="5774783" y="6528034"/>
                </a:lnTo>
                <a:lnTo>
                  <a:pt x="5597638" y="6528034"/>
                </a:lnTo>
                <a:lnTo>
                  <a:pt x="3636760" y="6528034"/>
                </a:lnTo>
                <a:lnTo>
                  <a:pt x="3459615" y="6528034"/>
                </a:lnTo>
                <a:lnTo>
                  <a:pt x="3139677" y="6528034"/>
                </a:lnTo>
                <a:lnTo>
                  <a:pt x="3139677" y="6528032"/>
                </a:lnTo>
                <a:lnTo>
                  <a:pt x="2962532" y="6528032"/>
                </a:lnTo>
                <a:lnTo>
                  <a:pt x="841782" y="6528032"/>
                </a:lnTo>
                <a:lnTo>
                  <a:pt x="841782" y="6527773"/>
                </a:lnTo>
                <a:lnTo>
                  <a:pt x="761978" y="6527791"/>
                </a:lnTo>
                <a:cubicBezTo>
                  <a:pt x="674323" y="6527273"/>
                  <a:pt x="590019" y="6491819"/>
                  <a:pt x="528166" y="6429965"/>
                </a:cubicBezTo>
                <a:cubicBezTo>
                  <a:pt x="528166" y="6429965"/>
                  <a:pt x="528166" y="6429965"/>
                  <a:pt x="97826" y="5999627"/>
                </a:cubicBezTo>
                <a:cubicBezTo>
                  <a:pt x="35315" y="5937116"/>
                  <a:pt x="519" y="5853470"/>
                  <a:pt x="2" y="5765813"/>
                </a:cubicBezTo>
                <a:cubicBezTo>
                  <a:pt x="2" y="5765813"/>
                  <a:pt x="2" y="5765813"/>
                  <a:pt x="57" y="5512346"/>
                </a:cubicBezTo>
                <a:lnTo>
                  <a:pt x="67" y="5464670"/>
                </a:lnTo>
                <a:lnTo>
                  <a:pt x="2" y="5464039"/>
                </a:lnTo>
                <a:cubicBezTo>
                  <a:pt x="2" y="5464039"/>
                  <a:pt x="2" y="5464039"/>
                  <a:pt x="7" y="5439119"/>
                </a:cubicBezTo>
                <a:lnTo>
                  <a:pt x="10" y="5424128"/>
                </a:lnTo>
                <a:lnTo>
                  <a:pt x="0" y="5424029"/>
                </a:lnTo>
                <a:cubicBezTo>
                  <a:pt x="0" y="5424029"/>
                  <a:pt x="0" y="5424029"/>
                  <a:pt x="55" y="5170563"/>
                </a:cubicBezTo>
                <a:lnTo>
                  <a:pt x="66" y="5122889"/>
                </a:lnTo>
                <a:lnTo>
                  <a:pt x="0" y="5122257"/>
                </a:lnTo>
                <a:cubicBezTo>
                  <a:pt x="0" y="5122257"/>
                  <a:pt x="0" y="5122257"/>
                  <a:pt x="103" y="4649702"/>
                </a:cubicBezTo>
                <a:cubicBezTo>
                  <a:pt x="103" y="4649702"/>
                  <a:pt x="103" y="4649702"/>
                  <a:pt x="790" y="4649701"/>
                </a:cubicBezTo>
                <a:lnTo>
                  <a:pt x="1276" y="4649700"/>
                </a:lnTo>
                <a:lnTo>
                  <a:pt x="1277" y="3891898"/>
                </a:lnTo>
                <a:lnTo>
                  <a:pt x="1" y="3879598"/>
                </a:lnTo>
                <a:cubicBezTo>
                  <a:pt x="1" y="3879598"/>
                  <a:pt x="1" y="3879598"/>
                  <a:pt x="70" y="3563023"/>
                </a:cubicBezTo>
                <a:lnTo>
                  <a:pt x="76" y="3538548"/>
                </a:lnTo>
                <a:lnTo>
                  <a:pt x="0" y="3537818"/>
                </a:lnTo>
                <a:cubicBezTo>
                  <a:pt x="0" y="3537818"/>
                  <a:pt x="0" y="3537818"/>
                  <a:pt x="103" y="3065277"/>
                </a:cubicBezTo>
                <a:cubicBezTo>
                  <a:pt x="103" y="3065277"/>
                  <a:pt x="103" y="3065277"/>
                  <a:pt x="791" y="3065276"/>
                </a:cubicBezTo>
                <a:lnTo>
                  <a:pt x="1277" y="3065275"/>
                </a:lnTo>
                <a:lnTo>
                  <a:pt x="1277" y="2686371"/>
                </a:lnTo>
                <a:lnTo>
                  <a:pt x="2" y="2674072"/>
                </a:lnTo>
                <a:cubicBezTo>
                  <a:pt x="2" y="2674072"/>
                  <a:pt x="2" y="2674072"/>
                  <a:pt x="70" y="2357496"/>
                </a:cubicBezTo>
                <a:lnTo>
                  <a:pt x="75" y="2333023"/>
                </a:lnTo>
                <a:lnTo>
                  <a:pt x="0" y="2332286"/>
                </a:lnTo>
                <a:cubicBezTo>
                  <a:pt x="0" y="2332286"/>
                  <a:pt x="0" y="2332286"/>
                  <a:pt x="102" y="1859734"/>
                </a:cubicBezTo>
                <a:cubicBezTo>
                  <a:pt x="102" y="1859734"/>
                  <a:pt x="102" y="1859734"/>
                  <a:pt x="790" y="1859730"/>
                </a:cubicBezTo>
                <a:lnTo>
                  <a:pt x="1277" y="1859730"/>
                </a:lnTo>
                <a:lnTo>
                  <a:pt x="1277" y="734186"/>
                </a:lnTo>
                <a:lnTo>
                  <a:pt x="1278" y="734186"/>
                </a:lnTo>
                <a:lnTo>
                  <a:pt x="1278" y="1"/>
                </a:lnTo>
                <a:close/>
              </a:path>
            </a:pathLst>
          </a:custGeom>
          <a:solidFill>
            <a:srgbClr val="FFD83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9929713-92BF-C5AE-255B-E700DC18B2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4" y="579438"/>
            <a:ext cx="5113896" cy="792162"/>
          </a:xfrm>
        </p:spPr>
        <p:txBody>
          <a:bodyPr anchor="t">
            <a:noAutofit/>
          </a:bodyPr>
          <a:lstStyle>
            <a:lvl1pPr>
              <a:lnSpc>
                <a:spcPct val="85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920AE283-D579-E34E-7789-64765852C9C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72250" y="1382889"/>
            <a:ext cx="5126366" cy="336374"/>
          </a:xfrm>
        </p:spPr>
        <p:txBody>
          <a:bodyPr anchor="t">
            <a:noAutofit/>
          </a:bodyPr>
          <a:lstStyle>
            <a:lvl1pPr marL="0" indent="0">
              <a:buNone/>
              <a:defRPr sz="21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913D57F8-6390-CDE9-60EB-FC8B8483AA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714" y="1371600"/>
            <a:ext cx="5113896" cy="347663"/>
          </a:xfrm>
        </p:spPr>
        <p:txBody>
          <a:bodyPr anchor="t">
            <a:noAutofit/>
          </a:bodyPr>
          <a:lstStyle>
            <a:lvl1pPr marL="0" indent="0" algn="l">
              <a:buNone/>
              <a:defRPr sz="210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FF517ECE-082F-3056-AFD9-60411B053E8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572250" y="579439"/>
            <a:ext cx="5126365" cy="792162"/>
          </a:xfrm>
        </p:spPr>
        <p:txBody>
          <a:bodyPr anchor="t">
            <a:noAutofit/>
          </a:bodyPr>
          <a:lstStyle>
            <a:lvl1pPr marL="0" indent="0">
              <a:lnSpc>
                <a:spcPct val="85000"/>
              </a:lnSpc>
              <a:buNone/>
              <a:defRPr sz="34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Footer Placeholder 66">
            <a:extLst>
              <a:ext uri="{FF2B5EF4-FFF2-40B4-BE49-F238E27FC236}">
                <a16:creationId xmlns:a16="http://schemas.microsoft.com/office/drawing/2014/main" id="{7072184A-0627-5E87-1FC2-7D37EE5AD4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90" y="6405456"/>
            <a:ext cx="5124874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Content Placeholder 18">
            <a:extLst>
              <a:ext uri="{FF2B5EF4-FFF2-40B4-BE49-F238E27FC236}">
                <a16:creationId xmlns:a16="http://schemas.microsoft.com/office/drawing/2014/main" id="{3B320906-55E2-D76D-6628-39A846DD060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8" y="2397125"/>
            <a:ext cx="5124876" cy="37719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Content Placeholder 18">
            <a:extLst>
              <a:ext uri="{FF2B5EF4-FFF2-40B4-BE49-F238E27FC236}">
                <a16:creationId xmlns:a16="http://schemas.microsoft.com/office/drawing/2014/main" id="{4E339EF2-FA4D-9028-CABB-32DEB12B337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574140" y="2394727"/>
            <a:ext cx="5124475" cy="3771900"/>
          </a:xfrm>
        </p:spPr>
        <p:txBody>
          <a:bodyPr/>
          <a:lstStyle>
            <a:lvl1pPr>
              <a:defRPr sz="1600">
                <a:solidFill>
                  <a:schemeClr val="accent1"/>
                </a:solidFill>
              </a:defRPr>
            </a:lvl1pPr>
            <a:lvl2pPr>
              <a:defRPr sz="1600">
                <a:solidFill>
                  <a:schemeClr val="accent1"/>
                </a:solidFill>
              </a:defRPr>
            </a:lvl2pPr>
            <a:lvl3pPr>
              <a:defRPr sz="1600">
                <a:solidFill>
                  <a:schemeClr val="accent1"/>
                </a:solidFill>
              </a:defRPr>
            </a:lvl3pPr>
            <a:lvl4pPr>
              <a:defRPr sz="1600">
                <a:solidFill>
                  <a:schemeClr val="accent1"/>
                </a:solidFill>
              </a:defRPr>
            </a:lvl4pPr>
            <a:lvl5pPr>
              <a:defRPr sz="1600">
                <a:solidFill>
                  <a:schemeClr val="accent1"/>
                </a:solidFill>
              </a:defRPr>
            </a:lvl5pPr>
            <a:lvl6pPr>
              <a:defRPr>
                <a:solidFill>
                  <a:schemeClr val="accent1"/>
                </a:solidFill>
              </a:defRPr>
            </a:lvl6pPr>
            <a:lvl7pPr>
              <a:defRPr>
                <a:solidFill>
                  <a:schemeClr val="accent1"/>
                </a:solidFill>
              </a:defRPr>
            </a:lvl7pPr>
            <a:lvl8pPr>
              <a:defRPr>
                <a:solidFill>
                  <a:schemeClr val="accent1"/>
                </a:solidFill>
              </a:defRPr>
            </a:lvl8pPr>
            <a:lvl9pPr>
              <a:defRPr>
                <a:solidFill>
                  <a:schemeClr val="accent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5D0E5E60-1762-2EA0-94BA-D40F05FFAE6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180146" y="6513177"/>
            <a:ext cx="516553" cy="15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68101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ol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Freeform: Shape 310">
            <a:extLst>
              <a:ext uri="{FF2B5EF4-FFF2-40B4-BE49-F238E27FC236}">
                <a16:creationId xmlns:a16="http://schemas.microsoft.com/office/drawing/2014/main" id="{FA3D5559-630B-68EB-88DB-BCC345505905}"/>
              </a:ext>
            </a:extLst>
          </p:cNvPr>
          <p:cNvSpPr/>
          <p:nvPr/>
        </p:nvSpPr>
        <p:spPr>
          <a:xfrm>
            <a:off x="0" y="329967"/>
            <a:ext cx="6096000" cy="6528034"/>
          </a:xfrm>
          <a:custGeom>
            <a:avLst/>
            <a:gdLst>
              <a:gd name="connsiteX0" fmla="*/ 498361 w 6096000"/>
              <a:gd name="connsiteY0" fmla="*/ 0 h 6528034"/>
              <a:gd name="connsiteX1" fmla="*/ 2956322 w 6096000"/>
              <a:gd name="connsiteY1" fmla="*/ 0 h 6528034"/>
              <a:gd name="connsiteX2" fmla="*/ 2956322 w 6096000"/>
              <a:gd name="connsiteY2" fmla="*/ 1 h 6528034"/>
              <a:gd name="connsiteX3" fmla="*/ 3133467 w 6096000"/>
              <a:gd name="connsiteY3" fmla="*/ 1 h 6528034"/>
              <a:gd name="connsiteX4" fmla="*/ 5254219 w 6096000"/>
              <a:gd name="connsiteY4" fmla="*/ 1 h 6528034"/>
              <a:gd name="connsiteX5" fmla="*/ 5254219 w 6096000"/>
              <a:gd name="connsiteY5" fmla="*/ 2612 h 6528034"/>
              <a:gd name="connsiteX6" fmla="*/ 5334022 w 6096000"/>
              <a:gd name="connsiteY6" fmla="*/ 2594 h 6528034"/>
              <a:gd name="connsiteX7" fmla="*/ 5567834 w 6096000"/>
              <a:gd name="connsiteY7" fmla="*/ 100419 h 6528034"/>
              <a:gd name="connsiteX8" fmla="*/ 5998174 w 6096000"/>
              <a:gd name="connsiteY8" fmla="*/ 530758 h 6528034"/>
              <a:gd name="connsiteX9" fmla="*/ 6089287 w 6096000"/>
              <a:gd name="connsiteY9" fmla="*/ 699850 h 6528034"/>
              <a:gd name="connsiteX10" fmla="*/ 6092847 w 6096000"/>
              <a:gd name="connsiteY10" fmla="*/ 734186 h 6528034"/>
              <a:gd name="connsiteX11" fmla="*/ 6094720 w 6096000"/>
              <a:gd name="connsiteY11" fmla="*/ 734187 h 6528034"/>
              <a:gd name="connsiteX12" fmla="*/ 6094720 w 6096000"/>
              <a:gd name="connsiteY12" fmla="*/ 752239 h 6528034"/>
              <a:gd name="connsiteX13" fmla="*/ 6096000 w 6096000"/>
              <a:gd name="connsiteY13" fmla="*/ 764572 h 6528034"/>
              <a:gd name="connsiteX14" fmla="*/ 6095930 w 6096000"/>
              <a:gd name="connsiteY14" fmla="*/ 1081147 h 6528034"/>
              <a:gd name="connsiteX15" fmla="*/ 6095926 w 6096000"/>
              <a:gd name="connsiteY15" fmla="*/ 1105640 h 6528034"/>
              <a:gd name="connsiteX16" fmla="*/ 6096000 w 6096000"/>
              <a:gd name="connsiteY16" fmla="*/ 1106355 h 6528034"/>
              <a:gd name="connsiteX17" fmla="*/ 6095896 w 6096000"/>
              <a:gd name="connsiteY17" fmla="*/ 1578910 h 6528034"/>
              <a:gd name="connsiteX18" fmla="*/ 6095210 w 6096000"/>
              <a:gd name="connsiteY18" fmla="*/ 1578912 h 6528034"/>
              <a:gd name="connsiteX19" fmla="*/ 6094720 w 6096000"/>
              <a:gd name="connsiteY19" fmla="*/ 1578914 h 6528034"/>
              <a:gd name="connsiteX20" fmla="*/ 6094720 w 6096000"/>
              <a:gd name="connsiteY20" fmla="*/ 1676436 h 6528034"/>
              <a:gd name="connsiteX21" fmla="*/ 6094720 w 6096000"/>
              <a:gd name="connsiteY21" fmla="*/ 1939724 h 6528034"/>
              <a:gd name="connsiteX22" fmla="*/ 6094720 w 6096000"/>
              <a:gd name="connsiteY22" fmla="*/ 1957771 h 6528034"/>
              <a:gd name="connsiteX23" fmla="*/ 6096000 w 6096000"/>
              <a:gd name="connsiteY23" fmla="*/ 1970105 h 6528034"/>
              <a:gd name="connsiteX24" fmla="*/ 6095930 w 6096000"/>
              <a:gd name="connsiteY24" fmla="*/ 2286686 h 6528034"/>
              <a:gd name="connsiteX25" fmla="*/ 6095926 w 6096000"/>
              <a:gd name="connsiteY25" fmla="*/ 2311171 h 6528034"/>
              <a:gd name="connsiteX26" fmla="*/ 6095999 w 6096000"/>
              <a:gd name="connsiteY26" fmla="*/ 2311888 h 6528034"/>
              <a:gd name="connsiteX27" fmla="*/ 6095896 w 6096000"/>
              <a:gd name="connsiteY27" fmla="*/ 2784449 h 6528034"/>
              <a:gd name="connsiteX28" fmla="*/ 6095210 w 6096000"/>
              <a:gd name="connsiteY28" fmla="*/ 2784450 h 6528034"/>
              <a:gd name="connsiteX29" fmla="*/ 6094720 w 6096000"/>
              <a:gd name="connsiteY29" fmla="*/ 2784451 h 6528034"/>
              <a:gd name="connsiteX30" fmla="*/ 6094720 w 6096000"/>
              <a:gd name="connsiteY30" fmla="*/ 2881981 h 6528034"/>
              <a:gd name="connsiteX31" fmla="*/ 6094720 w 6096000"/>
              <a:gd name="connsiteY31" fmla="*/ 3094524 h 6528034"/>
              <a:gd name="connsiteX32" fmla="*/ 6094720 w 6096000"/>
              <a:gd name="connsiteY32" fmla="*/ 3223754 h 6528034"/>
              <a:gd name="connsiteX33" fmla="*/ 6094720 w 6096000"/>
              <a:gd name="connsiteY33" fmla="*/ 3316620 h 6528034"/>
              <a:gd name="connsiteX34" fmla="*/ 6094720 w 6096000"/>
              <a:gd name="connsiteY34" fmla="*/ 3436291 h 6528034"/>
              <a:gd name="connsiteX35" fmla="*/ 6094720 w 6096000"/>
              <a:gd name="connsiteY35" fmla="*/ 3524159 h 6528034"/>
              <a:gd name="connsiteX36" fmla="*/ 6094720 w 6096000"/>
              <a:gd name="connsiteY36" fmla="*/ 3612822 h 6528034"/>
              <a:gd name="connsiteX37" fmla="*/ 6096000 w 6096000"/>
              <a:gd name="connsiteY37" fmla="*/ 3625155 h 6528034"/>
              <a:gd name="connsiteX38" fmla="*/ 6095930 w 6096000"/>
              <a:gd name="connsiteY38" fmla="*/ 3941730 h 6528034"/>
              <a:gd name="connsiteX39" fmla="*/ 6095926 w 6096000"/>
              <a:gd name="connsiteY39" fmla="*/ 3966224 h 6528034"/>
              <a:gd name="connsiteX40" fmla="*/ 6096000 w 6096000"/>
              <a:gd name="connsiteY40" fmla="*/ 3966938 h 6528034"/>
              <a:gd name="connsiteX41" fmla="*/ 6095995 w 6096000"/>
              <a:gd name="connsiteY41" fmla="*/ 3991859 h 6528034"/>
              <a:gd name="connsiteX42" fmla="*/ 6095993 w 6096000"/>
              <a:gd name="connsiteY42" fmla="*/ 4001046 h 6528034"/>
              <a:gd name="connsiteX43" fmla="*/ 6095999 w 6096000"/>
              <a:gd name="connsiteY43" fmla="*/ 4001118 h 6528034"/>
              <a:gd name="connsiteX44" fmla="*/ 6095930 w 6096000"/>
              <a:gd name="connsiteY44" fmla="*/ 4317694 h 6528034"/>
              <a:gd name="connsiteX45" fmla="*/ 6095926 w 6096000"/>
              <a:gd name="connsiteY45" fmla="*/ 4342186 h 6528034"/>
              <a:gd name="connsiteX46" fmla="*/ 6096000 w 6096000"/>
              <a:gd name="connsiteY46" fmla="*/ 4342902 h 6528034"/>
              <a:gd name="connsiteX47" fmla="*/ 6095896 w 6096000"/>
              <a:gd name="connsiteY47" fmla="*/ 4815458 h 6528034"/>
              <a:gd name="connsiteX48" fmla="*/ 6095209 w 6096000"/>
              <a:gd name="connsiteY48" fmla="*/ 4815459 h 6528034"/>
              <a:gd name="connsiteX49" fmla="*/ 6094720 w 6096000"/>
              <a:gd name="connsiteY49" fmla="*/ 4815459 h 6528034"/>
              <a:gd name="connsiteX50" fmla="*/ 6094720 w 6096000"/>
              <a:gd name="connsiteY50" fmla="*/ 4901060 h 6528034"/>
              <a:gd name="connsiteX51" fmla="*/ 6094720 w 6096000"/>
              <a:gd name="connsiteY51" fmla="*/ 5109958 h 6528034"/>
              <a:gd name="connsiteX52" fmla="*/ 6094720 w 6096000"/>
              <a:gd name="connsiteY52" fmla="*/ 5202832 h 6528034"/>
              <a:gd name="connsiteX53" fmla="*/ 6094720 w 6096000"/>
              <a:gd name="connsiteY53" fmla="*/ 5242844 h 6528034"/>
              <a:gd name="connsiteX54" fmla="*/ 6094720 w 6096000"/>
              <a:gd name="connsiteY54" fmla="*/ 5544616 h 6528034"/>
              <a:gd name="connsiteX55" fmla="*/ 6094720 w 6096000"/>
              <a:gd name="connsiteY55" fmla="*/ 5884479 h 6528034"/>
              <a:gd name="connsiteX56" fmla="*/ 6094720 w 6096000"/>
              <a:gd name="connsiteY56" fmla="*/ 6186250 h 6528034"/>
              <a:gd name="connsiteX57" fmla="*/ 6094720 w 6096000"/>
              <a:gd name="connsiteY57" fmla="*/ 6226262 h 6528034"/>
              <a:gd name="connsiteX58" fmla="*/ 6094720 w 6096000"/>
              <a:gd name="connsiteY58" fmla="*/ 6528034 h 6528034"/>
              <a:gd name="connsiteX59" fmla="*/ 5774783 w 6096000"/>
              <a:gd name="connsiteY59" fmla="*/ 6528034 h 6528034"/>
              <a:gd name="connsiteX60" fmla="*/ 5597638 w 6096000"/>
              <a:gd name="connsiteY60" fmla="*/ 6528034 h 6528034"/>
              <a:gd name="connsiteX61" fmla="*/ 3636760 w 6096000"/>
              <a:gd name="connsiteY61" fmla="*/ 6528034 h 6528034"/>
              <a:gd name="connsiteX62" fmla="*/ 3459615 w 6096000"/>
              <a:gd name="connsiteY62" fmla="*/ 6528034 h 6528034"/>
              <a:gd name="connsiteX63" fmla="*/ 3139677 w 6096000"/>
              <a:gd name="connsiteY63" fmla="*/ 6528034 h 6528034"/>
              <a:gd name="connsiteX64" fmla="*/ 3139677 w 6096000"/>
              <a:gd name="connsiteY64" fmla="*/ 6528032 h 6528034"/>
              <a:gd name="connsiteX65" fmla="*/ 2962532 w 6096000"/>
              <a:gd name="connsiteY65" fmla="*/ 6528032 h 6528034"/>
              <a:gd name="connsiteX66" fmla="*/ 841782 w 6096000"/>
              <a:gd name="connsiteY66" fmla="*/ 6528032 h 6528034"/>
              <a:gd name="connsiteX67" fmla="*/ 841782 w 6096000"/>
              <a:gd name="connsiteY67" fmla="*/ 6527773 h 6528034"/>
              <a:gd name="connsiteX68" fmla="*/ 761978 w 6096000"/>
              <a:gd name="connsiteY68" fmla="*/ 6527791 h 6528034"/>
              <a:gd name="connsiteX69" fmla="*/ 528166 w 6096000"/>
              <a:gd name="connsiteY69" fmla="*/ 6429965 h 6528034"/>
              <a:gd name="connsiteX70" fmla="*/ 97826 w 6096000"/>
              <a:gd name="connsiteY70" fmla="*/ 5999627 h 6528034"/>
              <a:gd name="connsiteX71" fmla="*/ 2 w 6096000"/>
              <a:gd name="connsiteY71" fmla="*/ 5765813 h 6528034"/>
              <a:gd name="connsiteX72" fmla="*/ 57 w 6096000"/>
              <a:gd name="connsiteY72" fmla="*/ 5512346 h 6528034"/>
              <a:gd name="connsiteX73" fmla="*/ 67 w 6096000"/>
              <a:gd name="connsiteY73" fmla="*/ 5464670 h 6528034"/>
              <a:gd name="connsiteX74" fmla="*/ 2 w 6096000"/>
              <a:gd name="connsiteY74" fmla="*/ 5464039 h 6528034"/>
              <a:gd name="connsiteX75" fmla="*/ 7 w 6096000"/>
              <a:gd name="connsiteY75" fmla="*/ 5439119 h 6528034"/>
              <a:gd name="connsiteX76" fmla="*/ 10 w 6096000"/>
              <a:gd name="connsiteY76" fmla="*/ 5424128 h 6528034"/>
              <a:gd name="connsiteX77" fmla="*/ 0 w 6096000"/>
              <a:gd name="connsiteY77" fmla="*/ 5424029 h 6528034"/>
              <a:gd name="connsiteX78" fmla="*/ 55 w 6096000"/>
              <a:gd name="connsiteY78" fmla="*/ 5170563 h 6528034"/>
              <a:gd name="connsiteX79" fmla="*/ 66 w 6096000"/>
              <a:gd name="connsiteY79" fmla="*/ 5122889 h 6528034"/>
              <a:gd name="connsiteX80" fmla="*/ 0 w 6096000"/>
              <a:gd name="connsiteY80" fmla="*/ 5122257 h 6528034"/>
              <a:gd name="connsiteX81" fmla="*/ 103 w 6096000"/>
              <a:gd name="connsiteY81" fmla="*/ 4649702 h 6528034"/>
              <a:gd name="connsiteX82" fmla="*/ 790 w 6096000"/>
              <a:gd name="connsiteY82" fmla="*/ 4649701 h 6528034"/>
              <a:gd name="connsiteX83" fmla="*/ 1276 w 6096000"/>
              <a:gd name="connsiteY83" fmla="*/ 4649700 h 6528034"/>
              <a:gd name="connsiteX84" fmla="*/ 1277 w 6096000"/>
              <a:gd name="connsiteY84" fmla="*/ 3891898 h 6528034"/>
              <a:gd name="connsiteX85" fmla="*/ 1 w 6096000"/>
              <a:gd name="connsiteY85" fmla="*/ 3879598 h 6528034"/>
              <a:gd name="connsiteX86" fmla="*/ 70 w 6096000"/>
              <a:gd name="connsiteY86" fmla="*/ 3563023 h 6528034"/>
              <a:gd name="connsiteX87" fmla="*/ 76 w 6096000"/>
              <a:gd name="connsiteY87" fmla="*/ 3538548 h 6528034"/>
              <a:gd name="connsiteX88" fmla="*/ 0 w 6096000"/>
              <a:gd name="connsiteY88" fmla="*/ 3537818 h 6528034"/>
              <a:gd name="connsiteX89" fmla="*/ 103 w 6096000"/>
              <a:gd name="connsiteY89" fmla="*/ 3065277 h 6528034"/>
              <a:gd name="connsiteX90" fmla="*/ 791 w 6096000"/>
              <a:gd name="connsiteY90" fmla="*/ 3065276 h 6528034"/>
              <a:gd name="connsiteX91" fmla="*/ 1277 w 6096000"/>
              <a:gd name="connsiteY91" fmla="*/ 3065275 h 6528034"/>
              <a:gd name="connsiteX92" fmla="*/ 1277 w 6096000"/>
              <a:gd name="connsiteY92" fmla="*/ 2686371 h 6528034"/>
              <a:gd name="connsiteX93" fmla="*/ 2 w 6096000"/>
              <a:gd name="connsiteY93" fmla="*/ 2674072 h 6528034"/>
              <a:gd name="connsiteX94" fmla="*/ 70 w 6096000"/>
              <a:gd name="connsiteY94" fmla="*/ 2357496 h 6528034"/>
              <a:gd name="connsiteX95" fmla="*/ 75 w 6096000"/>
              <a:gd name="connsiteY95" fmla="*/ 2333023 h 6528034"/>
              <a:gd name="connsiteX96" fmla="*/ 0 w 6096000"/>
              <a:gd name="connsiteY96" fmla="*/ 2332286 h 6528034"/>
              <a:gd name="connsiteX97" fmla="*/ 102 w 6096000"/>
              <a:gd name="connsiteY97" fmla="*/ 1859734 h 6528034"/>
              <a:gd name="connsiteX98" fmla="*/ 790 w 6096000"/>
              <a:gd name="connsiteY98" fmla="*/ 1859730 h 6528034"/>
              <a:gd name="connsiteX99" fmla="*/ 1277 w 6096000"/>
              <a:gd name="connsiteY99" fmla="*/ 1859730 h 6528034"/>
              <a:gd name="connsiteX100" fmla="*/ 1277 w 6096000"/>
              <a:gd name="connsiteY100" fmla="*/ 734186 h 6528034"/>
              <a:gd name="connsiteX101" fmla="*/ 1278 w 6096000"/>
              <a:gd name="connsiteY101" fmla="*/ 734186 h 6528034"/>
              <a:gd name="connsiteX102" fmla="*/ 1278 w 6096000"/>
              <a:gd name="connsiteY102" fmla="*/ 1 h 6528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6096000" h="6528034">
                <a:moveTo>
                  <a:pt x="498361" y="0"/>
                </a:moveTo>
                <a:lnTo>
                  <a:pt x="2956322" y="0"/>
                </a:lnTo>
                <a:lnTo>
                  <a:pt x="2956322" y="1"/>
                </a:lnTo>
                <a:lnTo>
                  <a:pt x="3133467" y="1"/>
                </a:lnTo>
                <a:lnTo>
                  <a:pt x="5254219" y="1"/>
                </a:lnTo>
                <a:lnTo>
                  <a:pt x="5254219" y="2612"/>
                </a:lnTo>
                <a:lnTo>
                  <a:pt x="5334022" y="2594"/>
                </a:lnTo>
                <a:cubicBezTo>
                  <a:pt x="5421676" y="3113"/>
                  <a:pt x="5505980" y="38567"/>
                  <a:pt x="5567834" y="100419"/>
                </a:cubicBezTo>
                <a:cubicBezTo>
                  <a:pt x="5567834" y="100419"/>
                  <a:pt x="5567834" y="100419"/>
                  <a:pt x="5998174" y="530758"/>
                </a:cubicBezTo>
                <a:cubicBezTo>
                  <a:pt x="6045058" y="577643"/>
                  <a:pt x="6076350" y="636415"/>
                  <a:pt x="6089287" y="699850"/>
                </a:cubicBezTo>
                <a:lnTo>
                  <a:pt x="6092847" y="734186"/>
                </a:lnTo>
                <a:lnTo>
                  <a:pt x="6094720" y="734187"/>
                </a:lnTo>
                <a:lnTo>
                  <a:pt x="6094720" y="752239"/>
                </a:lnTo>
                <a:lnTo>
                  <a:pt x="6096000" y="764572"/>
                </a:lnTo>
                <a:cubicBezTo>
                  <a:pt x="6096000" y="764572"/>
                  <a:pt x="6096000" y="764572"/>
                  <a:pt x="6095930" y="1081147"/>
                </a:cubicBezTo>
                <a:lnTo>
                  <a:pt x="6095926" y="1105640"/>
                </a:lnTo>
                <a:lnTo>
                  <a:pt x="6096000" y="1106355"/>
                </a:lnTo>
                <a:cubicBezTo>
                  <a:pt x="6096000" y="1106355"/>
                  <a:pt x="6096000" y="1106355"/>
                  <a:pt x="6095896" y="1578910"/>
                </a:cubicBezTo>
                <a:cubicBezTo>
                  <a:pt x="6095896" y="1578910"/>
                  <a:pt x="6095896" y="1578910"/>
                  <a:pt x="6095210" y="1578912"/>
                </a:cubicBezTo>
                <a:lnTo>
                  <a:pt x="6094720" y="1578914"/>
                </a:lnTo>
                <a:lnTo>
                  <a:pt x="6094720" y="1676436"/>
                </a:lnTo>
                <a:lnTo>
                  <a:pt x="6094720" y="1939724"/>
                </a:lnTo>
                <a:lnTo>
                  <a:pt x="6094720" y="1957771"/>
                </a:lnTo>
                <a:lnTo>
                  <a:pt x="6096000" y="1970105"/>
                </a:lnTo>
                <a:cubicBezTo>
                  <a:pt x="6096000" y="1970105"/>
                  <a:pt x="6096000" y="1970105"/>
                  <a:pt x="6095930" y="2286686"/>
                </a:cubicBezTo>
                <a:lnTo>
                  <a:pt x="6095926" y="2311171"/>
                </a:lnTo>
                <a:lnTo>
                  <a:pt x="6095999" y="2311888"/>
                </a:lnTo>
                <a:cubicBezTo>
                  <a:pt x="6095999" y="2311888"/>
                  <a:pt x="6095999" y="2311888"/>
                  <a:pt x="6095896" y="2784449"/>
                </a:cubicBezTo>
                <a:cubicBezTo>
                  <a:pt x="6095896" y="2784449"/>
                  <a:pt x="6095896" y="2784449"/>
                  <a:pt x="6095210" y="2784450"/>
                </a:cubicBezTo>
                <a:lnTo>
                  <a:pt x="6094720" y="2784451"/>
                </a:lnTo>
                <a:lnTo>
                  <a:pt x="6094720" y="2881981"/>
                </a:lnTo>
                <a:lnTo>
                  <a:pt x="6094720" y="3094524"/>
                </a:lnTo>
                <a:lnTo>
                  <a:pt x="6094720" y="3223754"/>
                </a:lnTo>
                <a:lnTo>
                  <a:pt x="6094720" y="3316620"/>
                </a:lnTo>
                <a:lnTo>
                  <a:pt x="6094720" y="3436291"/>
                </a:lnTo>
                <a:lnTo>
                  <a:pt x="6094720" y="3524159"/>
                </a:lnTo>
                <a:lnTo>
                  <a:pt x="6094720" y="3612822"/>
                </a:lnTo>
                <a:lnTo>
                  <a:pt x="6096000" y="3625155"/>
                </a:lnTo>
                <a:cubicBezTo>
                  <a:pt x="6096000" y="3625155"/>
                  <a:pt x="6096000" y="3625155"/>
                  <a:pt x="6095930" y="3941730"/>
                </a:cubicBezTo>
                <a:lnTo>
                  <a:pt x="6095926" y="3966224"/>
                </a:lnTo>
                <a:lnTo>
                  <a:pt x="6096000" y="3966938"/>
                </a:lnTo>
                <a:cubicBezTo>
                  <a:pt x="6096000" y="3966938"/>
                  <a:pt x="6096000" y="3966938"/>
                  <a:pt x="6095995" y="3991859"/>
                </a:cubicBezTo>
                <a:lnTo>
                  <a:pt x="6095993" y="4001046"/>
                </a:lnTo>
                <a:lnTo>
                  <a:pt x="6095999" y="4001118"/>
                </a:lnTo>
                <a:cubicBezTo>
                  <a:pt x="6095999" y="4001118"/>
                  <a:pt x="6095999" y="4001118"/>
                  <a:pt x="6095930" y="4317694"/>
                </a:cubicBezTo>
                <a:lnTo>
                  <a:pt x="6095926" y="4342186"/>
                </a:lnTo>
                <a:lnTo>
                  <a:pt x="6096000" y="4342902"/>
                </a:lnTo>
                <a:cubicBezTo>
                  <a:pt x="6096000" y="4342902"/>
                  <a:pt x="6096000" y="4342902"/>
                  <a:pt x="6095896" y="4815458"/>
                </a:cubicBezTo>
                <a:cubicBezTo>
                  <a:pt x="6095896" y="4815458"/>
                  <a:pt x="6095896" y="4815458"/>
                  <a:pt x="6095209" y="4815459"/>
                </a:cubicBezTo>
                <a:lnTo>
                  <a:pt x="6094720" y="4815459"/>
                </a:lnTo>
                <a:lnTo>
                  <a:pt x="6094720" y="4901060"/>
                </a:lnTo>
                <a:lnTo>
                  <a:pt x="6094720" y="5109958"/>
                </a:lnTo>
                <a:lnTo>
                  <a:pt x="6094720" y="5202832"/>
                </a:lnTo>
                <a:lnTo>
                  <a:pt x="6094720" y="5242844"/>
                </a:lnTo>
                <a:lnTo>
                  <a:pt x="6094720" y="5544616"/>
                </a:lnTo>
                <a:lnTo>
                  <a:pt x="6094720" y="5884479"/>
                </a:lnTo>
                <a:lnTo>
                  <a:pt x="6094720" y="6186250"/>
                </a:lnTo>
                <a:lnTo>
                  <a:pt x="6094720" y="6226262"/>
                </a:lnTo>
                <a:lnTo>
                  <a:pt x="6094720" y="6528034"/>
                </a:lnTo>
                <a:lnTo>
                  <a:pt x="5774783" y="6528034"/>
                </a:lnTo>
                <a:lnTo>
                  <a:pt x="5597638" y="6528034"/>
                </a:lnTo>
                <a:lnTo>
                  <a:pt x="3636760" y="6528034"/>
                </a:lnTo>
                <a:lnTo>
                  <a:pt x="3459615" y="6528034"/>
                </a:lnTo>
                <a:lnTo>
                  <a:pt x="3139677" y="6528034"/>
                </a:lnTo>
                <a:lnTo>
                  <a:pt x="3139677" y="6528032"/>
                </a:lnTo>
                <a:lnTo>
                  <a:pt x="2962532" y="6528032"/>
                </a:lnTo>
                <a:lnTo>
                  <a:pt x="841782" y="6528032"/>
                </a:lnTo>
                <a:lnTo>
                  <a:pt x="841782" y="6527773"/>
                </a:lnTo>
                <a:lnTo>
                  <a:pt x="761978" y="6527791"/>
                </a:lnTo>
                <a:cubicBezTo>
                  <a:pt x="674323" y="6527273"/>
                  <a:pt x="590019" y="6491819"/>
                  <a:pt x="528166" y="6429965"/>
                </a:cubicBezTo>
                <a:cubicBezTo>
                  <a:pt x="528166" y="6429965"/>
                  <a:pt x="528166" y="6429965"/>
                  <a:pt x="97826" y="5999627"/>
                </a:cubicBezTo>
                <a:cubicBezTo>
                  <a:pt x="35315" y="5937116"/>
                  <a:pt x="519" y="5853470"/>
                  <a:pt x="2" y="5765813"/>
                </a:cubicBezTo>
                <a:cubicBezTo>
                  <a:pt x="2" y="5765813"/>
                  <a:pt x="2" y="5765813"/>
                  <a:pt x="57" y="5512346"/>
                </a:cubicBezTo>
                <a:lnTo>
                  <a:pt x="67" y="5464670"/>
                </a:lnTo>
                <a:lnTo>
                  <a:pt x="2" y="5464039"/>
                </a:lnTo>
                <a:cubicBezTo>
                  <a:pt x="2" y="5464039"/>
                  <a:pt x="2" y="5464039"/>
                  <a:pt x="7" y="5439119"/>
                </a:cubicBezTo>
                <a:lnTo>
                  <a:pt x="10" y="5424128"/>
                </a:lnTo>
                <a:lnTo>
                  <a:pt x="0" y="5424029"/>
                </a:lnTo>
                <a:cubicBezTo>
                  <a:pt x="0" y="5424029"/>
                  <a:pt x="0" y="5424029"/>
                  <a:pt x="55" y="5170563"/>
                </a:cubicBezTo>
                <a:lnTo>
                  <a:pt x="66" y="5122889"/>
                </a:lnTo>
                <a:lnTo>
                  <a:pt x="0" y="5122257"/>
                </a:lnTo>
                <a:cubicBezTo>
                  <a:pt x="0" y="5122257"/>
                  <a:pt x="0" y="5122257"/>
                  <a:pt x="103" y="4649702"/>
                </a:cubicBezTo>
                <a:cubicBezTo>
                  <a:pt x="103" y="4649702"/>
                  <a:pt x="103" y="4649702"/>
                  <a:pt x="790" y="4649701"/>
                </a:cubicBezTo>
                <a:lnTo>
                  <a:pt x="1276" y="4649700"/>
                </a:lnTo>
                <a:lnTo>
                  <a:pt x="1277" y="3891898"/>
                </a:lnTo>
                <a:lnTo>
                  <a:pt x="1" y="3879598"/>
                </a:lnTo>
                <a:cubicBezTo>
                  <a:pt x="1" y="3879598"/>
                  <a:pt x="1" y="3879598"/>
                  <a:pt x="70" y="3563023"/>
                </a:cubicBezTo>
                <a:lnTo>
                  <a:pt x="76" y="3538548"/>
                </a:lnTo>
                <a:lnTo>
                  <a:pt x="0" y="3537818"/>
                </a:lnTo>
                <a:cubicBezTo>
                  <a:pt x="0" y="3537818"/>
                  <a:pt x="0" y="3537818"/>
                  <a:pt x="103" y="3065277"/>
                </a:cubicBezTo>
                <a:cubicBezTo>
                  <a:pt x="103" y="3065277"/>
                  <a:pt x="103" y="3065277"/>
                  <a:pt x="791" y="3065276"/>
                </a:cubicBezTo>
                <a:lnTo>
                  <a:pt x="1277" y="3065275"/>
                </a:lnTo>
                <a:lnTo>
                  <a:pt x="1277" y="2686371"/>
                </a:lnTo>
                <a:lnTo>
                  <a:pt x="2" y="2674072"/>
                </a:lnTo>
                <a:cubicBezTo>
                  <a:pt x="2" y="2674072"/>
                  <a:pt x="2" y="2674072"/>
                  <a:pt x="70" y="2357496"/>
                </a:cubicBezTo>
                <a:lnTo>
                  <a:pt x="75" y="2333023"/>
                </a:lnTo>
                <a:lnTo>
                  <a:pt x="0" y="2332286"/>
                </a:lnTo>
                <a:cubicBezTo>
                  <a:pt x="0" y="2332286"/>
                  <a:pt x="0" y="2332286"/>
                  <a:pt x="102" y="1859734"/>
                </a:cubicBezTo>
                <a:cubicBezTo>
                  <a:pt x="102" y="1859734"/>
                  <a:pt x="102" y="1859734"/>
                  <a:pt x="790" y="1859730"/>
                </a:cubicBezTo>
                <a:lnTo>
                  <a:pt x="1277" y="1859730"/>
                </a:lnTo>
                <a:lnTo>
                  <a:pt x="1277" y="734186"/>
                </a:lnTo>
                <a:lnTo>
                  <a:pt x="1278" y="734186"/>
                </a:lnTo>
                <a:lnTo>
                  <a:pt x="1278" y="1"/>
                </a:lnTo>
                <a:close/>
              </a:path>
            </a:pathLst>
          </a:custGeom>
          <a:solidFill>
            <a:srgbClr val="FFD83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9929713-92BF-C5AE-255B-E700DC18B2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4" y="579438"/>
            <a:ext cx="5113896" cy="792162"/>
          </a:xfrm>
        </p:spPr>
        <p:txBody>
          <a:bodyPr anchor="t">
            <a:noAutofit/>
          </a:bodyPr>
          <a:lstStyle>
            <a:lvl1pPr>
              <a:lnSpc>
                <a:spcPct val="85000"/>
              </a:lnSpc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920AE283-D579-E34E-7789-64765852C9C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72250" y="1382889"/>
            <a:ext cx="5126366" cy="336374"/>
          </a:xfrm>
        </p:spPr>
        <p:txBody>
          <a:bodyPr anchor="t">
            <a:noAutofit/>
          </a:bodyPr>
          <a:lstStyle>
            <a:lvl1pPr marL="0" indent="0">
              <a:buNone/>
              <a:defRPr sz="21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913D57F8-6390-CDE9-60EB-FC8B8483AA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714" y="1371600"/>
            <a:ext cx="5113896" cy="347663"/>
          </a:xfrm>
        </p:spPr>
        <p:txBody>
          <a:bodyPr anchor="t">
            <a:noAutofit/>
          </a:bodyPr>
          <a:lstStyle>
            <a:lvl1pPr marL="0" indent="0" algn="l">
              <a:buNone/>
              <a:defRPr sz="2100">
                <a:solidFill>
                  <a:schemeClr val="accent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FF517ECE-082F-3056-AFD9-60411B053E8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572250" y="579439"/>
            <a:ext cx="5126365" cy="792162"/>
          </a:xfrm>
        </p:spPr>
        <p:txBody>
          <a:bodyPr anchor="t">
            <a:noAutofit/>
          </a:bodyPr>
          <a:lstStyle>
            <a:lvl1pPr marL="0" indent="0">
              <a:lnSpc>
                <a:spcPct val="85000"/>
              </a:lnSpc>
              <a:buNone/>
              <a:defRPr sz="3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Footer Placeholder 66">
            <a:extLst>
              <a:ext uri="{FF2B5EF4-FFF2-40B4-BE49-F238E27FC236}">
                <a16:creationId xmlns:a16="http://schemas.microsoft.com/office/drawing/2014/main" id="{7072184A-0627-5E87-1FC2-7D37EE5AD4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90" y="6405456"/>
            <a:ext cx="5124874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DEB71E7-1179-EC2C-43ED-992A6AA2C284}"/>
              </a:ext>
            </a:extLst>
          </p:cNvPr>
          <p:cNvSpPr txBox="1"/>
          <p:nvPr userDrawn="1"/>
        </p:nvSpPr>
        <p:spPr>
          <a:xfrm>
            <a:off x="493288" y="6562481"/>
            <a:ext cx="5293842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>
                <a:solidFill>
                  <a:schemeClr val="accent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sp>
        <p:nvSpPr>
          <p:cNvPr id="8" name="Content Placeholder 18">
            <a:extLst>
              <a:ext uri="{FF2B5EF4-FFF2-40B4-BE49-F238E27FC236}">
                <a16:creationId xmlns:a16="http://schemas.microsoft.com/office/drawing/2014/main" id="{D8EA5D3A-7B2B-487A-59C0-D47866C30FD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8" y="2397125"/>
            <a:ext cx="5124876" cy="37719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 sz="1600">
                <a:solidFill>
                  <a:schemeClr val="accent1"/>
                </a:solidFill>
              </a:defRPr>
            </a:lvl2pPr>
            <a:lvl3pPr>
              <a:defRPr sz="1600">
                <a:solidFill>
                  <a:schemeClr val="accent1"/>
                </a:solidFill>
              </a:defRPr>
            </a:lvl3pPr>
            <a:lvl4pPr>
              <a:defRPr sz="1600">
                <a:solidFill>
                  <a:schemeClr val="accent1"/>
                </a:solidFill>
              </a:defRPr>
            </a:lvl4pPr>
            <a:lvl5pPr>
              <a:defRPr sz="1600">
                <a:solidFill>
                  <a:schemeClr val="accent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8">
            <a:extLst>
              <a:ext uri="{FF2B5EF4-FFF2-40B4-BE49-F238E27FC236}">
                <a16:creationId xmlns:a16="http://schemas.microsoft.com/office/drawing/2014/main" id="{CD918205-7518-ABBB-E53E-287EB7C712C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574140" y="2394727"/>
            <a:ext cx="5124475" cy="37719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0866669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Black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Freeform: Shape 310">
            <a:extLst>
              <a:ext uri="{FF2B5EF4-FFF2-40B4-BE49-F238E27FC236}">
                <a16:creationId xmlns:a16="http://schemas.microsoft.com/office/drawing/2014/main" id="{FA3D5559-630B-68EB-88DB-BCC345505905}"/>
              </a:ext>
            </a:extLst>
          </p:cNvPr>
          <p:cNvSpPr/>
          <p:nvPr/>
        </p:nvSpPr>
        <p:spPr>
          <a:xfrm>
            <a:off x="6096000" y="329967"/>
            <a:ext cx="6096000" cy="6528034"/>
          </a:xfrm>
          <a:custGeom>
            <a:avLst/>
            <a:gdLst>
              <a:gd name="connsiteX0" fmla="*/ 498361 w 6096000"/>
              <a:gd name="connsiteY0" fmla="*/ 0 h 6528034"/>
              <a:gd name="connsiteX1" fmla="*/ 2956322 w 6096000"/>
              <a:gd name="connsiteY1" fmla="*/ 0 h 6528034"/>
              <a:gd name="connsiteX2" fmla="*/ 2956322 w 6096000"/>
              <a:gd name="connsiteY2" fmla="*/ 1 h 6528034"/>
              <a:gd name="connsiteX3" fmla="*/ 3133467 w 6096000"/>
              <a:gd name="connsiteY3" fmla="*/ 1 h 6528034"/>
              <a:gd name="connsiteX4" fmla="*/ 5254219 w 6096000"/>
              <a:gd name="connsiteY4" fmla="*/ 1 h 6528034"/>
              <a:gd name="connsiteX5" fmla="*/ 5254219 w 6096000"/>
              <a:gd name="connsiteY5" fmla="*/ 2612 h 6528034"/>
              <a:gd name="connsiteX6" fmla="*/ 5334022 w 6096000"/>
              <a:gd name="connsiteY6" fmla="*/ 2594 h 6528034"/>
              <a:gd name="connsiteX7" fmla="*/ 5567834 w 6096000"/>
              <a:gd name="connsiteY7" fmla="*/ 100419 h 6528034"/>
              <a:gd name="connsiteX8" fmla="*/ 5998174 w 6096000"/>
              <a:gd name="connsiteY8" fmla="*/ 530758 h 6528034"/>
              <a:gd name="connsiteX9" fmla="*/ 6089287 w 6096000"/>
              <a:gd name="connsiteY9" fmla="*/ 699850 h 6528034"/>
              <a:gd name="connsiteX10" fmla="*/ 6092847 w 6096000"/>
              <a:gd name="connsiteY10" fmla="*/ 734186 h 6528034"/>
              <a:gd name="connsiteX11" fmla="*/ 6094720 w 6096000"/>
              <a:gd name="connsiteY11" fmla="*/ 734187 h 6528034"/>
              <a:gd name="connsiteX12" fmla="*/ 6094720 w 6096000"/>
              <a:gd name="connsiteY12" fmla="*/ 752239 h 6528034"/>
              <a:gd name="connsiteX13" fmla="*/ 6096000 w 6096000"/>
              <a:gd name="connsiteY13" fmla="*/ 764572 h 6528034"/>
              <a:gd name="connsiteX14" fmla="*/ 6095930 w 6096000"/>
              <a:gd name="connsiteY14" fmla="*/ 1081147 h 6528034"/>
              <a:gd name="connsiteX15" fmla="*/ 6095926 w 6096000"/>
              <a:gd name="connsiteY15" fmla="*/ 1105640 h 6528034"/>
              <a:gd name="connsiteX16" fmla="*/ 6096000 w 6096000"/>
              <a:gd name="connsiteY16" fmla="*/ 1106355 h 6528034"/>
              <a:gd name="connsiteX17" fmla="*/ 6095896 w 6096000"/>
              <a:gd name="connsiteY17" fmla="*/ 1578910 h 6528034"/>
              <a:gd name="connsiteX18" fmla="*/ 6095210 w 6096000"/>
              <a:gd name="connsiteY18" fmla="*/ 1578912 h 6528034"/>
              <a:gd name="connsiteX19" fmla="*/ 6094720 w 6096000"/>
              <a:gd name="connsiteY19" fmla="*/ 1578914 h 6528034"/>
              <a:gd name="connsiteX20" fmla="*/ 6094720 w 6096000"/>
              <a:gd name="connsiteY20" fmla="*/ 1676436 h 6528034"/>
              <a:gd name="connsiteX21" fmla="*/ 6094720 w 6096000"/>
              <a:gd name="connsiteY21" fmla="*/ 1939724 h 6528034"/>
              <a:gd name="connsiteX22" fmla="*/ 6094720 w 6096000"/>
              <a:gd name="connsiteY22" fmla="*/ 1957771 h 6528034"/>
              <a:gd name="connsiteX23" fmla="*/ 6096000 w 6096000"/>
              <a:gd name="connsiteY23" fmla="*/ 1970105 h 6528034"/>
              <a:gd name="connsiteX24" fmla="*/ 6095930 w 6096000"/>
              <a:gd name="connsiteY24" fmla="*/ 2286686 h 6528034"/>
              <a:gd name="connsiteX25" fmla="*/ 6095926 w 6096000"/>
              <a:gd name="connsiteY25" fmla="*/ 2311171 h 6528034"/>
              <a:gd name="connsiteX26" fmla="*/ 6095999 w 6096000"/>
              <a:gd name="connsiteY26" fmla="*/ 2311888 h 6528034"/>
              <a:gd name="connsiteX27" fmla="*/ 6095896 w 6096000"/>
              <a:gd name="connsiteY27" fmla="*/ 2784449 h 6528034"/>
              <a:gd name="connsiteX28" fmla="*/ 6095210 w 6096000"/>
              <a:gd name="connsiteY28" fmla="*/ 2784450 h 6528034"/>
              <a:gd name="connsiteX29" fmla="*/ 6094720 w 6096000"/>
              <a:gd name="connsiteY29" fmla="*/ 2784451 h 6528034"/>
              <a:gd name="connsiteX30" fmla="*/ 6094720 w 6096000"/>
              <a:gd name="connsiteY30" fmla="*/ 2881981 h 6528034"/>
              <a:gd name="connsiteX31" fmla="*/ 6094720 w 6096000"/>
              <a:gd name="connsiteY31" fmla="*/ 3094524 h 6528034"/>
              <a:gd name="connsiteX32" fmla="*/ 6094720 w 6096000"/>
              <a:gd name="connsiteY32" fmla="*/ 3223754 h 6528034"/>
              <a:gd name="connsiteX33" fmla="*/ 6094720 w 6096000"/>
              <a:gd name="connsiteY33" fmla="*/ 3316620 h 6528034"/>
              <a:gd name="connsiteX34" fmla="*/ 6094720 w 6096000"/>
              <a:gd name="connsiteY34" fmla="*/ 3436291 h 6528034"/>
              <a:gd name="connsiteX35" fmla="*/ 6094720 w 6096000"/>
              <a:gd name="connsiteY35" fmla="*/ 3524159 h 6528034"/>
              <a:gd name="connsiteX36" fmla="*/ 6094720 w 6096000"/>
              <a:gd name="connsiteY36" fmla="*/ 3612822 h 6528034"/>
              <a:gd name="connsiteX37" fmla="*/ 6096000 w 6096000"/>
              <a:gd name="connsiteY37" fmla="*/ 3625155 h 6528034"/>
              <a:gd name="connsiteX38" fmla="*/ 6095930 w 6096000"/>
              <a:gd name="connsiteY38" fmla="*/ 3941730 h 6528034"/>
              <a:gd name="connsiteX39" fmla="*/ 6095926 w 6096000"/>
              <a:gd name="connsiteY39" fmla="*/ 3966224 h 6528034"/>
              <a:gd name="connsiteX40" fmla="*/ 6096000 w 6096000"/>
              <a:gd name="connsiteY40" fmla="*/ 3966938 h 6528034"/>
              <a:gd name="connsiteX41" fmla="*/ 6095995 w 6096000"/>
              <a:gd name="connsiteY41" fmla="*/ 3991859 h 6528034"/>
              <a:gd name="connsiteX42" fmla="*/ 6095993 w 6096000"/>
              <a:gd name="connsiteY42" fmla="*/ 4001046 h 6528034"/>
              <a:gd name="connsiteX43" fmla="*/ 6095999 w 6096000"/>
              <a:gd name="connsiteY43" fmla="*/ 4001118 h 6528034"/>
              <a:gd name="connsiteX44" fmla="*/ 6095930 w 6096000"/>
              <a:gd name="connsiteY44" fmla="*/ 4317694 h 6528034"/>
              <a:gd name="connsiteX45" fmla="*/ 6095926 w 6096000"/>
              <a:gd name="connsiteY45" fmla="*/ 4342186 h 6528034"/>
              <a:gd name="connsiteX46" fmla="*/ 6096000 w 6096000"/>
              <a:gd name="connsiteY46" fmla="*/ 4342902 h 6528034"/>
              <a:gd name="connsiteX47" fmla="*/ 6095896 w 6096000"/>
              <a:gd name="connsiteY47" fmla="*/ 4815458 h 6528034"/>
              <a:gd name="connsiteX48" fmla="*/ 6095209 w 6096000"/>
              <a:gd name="connsiteY48" fmla="*/ 4815459 h 6528034"/>
              <a:gd name="connsiteX49" fmla="*/ 6094720 w 6096000"/>
              <a:gd name="connsiteY49" fmla="*/ 4815459 h 6528034"/>
              <a:gd name="connsiteX50" fmla="*/ 6094720 w 6096000"/>
              <a:gd name="connsiteY50" fmla="*/ 4901060 h 6528034"/>
              <a:gd name="connsiteX51" fmla="*/ 6094720 w 6096000"/>
              <a:gd name="connsiteY51" fmla="*/ 5109958 h 6528034"/>
              <a:gd name="connsiteX52" fmla="*/ 6094720 w 6096000"/>
              <a:gd name="connsiteY52" fmla="*/ 5202832 h 6528034"/>
              <a:gd name="connsiteX53" fmla="*/ 6094720 w 6096000"/>
              <a:gd name="connsiteY53" fmla="*/ 5242844 h 6528034"/>
              <a:gd name="connsiteX54" fmla="*/ 6094720 w 6096000"/>
              <a:gd name="connsiteY54" fmla="*/ 5544616 h 6528034"/>
              <a:gd name="connsiteX55" fmla="*/ 6094720 w 6096000"/>
              <a:gd name="connsiteY55" fmla="*/ 5884479 h 6528034"/>
              <a:gd name="connsiteX56" fmla="*/ 6094720 w 6096000"/>
              <a:gd name="connsiteY56" fmla="*/ 6186250 h 6528034"/>
              <a:gd name="connsiteX57" fmla="*/ 6094720 w 6096000"/>
              <a:gd name="connsiteY57" fmla="*/ 6226262 h 6528034"/>
              <a:gd name="connsiteX58" fmla="*/ 6094720 w 6096000"/>
              <a:gd name="connsiteY58" fmla="*/ 6528034 h 6528034"/>
              <a:gd name="connsiteX59" fmla="*/ 5774783 w 6096000"/>
              <a:gd name="connsiteY59" fmla="*/ 6528034 h 6528034"/>
              <a:gd name="connsiteX60" fmla="*/ 5597638 w 6096000"/>
              <a:gd name="connsiteY60" fmla="*/ 6528034 h 6528034"/>
              <a:gd name="connsiteX61" fmla="*/ 3636760 w 6096000"/>
              <a:gd name="connsiteY61" fmla="*/ 6528034 h 6528034"/>
              <a:gd name="connsiteX62" fmla="*/ 3459615 w 6096000"/>
              <a:gd name="connsiteY62" fmla="*/ 6528034 h 6528034"/>
              <a:gd name="connsiteX63" fmla="*/ 3139677 w 6096000"/>
              <a:gd name="connsiteY63" fmla="*/ 6528034 h 6528034"/>
              <a:gd name="connsiteX64" fmla="*/ 3139677 w 6096000"/>
              <a:gd name="connsiteY64" fmla="*/ 6528032 h 6528034"/>
              <a:gd name="connsiteX65" fmla="*/ 2962532 w 6096000"/>
              <a:gd name="connsiteY65" fmla="*/ 6528032 h 6528034"/>
              <a:gd name="connsiteX66" fmla="*/ 841782 w 6096000"/>
              <a:gd name="connsiteY66" fmla="*/ 6528032 h 6528034"/>
              <a:gd name="connsiteX67" fmla="*/ 841782 w 6096000"/>
              <a:gd name="connsiteY67" fmla="*/ 6527773 h 6528034"/>
              <a:gd name="connsiteX68" fmla="*/ 761978 w 6096000"/>
              <a:gd name="connsiteY68" fmla="*/ 6527791 h 6528034"/>
              <a:gd name="connsiteX69" fmla="*/ 528166 w 6096000"/>
              <a:gd name="connsiteY69" fmla="*/ 6429965 h 6528034"/>
              <a:gd name="connsiteX70" fmla="*/ 97826 w 6096000"/>
              <a:gd name="connsiteY70" fmla="*/ 5999627 h 6528034"/>
              <a:gd name="connsiteX71" fmla="*/ 2 w 6096000"/>
              <a:gd name="connsiteY71" fmla="*/ 5765813 h 6528034"/>
              <a:gd name="connsiteX72" fmla="*/ 57 w 6096000"/>
              <a:gd name="connsiteY72" fmla="*/ 5512346 h 6528034"/>
              <a:gd name="connsiteX73" fmla="*/ 67 w 6096000"/>
              <a:gd name="connsiteY73" fmla="*/ 5464670 h 6528034"/>
              <a:gd name="connsiteX74" fmla="*/ 2 w 6096000"/>
              <a:gd name="connsiteY74" fmla="*/ 5464039 h 6528034"/>
              <a:gd name="connsiteX75" fmla="*/ 7 w 6096000"/>
              <a:gd name="connsiteY75" fmla="*/ 5439119 h 6528034"/>
              <a:gd name="connsiteX76" fmla="*/ 10 w 6096000"/>
              <a:gd name="connsiteY76" fmla="*/ 5424128 h 6528034"/>
              <a:gd name="connsiteX77" fmla="*/ 0 w 6096000"/>
              <a:gd name="connsiteY77" fmla="*/ 5424029 h 6528034"/>
              <a:gd name="connsiteX78" fmla="*/ 55 w 6096000"/>
              <a:gd name="connsiteY78" fmla="*/ 5170563 h 6528034"/>
              <a:gd name="connsiteX79" fmla="*/ 66 w 6096000"/>
              <a:gd name="connsiteY79" fmla="*/ 5122889 h 6528034"/>
              <a:gd name="connsiteX80" fmla="*/ 0 w 6096000"/>
              <a:gd name="connsiteY80" fmla="*/ 5122257 h 6528034"/>
              <a:gd name="connsiteX81" fmla="*/ 103 w 6096000"/>
              <a:gd name="connsiteY81" fmla="*/ 4649702 h 6528034"/>
              <a:gd name="connsiteX82" fmla="*/ 790 w 6096000"/>
              <a:gd name="connsiteY82" fmla="*/ 4649701 h 6528034"/>
              <a:gd name="connsiteX83" fmla="*/ 1276 w 6096000"/>
              <a:gd name="connsiteY83" fmla="*/ 4649700 h 6528034"/>
              <a:gd name="connsiteX84" fmla="*/ 1277 w 6096000"/>
              <a:gd name="connsiteY84" fmla="*/ 3891898 h 6528034"/>
              <a:gd name="connsiteX85" fmla="*/ 1 w 6096000"/>
              <a:gd name="connsiteY85" fmla="*/ 3879598 h 6528034"/>
              <a:gd name="connsiteX86" fmla="*/ 70 w 6096000"/>
              <a:gd name="connsiteY86" fmla="*/ 3563023 h 6528034"/>
              <a:gd name="connsiteX87" fmla="*/ 76 w 6096000"/>
              <a:gd name="connsiteY87" fmla="*/ 3538548 h 6528034"/>
              <a:gd name="connsiteX88" fmla="*/ 0 w 6096000"/>
              <a:gd name="connsiteY88" fmla="*/ 3537818 h 6528034"/>
              <a:gd name="connsiteX89" fmla="*/ 103 w 6096000"/>
              <a:gd name="connsiteY89" fmla="*/ 3065277 h 6528034"/>
              <a:gd name="connsiteX90" fmla="*/ 791 w 6096000"/>
              <a:gd name="connsiteY90" fmla="*/ 3065276 h 6528034"/>
              <a:gd name="connsiteX91" fmla="*/ 1277 w 6096000"/>
              <a:gd name="connsiteY91" fmla="*/ 3065275 h 6528034"/>
              <a:gd name="connsiteX92" fmla="*/ 1277 w 6096000"/>
              <a:gd name="connsiteY92" fmla="*/ 2686371 h 6528034"/>
              <a:gd name="connsiteX93" fmla="*/ 2 w 6096000"/>
              <a:gd name="connsiteY93" fmla="*/ 2674072 h 6528034"/>
              <a:gd name="connsiteX94" fmla="*/ 70 w 6096000"/>
              <a:gd name="connsiteY94" fmla="*/ 2357496 h 6528034"/>
              <a:gd name="connsiteX95" fmla="*/ 75 w 6096000"/>
              <a:gd name="connsiteY95" fmla="*/ 2333023 h 6528034"/>
              <a:gd name="connsiteX96" fmla="*/ 0 w 6096000"/>
              <a:gd name="connsiteY96" fmla="*/ 2332286 h 6528034"/>
              <a:gd name="connsiteX97" fmla="*/ 102 w 6096000"/>
              <a:gd name="connsiteY97" fmla="*/ 1859734 h 6528034"/>
              <a:gd name="connsiteX98" fmla="*/ 790 w 6096000"/>
              <a:gd name="connsiteY98" fmla="*/ 1859730 h 6528034"/>
              <a:gd name="connsiteX99" fmla="*/ 1277 w 6096000"/>
              <a:gd name="connsiteY99" fmla="*/ 1859730 h 6528034"/>
              <a:gd name="connsiteX100" fmla="*/ 1277 w 6096000"/>
              <a:gd name="connsiteY100" fmla="*/ 734186 h 6528034"/>
              <a:gd name="connsiteX101" fmla="*/ 1278 w 6096000"/>
              <a:gd name="connsiteY101" fmla="*/ 734186 h 6528034"/>
              <a:gd name="connsiteX102" fmla="*/ 1278 w 6096000"/>
              <a:gd name="connsiteY102" fmla="*/ 1 h 6528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6096000" h="6528034">
                <a:moveTo>
                  <a:pt x="498361" y="0"/>
                </a:moveTo>
                <a:lnTo>
                  <a:pt x="2956322" y="0"/>
                </a:lnTo>
                <a:lnTo>
                  <a:pt x="2956322" y="1"/>
                </a:lnTo>
                <a:lnTo>
                  <a:pt x="3133467" y="1"/>
                </a:lnTo>
                <a:lnTo>
                  <a:pt x="5254219" y="1"/>
                </a:lnTo>
                <a:lnTo>
                  <a:pt x="5254219" y="2612"/>
                </a:lnTo>
                <a:lnTo>
                  <a:pt x="5334022" y="2594"/>
                </a:lnTo>
                <a:cubicBezTo>
                  <a:pt x="5421676" y="3113"/>
                  <a:pt x="5505980" y="38567"/>
                  <a:pt x="5567834" y="100419"/>
                </a:cubicBezTo>
                <a:cubicBezTo>
                  <a:pt x="5567834" y="100419"/>
                  <a:pt x="5567834" y="100419"/>
                  <a:pt x="5998174" y="530758"/>
                </a:cubicBezTo>
                <a:cubicBezTo>
                  <a:pt x="6045058" y="577643"/>
                  <a:pt x="6076350" y="636415"/>
                  <a:pt x="6089287" y="699850"/>
                </a:cubicBezTo>
                <a:lnTo>
                  <a:pt x="6092847" y="734186"/>
                </a:lnTo>
                <a:lnTo>
                  <a:pt x="6094720" y="734187"/>
                </a:lnTo>
                <a:lnTo>
                  <a:pt x="6094720" y="752239"/>
                </a:lnTo>
                <a:lnTo>
                  <a:pt x="6096000" y="764572"/>
                </a:lnTo>
                <a:cubicBezTo>
                  <a:pt x="6096000" y="764572"/>
                  <a:pt x="6096000" y="764572"/>
                  <a:pt x="6095930" y="1081147"/>
                </a:cubicBezTo>
                <a:lnTo>
                  <a:pt x="6095926" y="1105640"/>
                </a:lnTo>
                <a:lnTo>
                  <a:pt x="6096000" y="1106355"/>
                </a:lnTo>
                <a:cubicBezTo>
                  <a:pt x="6096000" y="1106355"/>
                  <a:pt x="6096000" y="1106355"/>
                  <a:pt x="6095896" y="1578910"/>
                </a:cubicBezTo>
                <a:cubicBezTo>
                  <a:pt x="6095896" y="1578910"/>
                  <a:pt x="6095896" y="1578910"/>
                  <a:pt x="6095210" y="1578912"/>
                </a:cubicBezTo>
                <a:lnTo>
                  <a:pt x="6094720" y="1578914"/>
                </a:lnTo>
                <a:lnTo>
                  <a:pt x="6094720" y="1676436"/>
                </a:lnTo>
                <a:lnTo>
                  <a:pt x="6094720" y="1939724"/>
                </a:lnTo>
                <a:lnTo>
                  <a:pt x="6094720" y="1957771"/>
                </a:lnTo>
                <a:lnTo>
                  <a:pt x="6096000" y="1970105"/>
                </a:lnTo>
                <a:cubicBezTo>
                  <a:pt x="6096000" y="1970105"/>
                  <a:pt x="6096000" y="1970105"/>
                  <a:pt x="6095930" y="2286686"/>
                </a:cubicBezTo>
                <a:lnTo>
                  <a:pt x="6095926" y="2311171"/>
                </a:lnTo>
                <a:lnTo>
                  <a:pt x="6095999" y="2311888"/>
                </a:lnTo>
                <a:cubicBezTo>
                  <a:pt x="6095999" y="2311888"/>
                  <a:pt x="6095999" y="2311888"/>
                  <a:pt x="6095896" y="2784449"/>
                </a:cubicBezTo>
                <a:cubicBezTo>
                  <a:pt x="6095896" y="2784449"/>
                  <a:pt x="6095896" y="2784449"/>
                  <a:pt x="6095210" y="2784450"/>
                </a:cubicBezTo>
                <a:lnTo>
                  <a:pt x="6094720" y="2784451"/>
                </a:lnTo>
                <a:lnTo>
                  <a:pt x="6094720" y="2881981"/>
                </a:lnTo>
                <a:lnTo>
                  <a:pt x="6094720" y="3094524"/>
                </a:lnTo>
                <a:lnTo>
                  <a:pt x="6094720" y="3223754"/>
                </a:lnTo>
                <a:lnTo>
                  <a:pt x="6094720" y="3316620"/>
                </a:lnTo>
                <a:lnTo>
                  <a:pt x="6094720" y="3436291"/>
                </a:lnTo>
                <a:lnTo>
                  <a:pt x="6094720" y="3524159"/>
                </a:lnTo>
                <a:lnTo>
                  <a:pt x="6094720" y="3612822"/>
                </a:lnTo>
                <a:lnTo>
                  <a:pt x="6096000" y="3625155"/>
                </a:lnTo>
                <a:cubicBezTo>
                  <a:pt x="6096000" y="3625155"/>
                  <a:pt x="6096000" y="3625155"/>
                  <a:pt x="6095930" y="3941730"/>
                </a:cubicBezTo>
                <a:lnTo>
                  <a:pt x="6095926" y="3966224"/>
                </a:lnTo>
                <a:lnTo>
                  <a:pt x="6096000" y="3966938"/>
                </a:lnTo>
                <a:cubicBezTo>
                  <a:pt x="6096000" y="3966938"/>
                  <a:pt x="6096000" y="3966938"/>
                  <a:pt x="6095995" y="3991859"/>
                </a:cubicBezTo>
                <a:lnTo>
                  <a:pt x="6095993" y="4001046"/>
                </a:lnTo>
                <a:lnTo>
                  <a:pt x="6095999" y="4001118"/>
                </a:lnTo>
                <a:cubicBezTo>
                  <a:pt x="6095999" y="4001118"/>
                  <a:pt x="6095999" y="4001118"/>
                  <a:pt x="6095930" y="4317694"/>
                </a:cubicBezTo>
                <a:lnTo>
                  <a:pt x="6095926" y="4342186"/>
                </a:lnTo>
                <a:lnTo>
                  <a:pt x="6096000" y="4342902"/>
                </a:lnTo>
                <a:cubicBezTo>
                  <a:pt x="6096000" y="4342902"/>
                  <a:pt x="6096000" y="4342902"/>
                  <a:pt x="6095896" y="4815458"/>
                </a:cubicBezTo>
                <a:cubicBezTo>
                  <a:pt x="6095896" y="4815458"/>
                  <a:pt x="6095896" y="4815458"/>
                  <a:pt x="6095209" y="4815459"/>
                </a:cubicBezTo>
                <a:lnTo>
                  <a:pt x="6094720" y="4815459"/>
                </a:lnTo>
                <a:lnTo>
                  <a:pt x="6094720" y="4901060"/>
                </a:lnTo>
                <a:lnTo>
                  <a:pt x="6094720" y="5109958"/>
                </a:lnTo>
                <a:lnTo>
                  <a:pt x="6094720" y="5202832"/>
                </a:lnTo>
                <a:lnTo>
                  <a:pt x="6094720" y="5242844"/>
                </a:lnTo>
                <a:lnTo>
                  <a:pt x="6094720" y="5544616"/>
                </a:lnTo>
                <a:lnTo>
                  <a:pt x="6094720" y="5884479"/>
                </a:lnTo>
                <a:lnTo>
                  <a:pt x="6094720" y="6186250"/>
                </a:lnTo>
                <a:lnTo>
                  <a:pt x="6094720" y="6226262"/>
                </a:lnTo>
                <a:lnTo>
                  <a:pt x="6094720" y="6528034"/>
                </a:lnTo>
                <a:lnTo>
                  <a:pt x="5774783" y="6528034"/>
                </a:lnTo>
                <a:lnTo>
                  <a:pt x="5597638" y="6528034"/>
                </a:lnTo>
                <a:lnTo>
                  <a:pt x="3636760" y="6528034"/>
                </a:lnTo>
                <a:lnTo>
                  <a:pt x="3459615" y="6528034"/>
                </a:lnTo>
                <a:lnTo>
                  <a:pt x="3139677" y="6528034"/>
                </a:lnTo>
                <a:lnTo>
                  <a:pt x="3139677" y="6528032"/>
                </a:lnTo>
                <a:lnTo>
                  <a:pt x="2962532" y="6528032"/>
                </a:lnTo>
                <a:lnTo>
                  <a:pt x="841782" y="6528032"/>
                </a:lnTo>
                <a:lnTo>
                  <a:pt x="841782" y="6527773"/>
                </a:lnTo>
                <a:lnTo>
                  <a:pt x="761978" y="6527791"/>
                </a:lnTo>
                <a:cubicBezTo>
                  <a:pt x="674323" y="6527273"/>
                  <a:pt x="590019" y="6491819"/>
                  <a:pt x="528166" y="6429965"/>
                </a:cubicBezTo>
                <a:cubicBezTo>
                  <a:pt x="528166" y="6429965"/>
                  <a:pt x="528166" y="6429965"/>
                  <a:pt x="97826" y="5999627"/>
                </a:cubicBezTo>
                <a:cubicBezTo>
                  <a:pt x="35315" y="5937116"/>
                  <a:pt x="519" y="5853470"/>
                  <a:pt x="2" y="5765813"/>
                </a:cubicBezTo>
                <a:cubicBezTo>
                  <a:pt x="2" y="5765813"/>
                  <a:pt x="2" y="5765813"/>
                  <a:pt x="57" y="5512346"/>
                </a:cubicBezTo>
                <a:lnTo>
                  <a:pt x="67" y="5464670"/>
                </a:lnTo>
                <a:lnTo>
                  <a:pt x="2" y="5464039"/>
                </a:lnTo>
                <a:cubicBezTo>
                  <a:pt x="2" y="5464039"/>
                  <a:pt x="2" y="5464039"/>
                  <a:pt x="7" y="5439119"/>
                </a:cubicBezTo>
                <a:lnTo>
                  <a:pt x="10" y="5424128"/>
                </a:lnTo>
                <a:lnTo>
                  <a:pt x="0" y="5424029"/>
                </a:lnTo>
                <a:cubicBezTo>
                  <a:pt x="0" y="5424029"/>
                  <a:pt x="0" y="5424029"/>
                  <a:pt x="55" y="5170563"/>
                </a:cubicBezTo>
                <a:lnTo>
                  <a:pt x="66" y="5122889"/>
                </a:lnTo>
                <a:lnTo>
                  <a:pt x="0" y="5122257"/>
                </a:lnTo>
                <a:cubicBezTo>
                  <a:pt x="0" y="5122257"/>
                  <a:pt x="0" y="5122257"/>
                  <a:pt x="103" y="4649702"/>
                </a:cubicBezTo>
                <a:cubicBezTo>
                  <a:pt x="103" y="4649702"/>
                  <a:pt x="103" y="4649702"/>
                  <a:pt x="790" y="4649701"/>
                </a:cubicBezTo>
                <a:lnTo>
                  <a:pt x="1276" y="4649700"/>
                </a:lnTo>
                <a:lnTo>
                  <a:pt x="1277" y="3891898"/>
                </a:lnTo>
                <a:lnTo>
                  <a:pt x="1" y="3879598"/>
                </a:lnTo>
                <a:cubicBezTo>
                  <a:pt x="1" y="3879598"/>
                  <a:pt x="1" y="3879598"/>
                  <a:pt x="70" y="3563023"/>
                </a:cubicBezTo>
                <a:lnTo>
                  <a:pt x="76" y="3538548"/>
                </a:lnTo>
                <a:lnTo>
                  <a:pt x="0" y="3537818"/>
                </a:lnTo>
                <a:cubicBezTo>
                  <a:pt x="0" y="3537818"/>
                  <a:pt x="0" y="3537818"/>
                  <a:pt x="103" y="3065277"/>
                </a:cubicBezTo>
                <a:cubicBezTo>
                  <a:pt x="103" y="3065277"/>
                  <a:pt x="103" y="3065277"/>
                  <a:pt x="791" y="3065276"/>
                </a:cubicBezTo>
                <a:lnTo>
                  <a:pt x="1277" y="3065275"/>
                </a:lnTo>
                <a:lnTo>
                  <a:pt x="1277" y="2686371"/>
                </a:lnTo>
                <a:lnTo>
                  <a:pt x="2" y="2674072"/>
                </a:lnTo>
                <a:cubicBezTo>
                  <a:pt x="2" y="2674072"/>
                  <a:pt x="2" y="2674072"/>
                  <a:pt x="70" y="2357496"/>
                </a:cubicBezTo>
                <a:lnTo>
                  <a:pt x="75" y="2333023"/>
                </a:lnTo>
                <a:lnTo>
                  <a:pt x="0" y="2332286"/>
                </a:lnTo>
                <a:cubicBezTo>
                  <a:pt x="0" y="2332286"/>
                  <a:pt x="0" y="2332286"/>
                  <a:pt x="102" y="1859734"/>
                </a:cubicBezTo>
                <a:cubicBezTo>
                  <a:pt x="102" y="1859734"/>
                  <a:pt x="102" y="1859734"/>
                  <a:pt x="790" y="1859730"/>
                </a:cubicBezTo>
                <a:lnTo>
                  <a:pt x="1277" y="1859730"/>
                </a:lnTo>
                <a:lnTo>
                  <a:pt x="1277" y="734186"/>
                </a:lnTo>
                <a:lnTo>
                  <a:pt x="1278" y="734186"/>
                </a:lnTo>
                <a:lnTo>
                  <a:pt x="1278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9929713-92BF-C5AE-255B-E700DC18B2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3" y="579438"/>
            <a:ext cx="5113896" cy="792162"/>
          </a:xfrm>
        </p:spPr>
        <p:txBody>
          <a:bodyPr>
            <a:noAutofit/>
          </a:bodyPr>
          <a:lstStyle>
            <a:lvl1pPr>
              <a:lnSpc>
                <a:spcPct val="85000"/>
              </a:lnSpc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920AE283-D579-E34E-7789-64765852C9C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67257" y="1382889"/>
            <a:ext cx="5131359" cy="336374"/>
          </a:xfrm>
        </p:spPr>
        <p:txBody>
          <a:bodyPr>
            <a:noAutofit/>
          </a:bodyPr>
          <a:lstStyle>
            <a:lvl1pPr marL="0" indent="0">
              <a:buNone/>
              <a:defRPr sz="2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913D57F8-6390-CDE9-60EB-FC8B8483AA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712" y="1371600"/>
            <a:ext cx="5113897" cy="347663"/>
          </a:xfrm>
        </p:spPr>
        <p:txBody>
          <a:bodyPr>
            <a:noAutofit/>
          </a:bodyPr>
          <a:lstStyle>
            <a:lvl1pPr marL="0" indent="0" algn="l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FF517ECE-082F-3056-AFD9-60411B053E8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572250" y="579439"/>
            <a:ext cx="5126365" cy="792162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3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Footer Placeholder 66">
            <a:extLst>
              <a:ext uri="{FF2B5EF4-FFF2-40B4-BE49-F238E27FC236}">
                <a16:creationId xmlns:a16="http://schemas.microsoft.com/office/drawing/2014/main" id="{C84DD61B-4070-C209-5ED2-587D11C44E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90" y="6405456"/>
            <a:ext cx="5124874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Content Placeholder 18">
            <a:extLst>
              <a:ext uri="{FF2B5EF4-FFF2-40B4-BE49-F238E27FC236}">
                <a16:creationId xmlns:a16="http://schemas.microsoft.com/office/drawing/2014/main" id="{030F02E5-3A21-1A0B-347D-813FEE3EE26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8" y="2397125"/>
            <a:ext cx="5124876" cy="37719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8">
            <a:extLst>
              <a:ext uri="{FF2B5EF4-FFF2-40B4-BE49-F238E27FC236}">
                <a16:creationId xmlns:a16="http://schemas.microsoft.com/office/drawing/2014/main" id="{D3E8E79D-E1D3-984B-5618-5734B3FFD59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574140" y="2394727"/>
            <a:ext cx="5124475" cy="3771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27C4BAFF-333F-7E42-7723-267CF24F5150}"/>
              </a:ext>
            </a:extLst>
          </p:cNvPr>
          <p:cNvSpPr/>
          <p:nvPr/>
        </p:nvSpPr>
        <p:spPr>
          <a:xfrm>
            <a:off x="11180146" y="6513177"/>
            <a:ext cx="516913" cy="156999"/>
          </a:xfrm>
          <a:custGeom>
            <a:avLst/>
            <a:gdLst>
              <a:gd name="connsiteX0" fmla="*/ 0 w 516913"/>
              <a:gd name="connsiteY0" fmla="*/ 156999 h 156999"/>
              <a:gd name="connsiteX1" fmla="*/ 0 w 516913"/>
              <a:gd name="connsiteY1" fmla="*/ 44765 h 156999"/>
              <a:gd name="connsiteX2" fmla="*/ 5423 w 516913"/>
              <a:gd name="connsiteY2" fmla="*/ 31671 h 156999"/>
              <a:gd name="connsiteX3" fmla="*/ 31671 w 516913"/>
              <a:gd name="connsiteY3" fmla="*/ 5423 h 156999"/>
              <a:gd name="connsiteX4" fmla="*/ 44765 w 516913"/>
              <a:gd name="connsiteY4" fmla="*/ 0 h 156999"/>
              <a:gd name="connsiteX5" fmla="*/ 516913 w 516913"/>
              <a:gd name="connsiteY5" fmla="*/ 0 h 156999"/>
              <a:gd name="connsiteX6" fmla="*/ 516896 w 516913"/>
              <a:gd name="connsiteY6" fmla="*/ 112251 h 156999"/>
              <a:gd name="connsiteX7" fmla="*/ 511473 w 516913"/>
              <a:gd name="connsiteY7" fmla="*/ 125345 h 156999"/>
              <a:gd name="connsiteX8" fmla="*/ 485517 w 516913"/>
              <a:gd name="connsiteY8" fmla="*/ 151302 h 156999"/>
              <a:gd name="connsiteX9" fmla="*/ 472423 w 516913"/>
              <a:gd name="connsiteY9" fmla="*/ 156725 h 156999"/>
              <a:gd name="connsiteX10" fmla="*/ 0 w 516913"/>
              <a:gd name="connsiteY10" fmla="*/ 156999 h 156999"/>
              <a:gd name="connsiteX11" fmla="*/ 44765 w 516913"/>
              <a:gd name="connsiteY11" fmla="*/ 2403 h 156999"/>
              <a:gd name="connsiteX12" fmla="*/ 33370 w 516913"/>
              <a:gd name="connsiteY12" fmla="*/ 7122 h 156999"/>
              <a:gd name="connsiteX13" fmla="*/ 7122 w 516913"/>
              <a:gd name="connsiteY13" fmla="*/ 33370 h 156999"/>
              <a:gd name="connsiteX14" fmla="*/ 2403 w 516913"/>
              <a:gd name="connsiteY14" fmla="*/ 44765 h 156999"/>
              <a:gd name="connsiteX15" fmla="*/ 2403 w 516913"/>
              <a:gd name="connsiteY15" fmla="*/ 154597 h 156999"/>
              <a:gd name="connsiteX16" fmla="*/ 472423 w 516913"/>
              <a:gd name="connsiteY16" fmla="*/ 154322 h 156999"/>
              <a:gd name="connsiteX17" fmla="*/ 483818 w 516913"/>
              <a:gd name="connsiteY17" fmla="*/ 149603 h 156999"/>
              <a:gd name="connsiteX18" fmla="*/ 509774 w 516913"/>
              <a:gd name="connsiteY18" fmla="*/ 123646 h 156999"/>
              <a:gd name="connsiteX19" fmla="*/ 514494 w 516913"/>
              <a:gd name="connsiteY19" fmla="*/ 112251 h 156999"/>
              <a:gd name="connsiteX20" fmla="*/ 514511 w 516913"/>
              <a:gd name="connsiteY20" fmla="*/ 2403 h 156999"/>
              <a:gd name="connsiteX21" fmla="*/ 44765 w 516913"/>
              <a:gd name="connsiteY21" fmla="*/ 2403 h 156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16913" h="156999">
                <a:moveTo>
                  <a:pt x="0" y="156999"/>
                </a:moveTo>
                <a:lnTo>
                  <a:pt x="0" y="44765"/>
                </a:lnTo>
                <a:cubicBezTo>
                  <a:pt x="0" y="39891"/>
                  <a:pt x="1974" y="35120"/>
                  <a:pt x="5423" y="31671"/>
                </a:cubicBezTo>
                <a:lnTo>
                  <a:pt x="31671" y="5423"/>
                </a:lnTo>
                <a:cubicBezTo>
                  <a:pt x="35120" y="1974"/>
                  <a:pt x="39891" y="0"/>
                  <a:pt x="44765" y="0"/>
                </a:cubicBezTo>
                <a:lnTo>
                  <a:pt x="516913" y="0"/>
                </a:lnTo>
                <a:lnTo>
                  <a:pt x="516896" y="112251"/>
                </a:lnTo>
                <a:cubicBezTo>
                  <a:pt x="516896" y="117125"/>
                  <a:pt x="514923" y="121905"/>
                  <a:pt x="511473" y="125345"/>
                </a:cubicBezTo>
                <a:lnTo>
                  <a:pt x="485517" y="151302"/>
                </a:lnTo>
                <a:cubicBezTo>
                  <a:pt x="482068" y="154751"/>
                  <a:pt x="477297" y="156725"/>
                  <a:pt x="472423" y="156725"/>
                </a:cubicBezTo>
                <a:lnTo>
                  <a:pt x="0" y="156999"/>
                </a:lnTo>
                <a:close/>
                <a:moveTo>
                  <a:pt x="44765" y="2403"/>
                </a:moveTo>
                <a:cubicBezTo>
                  <a:pt x="40518" y="2403"/>
                  <a:pt x="36365" y="4119"/>
                  <a:pt x="33370" y="7122"/>
                </a:cubicBezTo>
                <a:lnTo>
                  <a:pt x="7122" y="33370"/>
                </a:lnTo>
                <a:cubicBezTo>
                  <a:pt x="4119" y="36373"/>
                  <a:pt x="2403" y="40526"/>
                  <a:pt x="2403" y="44765"/>
                </a:cubicBezTo>
                <a:lnTo>
                  <a:pt x="2403" y="154597"/>
                </a:lnTo>
                <a:lnTo>
                  <a:pt x="472423" y="154322"/>
                </a:lnTo>
                <a:cubicBezTo>
                  <a:pt x="476670" y="154322"/>
                  <a:pt x="480823" y="152606"/>
                  <a:pt x="483818" y="149603"/>
                </a:cubicBezTo>
                <a:lnTo>
                  <a:pt x="509774" y="123646"/>
                </a:lnTo>
                <a:cubicBezTo>
                  <a:pt x="512778" y="120643"/>
                  <a:pt x="514494" y="116490"/>
                  <a:pt x="514494" y="112251"/>
                </a:cubicBezTo>
                <a:lnTo>
                  <a:pt x="514511" y="2403"/>
                </a:lnTo>
                <a:lnTo>
                  <a:pt x="44765" y="2403"/>
                </a:lnTo>
                <a:close/>
              </a:path>
            </a:pathLst>
          </a:custGeom>
          <a:solidFill>
            <a:srgbClr val="FFFFFF"/>
          </a:solidFill>
          <a:ln w="85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C4C45999-51C5-AFB7-459F-1EE998FDE39E}"/>
              </a:ext>
            </a:extLst>
          </p:cNvPr>
          <p:cNvSpPr/>
          <p:nvPr/>
        </p:nvSpPr>
        <p:spPr>
          <a:xfrm>
            <a:off x="11181484" y="6514378"/>
            <a:ext cx="385930" cy="154714"/>
          </a:xfrm>
          <a:custGeom>
            <a:avLst/>
            <a:gdLst>
              <a:gd name="connsiteX0" fmla="*/ 0 w 385930"/>
              <a:gd name="connsiteY0" fmla="*/ 58588 h 154714"/>
              <a:gd name="connsiteX1" fmla="*/ 0 w 385930"/>
              <a:gd name="connsiteY1" fmla="*/ 154605 h 154714"/>
              <a:gd name="connsiteX2" fmla="*/ 172282 w 385930"/>
              <a:gd name="connsiteY2" fmla="*/ 154605 h 154714"/>
              <a:gd name="connsiteX3" fmla="*/ 207016 w 385930"/>
              <a:gd name="connsiteY3" fmla="*/ 152143 h 154714"/>
              <a:gd name="connsiteX4" fmla="*/ 272349 w 385930"/>
              <a:gd name="connsiteY4" fmla="*/ 113358 h 154714"/>
              <a:gd name="connsiteX5" fmla="*/ 385930 w 385930"/>
              <a:gd name="connsiteY5" fmla="*/ 0 h 154714"/>
              <a:gd name="connsiteX6" fmla="*/ 214009 w 385930"/>
              <a:gd name="connsiteY6" fmla="*/ 17 h 154714"/>
              <a:gd name="connsiteX7" fmla="*/ 95579 w 385930"/>
              <a:gd name="connsiteY7" fmla="*/ 117966 h 154714"/>
              <a:gd name="connsiteX8" fmla="*/ 78676 w 385930"/>
              <a:gd name="connsiteY8" fmla="*/ 126452 h 154714"/>
              <a:gd name="connsiteX9" fmla="*/ 63445 w 385930"/>
              <a:gd name="connsiteY9" fmla="*/ 121364 h 154714"/>
              <a:gd name="connsiteX10" fmla="*/ 0 w 385930"/>
              <a:gd name="connsiteY10" fmla="*/ 58588 h 154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85930" h="154714">
                <a:moveTo>
                  <a:pt x="0" y="58588"/>
                </a:moveTo>
                <a:lnTo>
                  <a:pt x="0" y="154605"/>
                </a:lnTo>
                <a:lnTo>
                  <a:pt x="172282" y="154605"/>
                </a:lnTo>
                <a:cubicBezTo>
                  <a:pt x="172282" y="154605"/>
                  <a:pt x="191820" y="155506"/>
                  <a:pt x="207016" y="152143"/>
                </a:cubicBezTo>
                <a:cubicBezTo>
                  <a:pt x="234937" y="145965"/>
                  <a:pt x="251566" y="134141"/>
                  <a:pt x="272349" y="113358"/>
                </a:cubicBezTo>
                <a:cubicBezTo>
                  <a:pt x="307409" y="78281"/>
                  <a:pt x="385930" y="0"/>
                  <a:pt x="385930" y="0"/>
                </a:cubicBezTo>
                <a:lnTo>
                  <a:pt x="214009" y="17"/>
                </a:lnTo>
                <a:lnTo>
                  <a:pt x="95579" y="117966"/>
                </a:lnTo>
                <a:cubicBezTo>
                  <a:pt x="95579" y="117966"/>
                  <a:pt x="88458" y="126555"/>
                  <a:pt x="78676" y="126452"/>
                </a:cubicBezTo>
                <a:cubicBezTo>
                  <a:pt x="68053" y="126332"/>
                  <a:pt x="63445" y="121364"/>
                  <a:pt x="63445" y="121364"/>
                </a:cubicBezTo>
                <a:lnTo>
                  <a:pt x="0" y="58588"/>
                </a:lnTo>
                <a:close/>
              </a:path>
            </a:pathLst>
          </a:custGeom>
          <a:solidFill>
            <a:srgbClr val="FFFFFF">
              <a:alpha val="25000"/>
            </a:srgbClr>
          </a:solidFill>
          <a:ln w="85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9" name="Graphic 13">
            <a:extLst>
              <a:ext uri="{FF2B5EF4-FFF2-40B4-BE49-F238E27FC236}">
                <a16:creationId xmlns:a16="http://schemas.microsoft.com/office/drawing/2014/main" id="{67F2EDC4-FCD4-1D23-EB68-2CB16F424738}"/>
              </a:ext>
            </a:extLst>
          </p:cNvPr>
          <p:cNvGrpSpPr/>
          <p:nvPr/>
        </p:nvGrpSpPr>
        <p:grpSpPr>
          <a:xfrm>
            <a:off x="11217977" y="6552879"/>
            <a:ext cx="432093" cy="77405"/>
            <a:chOff x="11217977" y="6552879"/>
            <a:chExt cx="432093" cy="77405"/>
          </a:xfrm>
          <a:solidFill>
            <a:srgbClr val="FFFFFF"/>
          </a:solidFill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B7F6395B-FAED-8B44-547F-01E1E3E8DE01}"/>
                </a:ext>
              </a:extLst>
            </p:cNvPr>
            <p:cNvSpPr/>
            <p:nvPr/>
          </p:nvSpPr>
          <p:spPr>
            <a:xfrm>
              <a:off x="11217977" y="6554492"/>
              <a:ext cx="84553" cy="74230"/>
            </a:xfrm>
            <a:custGeom>
              <a:avLst/>
              <a:gdLst>
                <a:gd name="connsiteX0" fmla="*/ 35549 w 84553"/>
                <a:gd name="connsiteY0" fmla="*/ 74231 h 74230"/>
                <a:gd name="connsiteX1" fmla="*/ 0 w 84553"/>
                <a:gd name="connsiteY1" fmla="*/ 0 h 74230"/>
                <a:gd name="connsiteX2" fmla="*/ 16020 w 84553"/>
                <a:gd name="connsiteY2" fmla="*/ 0 h 74230"/>
                <a:gd name="connsiteX3" fmla="*/ 42045 w 84553"/>
                <a:gd name="connsiteY3" fmla="*/ 55825 h 74230"/>
                <a:gd name="connsiteX4" fmla="*/ 42354 w 84553"/>
                <a:gd name="connsiteY4" fmla="*/ 55825 h 74230"/>
                <a:gd name="connsiteX5" fmla="*/ 68379 w 84553"/>
                <a:gd name="connsiteY5" fmla="*/ 0 h 74230"/>
                <a:gd name="connsiteX6" fmla="*/ 84553 w 84553"/>
                <a:gd name="connsiteY6" fmla="*/ 0 h 74230"/>
                <a:gd name="connsiteX7" fmla="*/ 49004 w 84553"/>
                <a:gd name="connsiteY7" fmla="*/ 74231 h 74230"/>
                <a:gd name="connsiteX8" fmla="*/ 35532 w 84553"/>
                <a:gd name="connsiteY8" fmla="*/ 74231 h 74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553" h="74230">
                  <a:moveTo>
                    <a:pt x="35549" y="74231"/>
                  </a:moveTo>
                  <a:lnTo>
                    <a:pt x="0" y="0"/>
                  </a:lnTo>
                  <a:lnTo>
                    <a:pt x="16020" y="0"/>
                  </a:lnTo>
                  <a:cubicBezTo>
                    <a:pt x="16020" y="0"/>
                    <a:pt x="41427" y="53140"/>
                    <a:pt x="42045" y="55825"/>
                  </a:cubicBezTo>
                  <a:lnTo>
                    <a:pt x="42354" y="55825"/>
                  </a:lnTo>
                  <a:cubicBezTo>
                    <a:pt x="42989" y="53131"/>
                    <a:pt x="68379" y="0"/>
                    <a:pt x="68379" y="0"/>
                  </a:cubicBezTo>
                  <a:lnTo>
                    <a:pt x="84553" y="0"/>
                  </a:lnTo>
                  <a:lnTo>
                    <a:pt x="49004" y="74231"/>
                  </a:lnTo>
                  <a:lnTo>
                    <a:pt x="35532" y="74231"/>
                  </a:lnTo>
                  <a:close/>
                </a:path>
              </a:pathLst>
            </a:custGeom>
            <a:solidFill>
              <a:srgbClr val="FFFFFF"/>
            </a:solidFill>
            <a:ln w="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9A50CB50-2E0F-D927-83CC-3D3AAF4D0EB5}"/>
                </a:ext>
              </a:extLst>
            </p:cNvPr>
            <p:cNvSpPr/>
            <p:nvPr/>
          </p:nvSpPr>
          <p:spPr>
            <a:xfrm>
              <a:off x="11298755" y="6552879"/>
              <a:ext cx="72960" cy="77397"/>
            </a:xfrm>
            <a:custGeom>
              <a:avLst/>
              <a:gdLst>
                <a:gd name="connsiteX0" fmla="*/ 72635 w 72960"/>
                <a:gd name="connsiteY0" fmla="*/ 44422 h 77397"/>
                <a:gd name="connsiteX1" fmla="*/ 15068 w 72960"/>
                <a:gd name="connsiteY1" fmla="*/ 44422 h 77397"/>
                <a:gd name="connsiteX2" fmla="*/ 37437 w 72960"/>
                <a:gd name="connsiteY2" fmla="*/ 64080 h 77397"/>
                <a:gd name="connsiteX3" fmla="*/ 56152 w 72960"/>
                <a:gd name="connsiteY3" fmla="*/ 53612 h 77397"/>
                <a:gd name="connsiteX4" fmla="*/ 71056 w 72960"/>
                <a:gd name="connsiteY4" fmla="*/ 53612 h 77397"/>
                <a:gd name="connsiteX5" fmla="*/ 37429 w 72960"/>
                <a:gd name="connsiteY5" fmla="*/ 77397 h 77397"/>
                <a:gd name="connsiteX6" fmla="*/ 0 w 72960"/>
                <a:gd name="connsiteY6" fmla="*/ 38699 h 77397"/>
                <a:gd name="connsiteX7" fmla="*/ 37429 w 72960"/>
                <a:gd name="connsiteY7" fmla="*/ 0 h 77397"/>
                <a:gd name="connsiteX8" fmla="*/ 72961 w 72960"/>
                <a:gd name="connsiteY8" fmla="*/ 38699 h 77397"/>
                <a:gd name="connsiteX9" fmla="*/ 72652 w 72960"/>
                <a:gd name="connsiteY9" fmla="*/ 44422 h 77397"/>
                <a:gd name="connsiteX10" fmla="*/ 15222 w 72960"/>
                <a:gd name="connsiteY10" fmla="*/ 32366 h 77397"/>
                <a:gd name="connsiteX11" fmla="*/ 57893 w 72960"/>
                <a:gd name="connsiteY11" fmla="*/ 32366 h 77397"/>
                <a:gd name="connsiteX12" fmla="*/ 37437 w 72960"/>
                <a:gd name="connsiteY12" fmla="*/ 13343 h 77397"/>
                <a:gd name="connsiteX13" fmla="*/ 15222 w 72960"/>
                <a:gd name="connsiteY13" fmla="*/ 32366 h 77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2960" h="77397">
                  <a:moveTo>
                    <a:pt x="72635" y="44422"/>
                  </a:moveTo>
                  <a:lnTo>
                    <a:pt x="15068" y="44422"/>
                  </a:lnTo>
                  <a:cubicBezTo>
                    <a:pt x="17135" y="56478"/>
                    <a:pt x="25999" y="64080"/>
                    <a:pt x="37437" y="64080"/>
                  </a:cubicBezTo>
                  <a:cubicBezTo>
                    <a:pt x="46799" y="64080"/>
                    <a:pt x="52977" y="60425"/>
                    <a:pt x="56152" y="53612"/>
                  </a:cubicBezTo>
                  <a:lnTo>
                    <a:pt x="71056" y="53612"/>
                  </a:lnTo>
                  <a:cubicBezTo>
                    <a:pt x="66603" y="67718"/>
                    <a:pt x="53775" y="77397"/>
                    <a:pt x="37429" y="77397"/>
                  </a:cubicBezTo>
                  <a:cubicBezTo>
                    <a:pt x="15857" y="77397"/>
                    <a:pt x="0" y="61703"/>
                    <a:pt x="0" y="38699"/>
                  </a:cubicBezTo>
                  <a:cubicBezTo>
                    <a:pt x="0" y="15694"/>
                    <a:pt x="15539" y="0"/>
                    <a:pt x="37429" y="0"/>
                  </a:cubicBezTo>
                  <a:cubicBezTo>
                    <a:pt x="56932" y="0"/>
                    <a:pt x="72961" y="16664"/>
                    <a:pt x="72961" y="38699"/>
                  </a:cubicBezTo>
                  <a:cubicBezTo>
                    <a:pt x="72961" y="40921"/>
                    <a:pt x="72961" y="42199"/>
                    <a:pt x="72652" y="44422"/>
                  </a:cubicBezTo>
                  <a:close/>
                  <a:moveTo>
                    <a:pt x="15222" y="32366"/>
                  </a:moveTo>
                  <a:lnTo>
                    <a:pt x="57893" y="32366"/>
                  </a:lnTo>
                  <a:cubicBezTo>
                    <a:pt x="56941" y="22207"/>
                    <a:pt x="48704" y="13343"/>
                    <a:pt x="37437" y="13343"/>
                  </a:cubicBezTo>
                  <a:cubicBezTo>
                    <a:pt x="25999" y="13326"/>
                    <a:pt x="17427" y="20791"/>
                    <a:pt x="15222" y="32366"/>
                  </a:cubicBezTo>
                  <a:close/>
                </a:path>
              </a:pathLst>
            </a:custGeom>
            <a:solidFill>
              <a:srgbClr val="FFFFFF"/>
            </a:solidFill>
            <a:ln w="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BDAB4271-616D-B208-A85C-D14751FE8063}"/>
                </a:ext>
              </a:extLst>
            </p:cNvPr>
            <p:cNvSpPr/>
            <p:nvPr/>
          </p:nvSpPr>
          <p:spPr>
            <a:xfrm>
              <a:off x="11377723" y="6552879"/>
              <a:ext cx="72960" cy="77397"/>
            </a:xfrm>
            <a:custGeom>
              <a:avLst/>
              <a:gdLst>
                <a:gd name="connsiteX0" fmla="*/ 72635 w 72960"/>
                <a:gd name="connsiteY0" fmla="*/ 44422 h 77397"/>
                <a:gd name="connsiteX1" fmla="*/ 15068 w 72960"/>
                <a:gd name="connsiteY1" fmla="*/ 44422 h 77397"/>
                <a:gd name="connsiteX2" fmla="*/ 37437 w 72960"/>
                <a:gd name="connsiteY2" fmla="*/ 64080 h 77397"/>
                <a:gd name="connsiteX3" fmla="*/ 56152 w 72960"/>
                <a:gd name="connsiteY3" fmla="*/ 53612 h 77397"/>
                <a:gd name="connsiteX4" fmla="*/ 71056 w 72960"/>
                <a:gd name="connsiteY4" fmla="*/ 53612 h 77397"/>
                <a:gd name="connsiteX5" fmla="*/ 37429 w 72960"/>
                <a:gd name="connsiteY5" fmla="*/ 77397 h 77397"/>
                <a:gd name="connsiteX6" fmla="*/ 0 w 72960"/>
                <a:gd name="connsiteY6" fmla="*/ 38699 h 77397"/>
                <a:gd name="connsiteX7" fmla="*/ 37429 w 72960"/>
                <a:gd name="connsiteY7" fmla="*/ 0 h 77397"/>
                <a:gd name="connsiteX8" fmla="*/ 72961 w 72960"/>
                <a:gd name="connsiteY8" fmla="*/ 38699 h 77397"/>
                <a:gd name="connsiteX9" fmla="*/ 72652 w 72960"/>
                <a:gd name="connsiteY9" fmla="*/ 44422 h 77397"/>
                <a:gd name="connsiteX10" fmla="*/ 15222 w 72960"/>
                <a:gd name="connsiteY10" fmla="*/ 32366 h 77397"/>
                <a:gd name="connsiteX11" fmla="*/ 57893 w 72960"/>
                <a:gd name="connsiteY11" fmla="*/ 32366 h 77397"/>
                <a:gd name="connsiteX12" fmla="*/ 37437 w 72960"/>
                <a:gd name="connsiteY12" fmla="*/ 13343 h 77397"/>
                <a:gd name="connsiteX13" fmla="*/ 15222 w 72960"/>
                <a:gd name="connsiteY13" fmla="*/ 32366 h 77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2960" h="77397">
                  <a:moveTo>
                    <a:pt x="72635" y="44422"/>
                  </a:moveTo>
                  <a:lnTo>
                    <a:pt x="15068" y="44422"/>
                  </a:lnTo>
                  <a:cubicBezTo>
                    <a:pt x="17135" y="56478"/>
                    <a:pt x="25999" y="64080"/>
                    <a:pt x="37437" y="64080"/>
                  </a:cubicBezTo>
                  <a:cubicBezTo>
                    <a:pt x="46799" y="64080"/>
                    <a:pt x="52977" y="60425"/>
                    <a:pt x="56152" y="53612"/>
                  </a:cubicBezTo>
                  <a:lnTo>
                    <a:pt x="71056" y="53612"/>
                  </a:lnTo>
                  <a:cubicBezTo>
                    <a:pt x="66603" y="67718"/>
                    <a:pt x="53775" y="77397"/>
                    <a:pt x="37429" y="77397"/>
                  </a:cubicBezTo>
                  <a:cubicBezTo>
                    <a:pt x="15857" y="77397"/>
                    <a:pt x="0" y="61703"/>
                    <a:pt x="0" y="38699"/>
                  </a:cubicBezTo>
                  <a:cubicBezTo>
                    <a:pt x="0" y="15694"/>
                    <a:pt x="15539" y="0"/>
                    <a:pt x="37429" y="0"/>
                  </a:cubicBezTo>
                  <a:cubicBezTo>
                    <a:pt x="56932" y="0"/>
                    <a:pt x="72961" y="16664"/>
                    <a:pt x="72961" y="38699"/>
                  </a:cubicBezTo>
                  <a:cubicBezTo>
                    <a:pt x="72961" y="40921"/>
                    <a:pt x="72961" y="42199"/>
                    <a:pt x="72652" y="44422"/>
                  </a:cubicBezTo>
                  <a:close/>
                  <a:moveTo>
                    <a:pt x="15222" y="32366"/>
                  </a:moveTo>
                  <a:lnTo>
                    <a:pt x="57893" y="32366"/>
                  </a:lnTo>
                  <a:cubicBezTo>
                    <a:pt x="56941" y="22207"/>
                    <a:pt x="48704" y="13343"/>
                    <a:pt x="37437" y="13343"/>
                  </a:cubicBezTo>
                  <a:cubicBezTo>
                    <a:pt x="25999" y="13326"/>
                    <a:pt x="17444" y="20791"/>
                    <a:pt x="15222" y="32366"/>
                  </a:cubicBezTo>
                  <a:close/>
                </a:path>
              </a:pathLst>
            </a:custGeom>
            <a:solidFill>
              <a:srgbClr val="FFFFFF"/>
            </a:solidFill>
            <a:ln w="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70B5B143-F251-2BE9-F6F9-ABB0BB0CC29B}"/>
                </a:ext>
              </a:extLst>
            </p:cNvPr>
            <p:cNvSpPr/>
            <p:nvPr/>
          </p:nvSpPr>
          <p:spPr>
            <a:xfrm>
              <a:off x="11456536" y="6552888"/>
              <a:ext cx="74556" cy="77397"/>
            </a:xfrm>
            <a:custGeom>
              <a:avLst/>
              <a:gdLst>
                <a:gd name="connsiteX0" fmla="*/ 74557 w 74556"/>
                <a:gd name="connsiteY0" fmla="*/ 38699 h 77397"/>
                <a:gd name="connsiteX1" fmla="*/ 74557 w 74556"/>
                <a:gd name="connsiteY1" fmla="*/ 75810 h 77397"/>
                <a:gd name="connsiteX2" fmla="*/ 61712 w 74556"/>
                <a:gd name="connsiteY2" fmla="*/ 75810 h 77397"/>
                <a:gd name="connsiteX3" fmla="*/ 60433 w 74556"/>
                <a:gd name="connsiteY3" fmla="*/ 64234 h 77397"/>
                <a:gd name="connsiteX4" fmla="*/ 35687 w 74556"/>
                <a:gd name="connsiteY4" fmla="*/ 77397 h 77397"/>
                <a:gd name="connsiteX5" fmla="*/ 0 w 74556"/>
                <a:gd name="connsiteY5" fmla="*/ 38699 h 77397"/>
                <a:gd name="connsiteX6" fmla="*/ 37583 w 74556"/>
                <a:gd name="connsiteY6" fmla="*/ 0 h 77397"/>
                <a:gd name="connsiteX7" fmla="*/ 74557 w 74556"/>
                <a:gd name="connsiteY7" fmla="*/ 38699 h 77397"/>
                <a:gd name="connsiteX8" fmla="*/ 59953 w 74556"/>
                <a:gd name="connsiteY8" fmla="*/ 38699 h 77397"/>
                <a:gd name="connsiteX9" fmla="*/ 37583 w 74556"/>
                <a:gd name="connsiteY9" fmla="*/ 13326 h 77397"/>
                <a:gd name="connsiteX10" fmla="*/ 14596 w 74556"/>
                <a:gd name="connsiteY10" fmla="*/ 38699 h 77397"/>
                <a:gd name="connsiteX11" fmla="*/ 37583 w 74556"/>
                <a:gd name="connsiteY11" fmla="*/ 64071 h 77397"/>
                <a:gd name="connsiteX12" fmla="*/ 59953 w 74556"/>
                <a:gd name="connsiteY12" fmla="*/ 38699 h 77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556" h="77397">
                  <a:moveTo>
                    <a:pt x="74557" y="38699"/>
                  </a:moveTo>
                  <a:lnTo>
                    <a:pt x="74557" y="75810"/>
                  </a:lnTo>
                  <a:lnTo>
                    <a:pt x="61712" y="75810"/>
                  </a:lnTo>
                  <a:lnTo>
                    <a:pt x="60433" y="64234"/>
                  </a:lnTo>
                  <a:cubicBezTo>
                    <a:pt x="54727" y="72806"/>
                    <a:pt x="44739" y="77397"/>
                    <a:pt x="35687" y="77397"/>
                  </a:cubicBezTo>
                  <a:cubicBezTo>
                    <a:pt x="15385" y="77397"/>
                    <a:pt x="0" y="61223"/>
                    <a:pt x="0" y="38699"/>
                  </a:cubicBezTo>
                  <a:cubicBezTo>
                    <a:pt x="0" y="16174"/>
                    <a:pt x="16492" y="0"/>
                    <a:pt x="37583" y="0"/>
                  </a:cubicBezTo>
                  <a:cubicBezTo>
                    <a:pt x="56950" y="0"/>
                    <a:pt x="74557" y="13952"/>
                    <a:pt x="74557" y="38699"/>
                  </a:cubicBezTo>
                  <a:close/>
                  <a:moveTo>
                    <a:pt x="59953" y="38699"/>
                  </a:moveTo>
                  <a:cubicBezTo>
                    <a:pt x="59953" y="22370"/>
                    <a:pt x="49176" y="13326"/>
                    <a:pt x="37583" y="13326"/>
                  </a:cubicBezTo>
                  <a:cubicBezTo>
                    <a:pt x="24892" y="13326"/>
                    <a:pt x="14596" y="23485"/>
                    <a:pt x="14596" y="38699"/>
                  </a:cubicBezTo>
                  <a:cubicBezTo>
                    <a:pt x="14596" y="53912"/>
                    <a:pt x="24120" y="64071"/>
                    <a:pt x="37583" y="64071"/>
                  </a:cubicBezTo>
                  <a:cubicBezTo>
                    <a:pt x="49021" y="64071"/>
                    <a:pt x="59953" y="54547"/>
                    <a:pt x="59953" y="38699"/>
                  </a:cubicBezTo>
                  <a:close/>
                </a:path>
              </a:pathLst>
            </a:custGeom>
            <a:solidFill>
              <a:srgbClr val="FFFFFF"/>
            </a:solidFill>
            <a:ln w="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A7531875-D653-0EB7-6941-CD61A183CC12}"/>
                </a:ext>
              </a:extLst>
            </p:cNvPr>
            <p:cNvSpPr/>
            <p:nvPr/>
          </p:nvSpPr>
          <p:spPr>
            <a:xfrm>
              <a:off x="11540926" y="6552913"/>
              <a:ext cx="109145" cy="75946"/>
            </a:xfrm>
            <a:custGeom>
              <a:avLst/>
              <a:gdLst>
                <a:gd name="connsiteX0" fmla="*/ 0 w 109145"/>
                <a:gd name="connsiteY0" fmla="*/ 75792 h 75946"/>
                <a:gd name="connsiteX1" fmla="*/ 0 w 109145"/>
                <a:gd name="connsiteY1" fmla="*/ 31868 h 75946"/>
                <a:gd name="connsiteX2" fmla="*/ 30461 w 109145"/>
                <a:gd name="connsiteY2" fmla="*/ 0 h 75946"/>
                <a:gd name="connsiteX3" fmla="*/ 54418 w 109145"/>
                <a:gd name="connsiteY3" fmla="*/ 13489 h 75946"/>
                <a:gd name="connsiteX4" fmla="*/ 54727 w 109145"/>
                <a:gd name="connsiteY4" fmla="*/ 13489 h 75946"/>
                <a:gd name="connsiteX5" fmla="*/ 78684 w 109145"/>
                <a:gd name="connsiteY5" fmla="*/ 0 h 75946"/>
                <a:gd name="connsiteX6" fmla="*/ 109145 w 109145"/>
                <a:gd name="connsiteY6" fmla="*/ 31868 h 75946"/>
                <a:gd name="connsiteX7" fmla="*/ 109145 w 109145"/>
                <a:gd name="connsiteY7" fmla="*/ 75792 h 75946"/>
                <a:gd name="connsiteX8" fmla="*/ 94558 w 109145"/>
                <a:gd name="connsiteY8" fmla="*/ 75792 h 75946"/>
                <a:gd name="connsiteX9" fmla="*/ 94558 w 109145"/>
                <a:gd name="connsiteY9" fmla="*/ 32967 h 75946"/>
                <a:gd name="connsiteX10" fmla="*/ 78229 w 109145"/>
                <a:gd name="connsiteY10" fmla="*/ 13617 h 75946"/>
                <a:gd name="connsiteX11" fmla="*/ 61901 w 109145"/>
                <a:gd name="connsiteY11" fmla="*/ 33276 h 75946"/>
                <a:gd name="connsiteX12" fmla="*/ 61901 w 109145"/>
                <a:gd name="connsiteY12" fmla="*/ 75947 h 75946"/>
                <a:gd name="connsiteX13" fmla="*/ 47314 w 109145"/>
                <a:gd name="connsiteY13" fmla="*/ 75947 h 75946"/>
                <a:gd name="connsiteX14" fmla="*/ 47314 w 109145"/>
                <a:gd name="connsiteY14" fmla="*/ 33276 h 75946"/>
                <a:gd name="connsiteX15" fmla="*/ 30985 w 109145"/>
                <a:gd name="connsiteY15" fmla="*/ 13617 h 75946"/>
                <a:gd name="connsiteX16" fmla="*/ 14656 w 109145"/>
                <a:gd name="connsiteY16" fmla="*/ 32967 h 75946"/>
                <a:gd name="connsiteX17" fmla="*/ 14656 w 109145"/>
                <a:gd name="connsiteY17" fmla="*/ 75792 h 75946"/>
                <a:gd name="connsiteX18" fmla="*/ 34 w 109145"/>
                <a:gd name="connsiteY18" fmla="*/ 75792 h 75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9145" h="75946">
                  <a:moveTo>
                    <a:pt x="0" y="75792"/>
                  </a:moveTo>
                  <a:lnTo>
                    <a:pt x="0" y="31868"/>
                  </a:lnTo>
                  <a:cubicBezTo>
                    <a:pt x="0" y="13309"/>
                    <a:pt x="11901" y="0"/>
                    <a:pt x="30461" y="0"/>
                  </a:cubicBezTo>
                  <a:cubicBezTo>
                    <a:pt x="45366" y="0"/>
                    <a:pt x="53294" y="9988"/>
                    <a:pt x="54418" y="13489"/>
                  </a:cubicBezTo>
                  <a:lnTo>
                    <a:pt x="54727" y="13489"/>
                  </a:lnTo>
                  <a:cubicBezTo>
                    <a:pt x="55834" y="10005"/>
                    <a:pt x="63763" y="0"/>
                    <a:pt x="78684" y="0"/>
                  </a:cubicBezTo>
                  <a:cubicBezTo>
                    <a:pt x="97244" y="0"/>
                    <a:pt x="109145" y="13317"/>
                    <a:pt x="109145" y="31868"/>
                  </a:cubicBezTo>
                  <a:lnTo>
                    <a:pt x="109145" y="75792"/>
                  </a:lnTo>
                  <a:lnTo>
                    <a:pt x="94558" y="75792"/>
                  </a:lnTo>
                  <a:lnTo>
                    <a:pt x="94558" y="32967"/>
                  </a:lnTo>
                  <a:cubicBezTo>
                    <a:pt x="94558" y="20911"/>
                    <a:pt x="89161" y="13617"/>
                    <a:pt x="78229" y="13617"/>
                  </a:cubicBezTo>
                  <a:cubicBezTo>
                    <a:pt x="67298" y="13617"/>
                    <a:pt x="61901" y="20911"/>
                    <a:pt x="61901" y="33276"/>
                  </a:cubicBezTo>
                  <a:lnTo>
                    <a:pt x="61901" y="75947"/>
                  </a:lnTo>
                  <a:lnTo>
                    <a:pt x="47314" y="75947"/>
                  </a:lnTo>
                  <a:lnTo>
                    <a:pt x="47314" y="33276"/>
                  </a:lnTo>
                  <a:cubicBezTo>
                    <a:pt x="47314" y="20911"/>
                    <a:pt x="41916" y="13617"/>
                    <a:pt x="30985" y="13617"/>
                  </a:cubicBezTo>
                  <a:cubicBezTo>
                    <a:pt x="20053" y="13617"/>
                    <a:pt x="14656" y="20911"/>
                    <a:pt x="14656" y="32967"/>
                  </a:cubicBezTo>
                  <a:lnTo>
                    <a:pt x="14656" y="75792"/>
                  </a:lnTo>
                  <a:lnTo>
                    <a:pt x="34" y="75792"/>
                  </a:lnTo>
                  <a:close/>
                </a:path>
              </a:pathLst>
            </a:custGeom>
            <a:solidFill>
              <a:srgbClr val="FFFFFF"/>
            </a:solidFill>
            <a:ln w="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57181975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Black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Freeform: Shape 310">
            <a:extLst>
              <a:ext uri="{FF2B5EF4-FFF2-40B4-BE49-F238E27FC236}">
                <a16:creationId xmlns:a16="http://schemas.microsoft.com/office/drawing/2014/main" id="{FA3D5559-630B-68EB-88DB-BCC345505905}"/>
              </a:ext>
            </a:extLst>
          </p:cNvPr>
          <p:cNvSpPr/>
          <p:nvPr/>
        </p:nvSpPr>
        <p:spPr>
          <a:xfrm>
            <a:off x="0" y="329967"/>
            <a:ext cx="6096000" cy="6528034"/>
          </a:xfrm>
          <a:custGeom>
            <a:avLst/>
            <a:gdLst>
              <a:gd name="connsiteX0" fmla="*/ 498361 w 6096000"/>
              <a:gd name="connsiteY0" fmla="*/ 0 h 6528034"/>
              <a:gd name="connsiteX1" fmla="*/ 2956322 w 6096000"/>
              <a:gd name="connsiteY1" fmla="*/ 0 h 6528034"/>
              <a:gd name="connsiteX2" fmla="*/ 2956322 w 6096000"/>
              <a:gd name="connsiteY2" fmla="*/ 1 h 6528034"/>
              <a:gd name="connsiteX3" fmla="*/ 3133467 w 6096000"/>
              <a:gd name="connsiteY3" fmla="*/ 1 h 6528034"/>
              <a:gd name="connsiteX4" fmla="*/ 5254219 w 6096000"/>
              <a:gd name="connsiteY4" fmla="*/ 1 h 6528034"/>
              <a:gd name="connsiteX5" fmla="*/ 5254219 w 6096000"/>
              <a:gd name="connsiteY5" fmla="*/ 2612 h 6528034"/>
              <a:gd name="connsiteX6" fmla="*/ 5334022 w 6096000"/>
              <a:gd name="connsiteY6" fmla="*/ 2594 h 6528034"/>
              <a:gd name="connsiteX7" fmla="*/ 5567834 w 6096000"/>
              <a:gd name="connsiteY7" fmla="*/ 100419 h 6528034"/>
              <a:gd name="connsiteX8" fmla="*/ 5998174 w 6096000"/>
              <a:gd name="connsiteY8" fmla="*/ 530758 h 6528034"/>
              <a:gd name="connsiteX9" fmla="*/ 6089287 w 6096000"/>
              <a:gd name="connsiteY9" fmla="*/ 699850 h 6528034"/>
              <a:gd name="connsiteX10" fmla="*/ 6092847 w 6096000"/>
              <a:gd name="connsiteY10" fmla="*/ 734186 h 6528034"/>
              <a:gd name="connsiteX11" fmla="*/ 6094720 w 6096000"/>
              <a:gd name="connsiteY11" fmla="*/ 734187 h 6528034"/>
              <a:gd name="connsiteX12" fmla="*/ 6094720 w 6096000"/>
              <a:gd name="connsiteY12" fmla="*/ 752239 h 6528034"/>
              <a:gd name="connsiteX13" fmla="*/ 6096000 w 6096000"/>
              <a:gd name="connsiteY13" fmla="*/ 764572 h 6528034"/>
              <a:gd name="connsiteX14" fmla="*/ 6095930 w 6096000"/>
              <a:gd name="connsiteY14" fmla="*/ 1081147 h 6528034"/>
              <a:gd name="connsiteX15" fmla="*/ 6095926 w 6096000"/>
              <a:gd name="connsiteY15" fmla="*/ 1105640 h 6528034"/>
              <a:gd name="connsiteX16" fmla="*/ 6096000 w 6096000"/>
              <a:gd name="connsiteY16" fmla="*/ 1106355 h 6528034"/>
              <a:gd name="connsiteX17" fmla="*/ 6095896 w 6096000"/>
              <a:gd name="connsiteY17" fmla="*/ 1578910 h 6528034"/>
              <a:gd name="connsiteX18" fmla="*/ 6095210 w 6096000"/>
              <a:gd name="connsiteY18" fmla="*/ 1578912 h 6528034"/>
              <a:gd name="connsiteX19" fmla="*/ 6094720 w 6096000"/>
              <a:gd name="connsiteY19" fmla="*/ 1578914 h 6528034"/>
              <a:gd name="connsiteX20" fmla="*/ 6094720 w 6096000"/>
              <a:gd name="connsiteY20" fmla="*/ 1676436 h 6528034"/>
              <a:gd name="connsiteX21" fmla="*/ 6094720 w 6096000"/>
              <a:gd name="connsiteY21" fmla="*/ 1939724 h 6528034"/>
              <a:gd name="connsiteX22" fmla="*/ 6094720 w 6096000"/>
              <a:gd name="connsiteY22" fmla="*/ 1957771 h 6528034"/>
              <a:gd name="connsiteX23" fmla="*/ 6096000 w 6096000"/>
              <a:gd name="connsiteY23" fmla="*/ 1970105 h 6528034"/>
              <a:gd name="connsiteX24" fmla="*/ 6095930 w 6096000"/>
              <a:gd name="connsiteY24" fmla="*/ 2286686 h 6528034"/>
              <a:gd name="connsiteX25" fmla="*/ 6095926 w 6096000"/>
              <a:gd name="connsiteY25" fmla="*/ 2311171 h 6528034"/>
              <a:gd name="connsiteX26" fmla="*/ 6095999 w 6096000"/>
              <a:gd name="connsiteY26" fmla="*/ 2311888 h 6528034"/>
              <a:gd name="connsiteX27" fmla="*/ 6095896 w 6096000"/>
              <a:gd name="connsiteY27" fmla="*/ 2784449 h 6528034"/>
              <a:gd name="connsiteX28" fmla="*/ 6095210 w 6096000"/>
              <a:gd name="connsiteY28" fmla="*/ 2784450 h 6528034"/>
              <a:gd name="connsiteX29" fmla="*/ 6094720 w 6096000"/>
              <a:gd name="connsiteY29" fmla="*/ 2784451 h 6528034"/>
              <a:gd name="connsiteX30" fmla="*/ 6094720 w 6096000"/>
              <a:gd name="connsiteY30" fmla="*/ 2881981 h 6528034"/>
              <a:gd name="connsiteX31" fmla="*/ 6094720 w 6096000"/>
              <a:gd name="connsiteY31" fmla="*/ 3094524 h 6528034"/>
              <a:gd name="connsiteX32" fmla="*/ 6094720 w 6096000"/>
              <a:gd name="connsiteY32" fmla="*/ 3223754 h 6528034"/>
              <a:gd name="connsiteX33" fmla="*/ 6094720 w 6096000"/>
              <a:gd name="connsiteY33" fmla="*/ 3316620 h 6528034"/>
              <a:gd name="connsiteX34" fmla="*/ 6094720 w 6096000"/>
              <a:gd name="connsiteY34" fmla="*/ 3436291 h 6528034"/>
              <a:gd name="connsiteX35" fmla="*/ 6094720 w 6096000"/>
              <a:gd name="connsiteY35" fmla="*/ 3524159 h 6528034"/>
              <a:gd name="connsiteX36" fmla="*/ 6094720 w 6096000"/>
              <a:gd name="connsiteY36" fmla="*/ 3612822 h 6528034"/>
              <a:gd name="connsiteX37" fmla="*/ 6096000 w 6096000"/>
              <a:gd name="connsiteY37" fmla="*/ 3625155 h 6528034"/>
              <a:gd name="connsiteX38" fmla="*/ 6095930 w 6096000"/>
              <a:gd name="connsiteY38" fmla="*/ 3941730 h 6528034"/>
              <a:gd name="connsiteX39" fmla="*/ 6095926 w 6096000"/>
              <a:gd name="connsiteY39" fmla="*/ 3966224 h 6528034"/>
              <a:gd name="connsiteX40" fmla="*/ 6096000 w 6096000"/>
              <a:gd name="connsiteY40" fmla="*/ 3966938 h 6528034"/>
              <a:gd name="connsiteX41" fmla="*/ 6095995 w 6096000"/>
              <a:gd name="connsiteY41" fmla="*/ 3991859 h 6528034"/>
              <a:gd name="connsiteX42" fmla="*/ 6095993 w 6096000"/>
              <a:gd name="connsiteY42" fmla="*/ 4001046 h 6528034"/>
              <a:gd name="connsiteX43" fmla="*/ 6095999 w 6096000"/>
              <a:gd name="connsiteY43" fmla="*/ 4001118 h 6528034"/>
              <a:gd name="connsiteX44" fmla="*/ 6095930 w 6096000"/>
              <a:gd name="connsiteY44" fmla="*/ 4317694 h 6528034"/>
              <a:gd name="connsiteX45" fmla="*/ 6095926 w 6096000"/>
              <a:gd name="connsiteY45" fmla="*/ 4342186 h 6528034"/>
              <a:gd name="connsiteX46" fmla="*/ 6096000 w 6096000"/>
              <a:gd name="connsiteY46" fmla="*/ 4342902 h 6528034"/>
              <a:gd name="connsiteX47" fmla="*/ 6095896 w 6096000"/>
              <a:gd name="connsiteY47" fmla="*/ 4815458 h 6528034"/>
              <a:gd name="connsiteX48" fmla="*/ 6095209 w 6096000"/>
              <a:gd name="connsiteY48" fmla="*/ 4815459 h 6528034"/>
              <a:gd name="connsiteX49" fmla="*/ 6094720 w 6096000"/>
              <a:gd name="connsiteY49" fmla="*/ 4815459 h 6528034"/>
              <a:gd name="connsiteX50" fmla="*/ 6094720 w 6096000"/>
              <a:gd name="connsiteY50" fmla="*/ 4901060 h 6528034"/>
              <a:gd name="connsiteX51" fmla="*/ 6094720 w 6096000"/>
              <a:gd name="connsiteY51" fmla="*/ 5109958 h 6528034"/>
              <a:gd name="connsiteX52" fmla="*/ 6094720 w 6096000"/>
              <a:gd name="connsiteY52" fmla="*/ 5202832 h 6528034"/>
              <a:gd name="connsiteX53" fmla="*/ 6094720 w 6096000"/>
              <a:gd name="connsiteY53" fmla="*/ 5242844 h 6528034"/>
              <a:gd name="connsiteX54" fmla="*/ 6094720 w 6096000"/>
              <a:gd name="connsiteY54" fmla="*/ 5544616 h 6528034"/>
              <a:gd name="connsiteX55" fmla="*/ 6094720 w 6096000"/>
              <a:gd name="connsiteY55" fmla="*/ 5884479 h 6528034"/>
              <a:gd name="connsiteX56" fmla="*/ 6094720 w 6096000"/>
              <a:gd name="connsiteY56" fmla="*/ 6186250 h 6528034"/>
              <a:gd name="connsiteX57" fmla="*/ 6094720 w 6096000"/>
              <a:gd name="connsiteY57" fmla="*/ 6226262 h 6528034"/>
              <a:gd name="connsiteX58" fmla="*/ 6094720 w 6096000"/>
              <a:gd name="connsiteY58" fmla="*/ 6528034 h 6528034"/>
              <a:gd name="connsiteX59" fmla="*/ 5774783 w 6096000"/>
              <a:gd name="connsiteY59" fmla="*/ 6528034 h 6528034"/>
              <a:gd name="connsiteX60" fmla="*/ 5597638 w 6096000"/>
              <a:gd name="connsiteY60" fmla="*/ 6528034 h 6528034"/>
              <a:gd name="connsiteX61" fmla="*/ 3636760 w 6096000"/>
              <a:gd name="connsiteY61" fmla="*/ 6528034 h 6528034"/>
              <a:gd name="connsiteX62" fmla="*/ 3459615 w 6096000"/>
              <a:gd name="connsiteY62" fmla="*/ 6528034 h 6528034"/>
              <a:gd name="connsiteX63" fmla="*/ 3139677 w 6096000"/>
              <a:gd name="connsiteY63" fmla="*/ 6528034 h 6528034"/>
              <a:gd name="connsiteX64" fmla="*/ 3139677 w 6096000"/>
              <a:gd name="connsiteY64" fmla="*/ 6528032 h 6528034"/>
              <a:gd name="connsiteX65" fmla="*/ 2962532 w 6096000"/>
              <a:gd name="connsiteY65" fmla="*/ 6528032 h 6528034"/>
              <a:gd name="connsiteX66" fmla="*/ 841782 w 6096000"/>
              <a:gd name="connsiteY66" fmla="*/ 6528032 h 6528034"/>
              <a:gd name="connsiteX67" fmla="*/ 841782 w 6096000"/>
              <a:gd name="connsiteY67" fmla="*/ 6527773 h 6528034"/>
              <a:gd name="connsiteX68" fmla="*/ 761978 w 6096000"/>
              <a:gd name="connsiteY68" fmla="*/ 6527791 h 6528034"/>
              <a:gd name="connsiteX69" fmla="*/ 528166 w 6096000"/>
              <a:gd name="connsiteY69" fmla="*/ 6429965 h 6528034"/>
              <a:gd name="connsiteX70" fmla="*/ 97826 w 6096000"/>
              <a:gd name="connsiteY70" fmla="*/ 5999627 h 6528034"/>
              <a:gd name="connsiteX71" fmla="*/ 2 w 6096000"/>
              <a:gd name="connsiteY71" fmla="*/ 5765813 h 6528034"/>
              <a:gd name="connsiteX72" fmla="*/ 57 w 6096000"/>
              <a:gd name="connsiteY72" fmla="*/ 5512346 h 6528034"/>
              <a:gd name="connsiteX73" fmla="*/ 67 w 6096000"/>
              <a:gd name="connsiteY73" fmla="*/ 5464670 h 6528034"/>
              <a:gd name="connsiteX74" fmla="*/ 2 w 6096000"/>
              <a:gd name="connsiteY74" fmla="*/ 5464039 h 6528034"/>
              <a:gd name="connsiteX75" fmla="*/ 7 w 6096000"/>
              <a:gd name="connsiteY75" fmla="*/ 5439119 h 6528034"/>
              <a:gd name="connsiteX76" fmla="*/ 10 w 6096000"/>
              <a:gd name="connsiteY76" fmla="*/ 5424128 h 6528034"/>
              <a:gd name="connsiteX77" fmla="*/ 0 w 6096000"/>
              <a:gd name="connsiteY77" fmla="*/ 5424029 h 6528034"/>
              <a:gd name="connsiteX78" fmla="*/ 55 w 6096000"/>
              <a:gd name="connsiteY78" fmla="*/ 5170563 h 6528034"/>
              <a:gd name="connsiteX79" fmla="*/ 66 w 6096000"/>
              <a:gd name="connsiteY79" fmla="*/ 5122889 h 6528034"/>
              <a:gd name="connsiteX80" fmla="*/ 0 w 6096000"/>
              <a:gd name="connsiteY80" fmla="*/ 5122257 h 6528034"/>
              <a:gd name="connsiteX81" fmla="*/ 103 w 6096000"/>
              <a:gd name="connsiteY81" fmla="*/ 4649702 h 6528034"/>
              <a:gd name="connsiteX82" fmla="*/ 790 w 6096000"/>
              <a:gd name="connsiteY82" fmla="*/ 4649701 h 6528034"/>
              <a:gd name="connsiteX83" fmla="*/ 1276 w 6096000"/>
              <a:gd name="connsiteY83" fmla="*/ 4649700 h 6528034"/>
              <a:gd name="connsiteX84" fmla="*/ 1277 w 6096000"/>
              <a:gd name="connsiteY84" fmla="*/ 3891898 h 6528034"/>
              <a:gd name="connsiteX85" fmla="*/ 1 w 6096000"/>
              <a:gd name="connsiteY85" fmla="*/ 3879598 h 6528034"/>
              <a:gd name="connsiteX86" fmla="*/ 70 w 6096000"/>
              <a:gd name="connsiteY86" fmla="*/ 3563023 h 6528034"/>
              <a:gd name="connsiteX87" fmla="*/ 76 w 6096000"/>
              <a:gd name="connsiteY87" fmla="*/ 3538548 h 6528034"/>
              <a:gd name="connsiteX88" fmla="*/ 0 w 6096000"/>
              <a:gd name="connsiteY88" fmla="*/ 3537818 h 6528034"/>
              <a:gd name="connsiteX89" fmla="*/ 103 w 6096000"/>
              <a:gd name="connsiteY89" fmla="*/ 3065277 h 6528034"/>
              <a:gd name="connsiteX90" fmla="*/ 791 w 6096000"/>
              <a:gd name="connsiteY90" fmla="*/ 3065276 h 6528034"/>
              <a:gd name="connsiteX91" fmla="*/ 1277 w 6096000"/>
              <a:gd name="connsiteY91" fmla="*/ 3065275 h 6528034"/>
              <a:gd name="connsiteX92" fmla="*/ 1277 w 6096000"/>
              <a:gd name="connsiteY92" fmla="*/ 2686371 h 6528034"/>
              <a:gd name="connsiteX93" fmla="*/ 2 w 6096000"/>
              <a:gd name="connsiteY93" fmla="*/ 2674072 h 6528034"/>
              <a:gd name="connsiteX94" fmla="*/ 70 w 6096000"/>
              <a:gd name="connsiteY94" fmla="*/ 2357496 h 6528034"/>
              <a:gd name="connsiteX95" fmla="*/ 75 w 6096000"/>
              <a:gd name="connsiteY95" fmla="*/ 2333023 h 6528034"/>
              <a:gd name="connsiteX96" fmla="*/ 0 w 6096000"/>
              <a:gd name="connsiteY96" fmla="*/ 2332286 h 6528034"/>
              <a:gd name="connsiteX97" fmla="*/ 102 w 6096000"/>
              <a:gd name="connsiteY97" fmla="*/ 1859734 h 6528034"/>
              <a:gd name="connsiteX98" fmla="*/ 790 w 6096000"/>
              <a:gd name="connsiteY98" fmla="*/ 1859730 h 6528034"/>
              <a:gd name="connsiteX99" fmla="*/ 1277 w 6096000"/>
              <a:gd name="connsiteY99" fmla="*/ 1859730 h 6528034"/>
              <a:gd name="connsiteX100" fmla="*/ 1277 w 6096000"/>
              <a:gd name="connsiteY100" fmla="*/ 734186 h 6528034"/>
              <a:gd name="connsiteX101" fmla="*/ 1278 w 6096000"/>
              <a:gd name="connsiteY101" fmla="*/ 734186 h 6528034"/>
              <a:gd name="connsiteX102" fmla="*/ 1278 w 6096000"/>
              <a:gd name="connsiteY102" fmla="*/ 1 h 6528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6096000" h="6528034">
                <a:moveTo>
                  <a:pt x="498361" y="0"/>
                </a:moveTo>
                <a:lnTo>
                  <a:pt x="2956322" y="0"/>
                </a:lnTo>
                <a:lnTo>
                  <a:pt x="2956322" y="1"/>
                </a:lnTo>
                <a:lnTo>
                  <a:pt x="3133467" y="1"/>
                </a:lnTo>
                <a:lnTo>
                  <a:pt x="5254219" y="1"/>
                </a:lnTo>
                <a:lnTo>
                  <a:pt x="5254219" y="2612"/>
                </a:lnTo>
                <a:lnTo>
                  <a:pt x="5334022" y="2594"/>
                </a:lnTo>
                <a:cubicBezTo>
                  <a:pt x="5421676" y="3113"/>
                  <a:pt x="5505980" y="38567"/>
                  <a:pt x="5567834" y="100419"/>
                </a:cubicBezTo>
                <a:cubicBezTo>
                  <a:pt x="5567834" y="100419"/>
                  <a:pt x="5567834" y="100419"/>
                  <a:pt x="5998174" y="530758"/>
                </a:cubicBezTo>
                <a:cubicBezTo>
                  <a:pt x="6045058" y="577643"/>
                  <a:pt x="6076350" y="636415"/>
                  <a:pt x="6089287" y="699850"/>
                </a:cubicBezTo>
                <a:lnTo>
                  <a:pt x="6092847" y="734186"/>
                </a:lnTo>
                <a:lnTo>
                  <a:pt x="6094720" y="734187"/>
                </a:lnTo>
                <a:lnTo>
                  <a:pt x="6094720" y="752239"/>
                </a:lnTo>
                <a:lnTo>
                  <a:pt x="6096000" y="764572"/>
                </a:lnTo>
                <a:cubicBezTo>
                  <a:pt x="6096000" y="764572"/>
                  <a:pt x="6096000" y="764572"/>
                  <a:pt x="6095930" y="1081147"/>
                </a:cubicBezTo>
                <a:lnTo>
                  <a:pt x="6095926" y="1105640"/>
                </a:lnTo>
                <a:lnTo>
                  <a:pt x="6096000" y="1106355"/>
                </a:lnTo>
                <a:cubicBezTo>
                  <a:pt x="6096000" y="1106355"/>
                  <a:pt x="6096000" y="1106355"/>
                  <a:pt x="6095896" y="1578910"/>
                </a:cubicBezTo>
                <a:cubicBezTo>
                  <a:pt x="6095896" y="1578910"/>
                  <a:pt x="6095896" y="1578910"/>
                  <a:pt x="6095210" y="1578912"/>
                </a:cubicBezTo>
                <a:lnTo>
                  <a:pt x="6094720" y="1578914"/>
                </a:lnTo>
                <a:lnTo>
                  <a:pt x="6094720" y="1676436"/>
                </a:lnTo>
                <a:lnTo>
                  <a:pt x="6094720" y="1939724"/>
                </a:lnTo>
                <a:lnTo>
                  <a:pt x="6094720" y="1957771"/>
                </a:lnTo>
                <a:lnTo>
                  <a:pt x="6096000" y="1970105"/>
                </a:lnTo>
                <a:cubicBezTo>
                  <a:pt x="6096000" y="1970105"/>
                  <a:pt x="6096000" y="1970105"/>
                  <a:pt x="6095930" y="2286686"/>
                </a:cubicBezTo>
                <a:lnTo>
                  <a:pt x="6095926" y="2311171"/>
                </a:lnTo>
                <a:lnTo>
                  <a:pt x="6095999" y="2311888"/>
                </a:lnTo>
                <a:cubicBezTo>
                  <a:pt x="6095999" y="2311888"/>
                  <a:pt x="6095999" y="2311888"/>
                  <a:pt x="6095896" y="2784449"/>
                </a:cubicBezTo>
                <a:cubicBezTo>
                  <a:pt x="6095896" y="2784449"/>
                  <a:pt x="6095896" y="2784449"/>
                  <a:pt x="6095210" y="2784450"/>
                </a:cubicBezTo>
                <a:lnTo>
                  <a:pt x="6094720" y="2784451"/>
                </a:lnTo>
                <a:lnTo>
                  <a:pt x="6094720" y="2881981"/>
                </a:lnTo>
                <a:lnTo>
                  <a:pt x="6094720" y="3094524"/>
                </a:lnTo>
                <a:lnTo>
                  <a:pt x="6094720" y="3223754"/>
                </a:lnTo>
                <a:lnTo>
                  <a:pt x="6094720" y="3316620"/>
                </a:lnTo>
                <a:lnTo>
                  <a:pt x="6094720" y="3436291"/>
                </a:lnTo>
                <a:lnTo>
                  <a:pt x="6094720" y="3524159"/>
                </a:lnTo>
                <a:lnTo>
                  <a:pt x="6094720" y="3612822"/>
                </a:lnTo>
                <a:lnTo>
                  <a:pt x="6096000" y="3625155"/>
                </a:lnTo>
                <a:cubicBezTo>
                  <a:pt x="6096000" y="3625155"/>
                  <a:pt x="6096000" y="3625155"/>
                  <a:pt x="6095930" y="3941730"/>
                </a:cubicBezTo>
                <a:lnTo>
                  <a:pt x="6095926" y="3966224"/>
                </a:lnTo>
                <a:lnTo>
                  <a:pt x="6096000" y="3966938"/>
                </a:lnTo>
                <a:cubicBezTo>
                  <a:pt x="6096000" y="3966938"/>
                  <a:pt x="6096000" y="3966938"/>
                  <a:pt x="6095995" y="3991859"/>
                </a:cubicBezTo>
                <a:lnTo>
                  <a:pt x="6095993" y="4001046"/>
                </a:lnTo>
                <a:lnTo>
                  <a:pt x="6095999" y="4001118"/>
                </a:lnTo>
                <a:cubicBezTo>
                  <a:pt x="6095999" y="4001118"/>
                  <a:pt x="6095999" y="4001118"/>
                  <a:pt x="6095930" y="4317694"/>
                </a:cubicBezTo>
                <a:lnTo>
                  <a:pt x="6095926" y="4342186"/>
                </a:lnTo>
                <a:lnTo>
                  <a:pt x="6096000" y="4342902"/>
                </a:lnTo>
                <a:cubicBezTo>
                  <a:pt x="6096000" y="4342902"/>
                  <a:pt x="6096000" y="4342902"/>
                  <a:pt x="6095896" y="4815458"/>
                </a:cubicBezTo>
                <a:cubicBezTo>
                  <a:pt x="6095896" y="4815458"/>
                  <a:pt x="6095896" y="4815458"/>
                  <a:pt x="6095209" y="4815459"/>
                </a:cubicBezTo>
                <a:lnTo>
                  <a:pt x="6094720" y="4815459"/>
                </a:lnTo>
                <a:lnTo>
                  <a:pt x="6094720" y="4901060"/>
                </a:lnTo>
                <a:lnTo>
                  <a:pt x="6094720" y="5109958"/>
                </a:lnTo>
                <a:lnTo>
                  <a:pt x="6094720" y="5202832"/>
                </a:lnTo>
                <a:lnTo>
                  <a:pt x="6094720" y="5242844"/>
                </a:lnTo>
                <a:lnTo>
                  <a:pt x="6094720" y="5544616"/>
                </a:lnTo>
                <a:lnTo>
                  <a:pt x="6094720" y="5884479"/>
                </a:lnTo>
                <a:lnTo>
                  <a:pt x="6094720" y="6186250"/>
                </a:lnTo>
                <a:lnTo>
                  <a:pt x="6094720" y="6226262"/>
                </a:lnTo>
                <a:lnTo>
                  <a:pt x="6094720" y="6528034"/>
                </a:lnTo>
                <a:lnTo>
                  <a:pt x="5774783" y="6528034"/>
                </a:lnTo>
                <a:lnTo>
                  <a:pt x="5597638" y="6528034"/>
                </a:lnTo>
                <a:lnTo>
                  <a:pt x="3636760" y="6528034"/>
                </a:lnTo>
                <a:lnTo>
                  <a:pt x="3459615" y="6528034"/>
                </a:lnTo>
                <a:lnTo>
                  <a:pt x="3139677" y="6528034"/>
                </a:lnTo>
                <a:lnTo>
                  <a:pt x="3139677" y="6528032"/>
                </a:lnTo>
                <a:lnTo>
                  <a:pt x="2962532" y="6528032"/>
                </a:lnTo>
                <a:lnTo>
                  <a:pt x="841782" y="6528032"/>
                </a:lnTo>
                <a:lnTo>
                  <a:pt x="841782" y="6527773"/>
                </a:lnTo>
                <a:lnTo>
                  <a:pt x="761978" y="6527791"/>
                </a:lnTo>
                <a:cubicBezTo>
                  <a:pt x="674323" y="6527273"/>
                  <a:pt x="590019" y="6491819"/>
                  <a:pt x="528166" y="6429965"/>
                </a:cubicBezTo>
                <a:cubicBezTo>
                  <a:pt x="528166" y="6429965"/>
                  <a:pt x="528166" y="6429965"/>
                  <a:pt x="97826" y="5999627"/>
                </a:cubicBezTo>
                <a:cubicBezTo>
                  <a:pt x="35315" y="5937116"/>
                  <a:pt x="519" y="5853470"/>
                  <a:pt x="2" y="5765813"/>
                </a:cubicBezTo>
                <a:cubicBezTo>
                  <a:pt x="2" y="5765813"/>
                  <a:pt x="2" y="5765813"/>
                  <a:pt x="57" y="5512346"/>
                </a:cubicBezTo>
                <a:lnTo>
                  <a:pt x="67" y="5464670"/>
                </a:lnTo>
                <a:lnTo>
                  <a:pt x="2" y="5464039"/>
                </a:lnTo>
                <a:cubicBezTo>
                  <a:pt x="2" y="5464039"/>
                  <a:pt x="2" y="5464039"/>
                  <a:pt x="7" y="5439119"/>
                </a:cubicBezTo>
                <a:lnTo>
                  <a:pt x="10" y="5424128"/>
                </a:lnTo>
                <a:lnTo>
                  <a:pt x="0" y="5424029"/>
                </a:lnTo>
                <a:cubicBezTo>
                  <a:pt x="0" y="5424029"/>
                  <a:pt x="0" y="5424029"/>
                  <a:pt x="55" y="5170563"/>
                </a:cubicBezTo>
                <a:lnTo>
                  <a:pt x="66" y="5122889"/>
                </a:lnTo>
                <a:lnTo>
                  <a:pt x="0" y="5122257"/>
                </a:lnTo>
                <a:cubicBezTo>
                  <a:pt x="0" y="5122257"/>
                  <a:pt x="0" y="5122257"/>
                  <a:pt x="103" y="4649702"/>
                </a:cubicBezTo>
                <a:cubicBezTo>
                  <a:pt x="103" y="4649702"/>
                  <a:pt x="103" y="4649702"/>
                  <a:pt x="790" y="4649701"/>
                </a:cubicBezTo>
                <a:lnTo>
                  <a:pt x="1276" y="4649700"/>
                </a:lnTo>
                <a:lnTo>
                  <a:pt x="1277" y="3891898"/>
                </a:lnTo>
                <a:lnTo>
                  <a:pt x="1" y="3879598"/>
                </a:lnTo>
                <a:cubicBezTo>
                  <a:pt x="1" y="3879598"/>
                  <a:pt x="1" y="3879598"/>
                  <a:pt x="70" y="3563023"/>
                </a:cubicBezTo>
                <a:lnTo>
                  <a:pt x="76" y="3538548"/>
                </a:lnTo>
                <a:lnTo>
                  <a:pt x="0" y="3537818"/>
                </a:lnTo>
                <a:cubicBezTo>
                  <a:pt x="0" y="3537818"/>
                  <a:pt x="0" y="3537818"/>
                  <a:pt x="103" y="3065277"/>
                </a:cubicBezTo>
                <a:cubicBezTo>
                  <a:pt x="103" y="3065277"/>
                  <a:pt x="103" y="3065277"/>
                  <a:pt x="791" y="3065276"/>
                </a:cubicBezTo>
                <a:lnTo>
                  <a:pt x="1277" y="3065275"/>
                </a:lnTo>
                <a:lnTo>
                  <a:pt x="1277" y="2686371"/>
                </a:lnTo>
                <a:lnTo>
                  <a:pt x="2" y="2674072"/>
                </a:lnTo>
                <a:cubicBezTo>
                  <a:pt x="2" y="2674072"/>
                  <a:pt x="2" y="2674072"/>
                  <a:pt x="70" y="2357496"/>
                </a:cubicBezTo>
                <a:lnTo>
                  <a:pt x="75" y="2333023"/>
                </a:lnTo>
                <a:lnTo>
                  <a:pt x="0" y="2332286"/>
                </a:lnTo>
                <a:cubicBezTo>
                  <a:pt x="0" y="2332286"/>
                  <a:pt x="0" y="2332286"/>
                  <a:pt x="102" y="1859734"/>
                </a:cubicBezTo>
                <a:cubicBezTo>
                  <a:pt x="102" y="1859734"/>
                  <a:pt x="102" y="1859734"/>
                  <a:pt x="790" y="1859730"/>
                </a:cubicBezTo>
                <a:lnTo>
                  <a:pt x="1277" y="1859730"/>
                </a:lnTo>
                <a:lnTo>
                  <a:pt x="1277" y="734186"/>
                </a:lnTo>
                <a:lnTo>
                  <a:pt x="1278" y="734186"/>
                </a:lnTo>
                <a:lnTo>
                  <a:pt x="1278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9929713-92BF-C5AE-255B-E700DC18B2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3" y="579438"/>
            <a:ext cx="5113896" cy="792162"/>
          </a:xfrm>
        </p:spPr>
        <p:txBody>
          <a:bodyPr>
            <a:noAutofit/>
          </a:bodyPr>
          <a:lstStyle>
            <a:lvl1pPr>
              <a:lnSpc>
                <a:spcPct val="85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920AE283-D579-E34E-7789-64765852C9C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67257" y="1382889"/>
            <a:ext cx="5131359" cy="336374"/>
          </a:xfrm>
        </p:spPr>
        <p:txBody>
          <a:bodyPr>
            <a:noAutofit/>
          </a:bodyPr>
          <a:lstStyle>
            <a:lvl1pPr marL="0" indent="0">
              <a:buNone/>
              <a:defRPr sz="21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913D57F8-6390-CDE9-60EB-FC8B8483AA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712" y="1371600"/>
            <a:ext cx="5113897" cy="347663"/>
          </a:xfrm>
        </p:spPr>
        <p:txBody>
          <a:bodyPr>
            <a:noAutofit/>
          </a:bodyPr>
          <a:lstStyle>
            <a:lvl1pPr marL="0" indent="0" algn="l">
              <a:buNone/>
              <a:defRPr sz="21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FF517ECE-082F-3056-AFD9-60411B053E8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572250" y="579439"/>
            <a:ext cx="5126365" cy="792162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3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Footer Placeholder 66">
            <a:extLst>
              <a:ext uri="{FF2B5EF4-FFF2-40B4-BE49-F238E27FC236}">
                <a16:creationId xmlns:a16="http://schemas.microsoft.com/office/drawing/2014/main" id="{C84DD61B-4070-C209-5ED2-587D11C44E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90" y="6405456"/>
            <a:ext cx="5124874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" name="Content Placeholder 18">
            <a:extLst>
              <a:ext uri="{FF2B5EF4-FFF2-40B4-BE49-F238E27FC236}">
                <a16:creationId xmlns:a16="http://schemas.microsoft.com/office/drawing/2014/main" id="{F582D2F8-1181-5FCC-997C-48991667BBB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8" y="2397125"/>
            <a:ext cx="5124876" cy="3771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18">
            <a:extLst>
              <a:ext uri="{FF2B5EF4-FFF2-40B4-BE49-F238E27FC236}">
                <a16:creationId xmlns:a16="http://schemas.microsoft.com/office/drawing/2014/main" id="{101158F9-1BE5-6CCB-9F66-3D2F595BCE66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574140" y="2394727"/>
            <a:ext cx="5124475" cy="37719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9D19012-2F00-B026-AF1B-C0B1AAA46A1C}"/>
              </a:ext>
            </a:extLst>
          </p:cNvPr>
          <p:cNvSpPr txBox="1"/>
          <p:nvPr userDrawn="1"/>
        </p:nvSpPr>
        <p:spPr>
          <a:xfrm>
            <a:off x="493288" y="6562481"/>
            <a:ext cx="5293842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</p:spTree>
    <p:extLst>
      <p:ext uri="{BB962C8B-B14F-4D97-AF65-F5344CB8AC3E}">
        <p14:creationId xmlns:p14="http://schemas.microsoft.com/office/powerpoint/2010/main" val="21966691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Virid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14A960-1966-68C3-41FC-594A6B88CA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B7DAF8-F6A7-6F6B-9B22-E657CE551ED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CA6EE310-36F5-327E-169C-29E8787C9A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179" y="1032607"/>
            <a:ext cx="11194511" cy="338993"/>
          </a:xfrm>
        </p:spPr>
        <p:txBody>
          <a:bodyPr anchor="t"/>
          <a:lstStyle>
            <a:lvl1pPr marL="0" indent="0" algn="l">
              <a:buNone/>
              <a:defRPr sz="210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9285CE7-3927-599A-7699-572E402D01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4812" y="2035495"/>
            <a:ext cx="3535902" cy="3411523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C22752F3-A11D-F3CE-9C28-1AC0B9FF73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22800" y="2035495"/>
            <a:ext cx="3535902" cy="3411523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8C1BD4B2-786C-28F8-387F-E3BBF4BE8E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160788" y="2035495"/>
            <a:ext cx="3535902" cy="3411523"/>
          </a:xfrm>
          <a:prstGeom prst="rect">
            <a:avLst/>
          </a:prstGeom>
        </p:spPr>
      </p:pic>
      <p:sp>
        <p:nvSpPr>
          <p:cNvPr id="10" name="Content Placeholder 18">
            <a:extLst>
              <a:ext uri="{FF2B5EF4-FFF2-40B4-BE49-F238E27FC236}">
                <a16:creationId xmlns:a16="http://schemas.microsoft.com/office/drawing/2014/main" id="{689A8D44-0CC8-383B-B4E2-AA3D6981A75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89907" y="2168278"/>
            <a:ext cx="3148384" cy="301924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18">
            <a:extLst>
              <a:ext uri="{FF2B5EF4-FFF2-40B4-BE49-F238E27FC236}">
                <a16:creationId xmlns:a16="http://schemas.microsoft.com/office/drawing/2014/main" id="{02D6D283-8AC2-EB13-B516-0E2D9E4CBBF4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505094" y="2168278"/>
            <a:ext cx="3148384" cy="301924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18">
            <a:extLst>
              <a:ext uri="{FF2B5EF4-FFF2-40B4-BE49-F238E27FC236}">
                <a16:creationId xmlns:a16="http://schemas.microsoft.com/office/drawing/2014/main" id="{244EC714-C35F-5891-DA25-0E04F73FDC6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20281" y="2171485"/>
            <a:ext cx="3148384" cy="301924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96251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Viridis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green and white background&#10;&#10;Description automatically generated">
            <a:extLst>
              <a:ext uri="{FF2B5EF4-FFF2-40B4-BE49-F238E27FC236}">
                <a16:creationId xmlns:a16="http://schemas.microsoft.com/office/drawing/2014/main" id="{D9D8ABDB-B374-C08D-1423-39142E878E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974"/>
            <a:ext cx="6094100" cy="6856026"/>
          </a:xfrm>
          <a:prstGeom prst="rect">
            <a:avLst/>
          </a:prstGeom>
        </p:spPr>
      </p:pic>
      <p:sp>
        <p:nvSpPr>
          <p:cNvPr id="3" name="Freeform: Shape 2">
            <a:extLst>
              <a:ext uri="{FF2B5EF4-FFF2-40B4-BE49-F238E27FC236}">
                <a16:creationId xmlns:a16="http://schemas.microsoft.com/office/drawing/2014/main" id="{BBB3BB04-8588-C354-A750-0AAF31C9C662}"/>
              </a:ext>
            </a:extLst>
          </p:cNvPr>
          <p:cNvSpPr/>
          <p:nvPr userDrawn="1"/>
        </p:nvSpPr>
        <p:spPr>
          <a:xfrm>
            <a:off x="29206" y="745835"/>
            <a:ext cx="6064893" cy="5083465"/>
          </a:xfrm>
          <a:custGeom>
            <a:avLst/>
            <a:gdLst>
              <a:gd name="connsiteX0" fmla="*/ 6064893 w 6064893"/>
              <a:gd name="connsiteY0" fmla="*/ 0 h 5083465"/>
              <a:gd name="connsiteX1" fmla="*/ 6064893 w 6064893"/>
              <a:gd name="connsiteY1" fmla="*/ 4776654 h 5083465"/>
              <a:gd name="connsiteX2" fmla="*/ 5967498 w 6064893"/>
              <a:gd name="connsiteY2" fmla="*/ 4823056 h 5083465"/>
              <a:gd name="connsiteX3" fmla="*/ 4681218 w 6064893"/>
              <a:gd name="connsiteY3" fmla="*/ 5083465 h 5083465"/>
              <a:gd name="connsiteX4" fmla="*/ 198047 w 6064893"/>
              <a:gd name="connsiteY4" fmla="*/ 5083465 h 5083465"/>
              <a:gd name="connsiteX5" fmla="*/ 0 w 6064893"/>
              <a:gd name="connsiteY5" fmla="*/ 5083465 h 5083465"/>
              <a:gd name="connsiteX6" fmla="*/ 0 w 6064893"/>
              <a:gd name="connsiteY6" fmla="*/ 2967980 h 5083465"/>
              <a:gd name="connsiteX7" fmla="*/ 1065730 w 6064893"/>
              <a:gd name="connsiteY7" fmla="*/ 4033627 h 5083465"/>
              <a:gd name="connsiteX8" fmla="*/ 2030950 w 6064893"/>
              <a:gd name="connsiteY8" fmla="*/ 4033627 h 5083465"/>
              <a:gd name="connsiteX9" fmla="*/ 5962373 w 6064893"/>
              <a:gd name="connsiteY9" fmla="*/ 102511 h 5083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064893" h="5083465">
                <a:moveTo>
                  <a:pt x="6064893" y="0"/>
                </a:moveTo>
                <a:lnTo>
                  <a:pt x="6064893" y="4776654"/>
                </a:lnTo>
                <a:lnTo>
                  <a:pt x="5967498" y="4823056"/>
                </a:lnTo>
                <a:cubicBezTo>
                  <a:pt x="5560551" y="4993245"/>
                  <a:pt x="5122930" y="5083465"/>
                  <a:pt x="4681218" y="5083465"/>
                </a:cubicBezTo>
                <a:cubicBezTo>
                  <a:pt x="2532988" y="5083465"/>
                  <a:pt x="1123212" y="5083465"/>
                  <a:pt x="198047" y="5083465"/>
                </a:cubicBezTo>
                <a:lnTo>
                  <a:pt x="0" y="5083465"/>
                </a:lnTo>
                <a:lnTo>
                  <a:pt x="0" y="2967980"/>
                </a:lnTo>
                <a:lnTo>
                  <a:pt x="1065730" y="4033627"/>
                </a:lnTo>
                <a:cubicBezTo>
                  <a:pt x="1327484" y="4312491"/>
                  <a:pt x="1769196" y="4312491"/>
                  <a:pt x="2030950" y="4033627"/>
                </a:cubicBezTo>
                <a:cubicBezTo>
                  <a:pt x="3835371" y="2229347"/>
                  <a:pt x="5090009" y="974808"/>
                  <a:pt x="5962373" y="102511"/>
                </a:cubicBezTo>
                <a:close/>
              </a:path>
            </a:pathLst>
          </a:custGeom>
          <a:gradFill flip="none" rotWithShape="1">
            <a:gsLst>
              <a:gs pos="56000">
                <a:srgbClr val="00D05D">
                  <a:lumMod val="60000"/>
                  <a:lumOff val="40000"/>
                  <a:alpha val="9000"/>
                </a:srgbClr>
              </a:gs>
              <a:gs pos="100000">
                <a:srgbClr val="00D05D">
                  <a:lumMod val="60000"/>
                  <a:lumOff val="40000"/>
                </a:srgbClr>
              </a:gs>
            </a:gsLst>
            <a:lin ang="24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srgbClr val="4F5860"/>
              </a:solidFill>
              <a:effectLst/>
              <a:uLnTx/>
              <a:uFillTx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1BE2C04-FEAB-C649-4659-D5B32D9A36D6}"/>
              </a:ext>
            </a:extLst>
          </p:cNvPr>
          <p:cNvSpPr txBox="1"/>
          <p:nvPr userDrawn="1"/>
        </p:nvSpPr>
        <p:spPr>
          <a:xfrm>
            <a:off x="524142" y="6562481"/>
            <a:ext cx="5293842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>
                <a:solidFill>
                  <a:schemeClr val="bg2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B148703-D625-827F-FB95-145960D327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9312" y="2467915"/>
            <a:ext cx="4430065" cy="1232645"/>
          </a:xfrm>
        </p:spPr>
        <p:txBody>
          <a:bodyPr wrap="square" anchor="ctr">
            <a:noAutofit/>
          </a:bodyPr>
          <a:lstStyle>
            <a:lvl1pPr algn="l">
              <a:defRPr sz="8900" spc="-30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/>
              <a:t>Agenda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25BFD162-89C3-8E46-2EAF-9574BE7E36AA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572251" y="688975"/>
            <a:ext cx="5124450" cy="5480050"/>
          </a:xfrm>
        </p:spPr>
        <p:txBody>
          <a:bodyPr anchor="ctr"/>
          <a:lstStyle>
            <a:lvl1pPr marL="346075" indent="-346075">
              <a:lnSpc>
                <a:spcPct val="89000"/>
              </a:lnSpc>
              <a:spcAft>
                <a:spcPts val="600"/>
              </a:spcAft>
              <a:buClr>
                <a:srgbClr val="8E71F4"/>
              </a:buClr>
              <a:buFont typeface="+mj-lt"/>
              <a:buAutoNum type="arabicPeriod"/>
              <a:defRPr sz="2400"/>
            </a:lvl1pPr>
            <a:lvl2pPr marL="2286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964135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S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14A960-1966-68C3-41FC-594A6B88CA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B7DAF8-F6A7-6F6B-9B22-E657CE551ED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CA6EE310-36F5-327E-169C-29E8787C9A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179" y="1032607"/>
            <a:ext cx="11194511" cy="338993"/>
          </a:xfrm>
        </p:spPr>
        <p:txBody>
          <a:bodyPr anchor="t"/>
          <a:lstStyle>
            <a:lvl1pPr marL="0" indent="0" algn="l">
              <a:buNone/>
              <a:defRPr sz="2100">
                <a:solidFill>
                  <a:schemeClr val="tx1"/>
                </a:solidFill>
                <a:latin typeface="ES Build 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9285CE7-3927-599A-7699-572E402D01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4812" y="2035495"/>
            <a:ext cx="3535902" cy="3411523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C22752F3-A11D-F3CE-9C28-1AC0B9FF73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22800" y="2035495"/>
            <a:ext cx="3535902" cy="3411523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8C1BD4B2-786C-28F8-387F-E3BBF4BE8E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160788" y="2035495"/>
            <a:ext cx="3535902" cy="3411523"/>
          </a:xfrm>
          <a:prstGeom prst="rect">
            <a:avLst/>
          </a:prstGeom>
        </p:spPr>
      </p:pic>
      <p:sp>
        <p:nvSpPr>
          <p:cNvPr id="8" name="Content Placeholder 18">
            <a:extLst>
              <a:ext uri="{FF2B5EF4-FFF2-40B4-BE49-F238E27FC236}">
                <a16:creationId xmlns:a16="http://schemas.microsoft.com/office/drawing/2014/main" id="{46F69A0D-6F2A-EA6C-9086-16E4926EB2D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89907" y="2168278"/>
            <a:ext cx="3148384" cy="301924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18">
            <a:extLst>
              <a:ext uri="{FF2B5EF4-FFF2-40B4-BE49-F238E27FC236}">
                <a16:creationId xmlns:a16="http://schemas.microsoft.com/office/drawing/2014/main" id="{FF6A031D-CFD1-BBB2-DFB6-D1E2FF1BE0C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505094" y="2168278"/>
            <a:ext cx="3148384" cy="301924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18">
            <a:extLst>
              <a:ext uri="{FF2B5EF4-FFF2-40B4-BE49-F238E27FC236}">
                <a16:creationId xmlns:a16="http://schemas.microsoft.com/office/drawing/2014/main" id="{A7DB65BB-7E9A-514E-F900-7E7DC684E01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20281" y="2171485"/>
            <a:ext cx="3148384" cy="301924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7783154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Cas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14A960-1966-68C3-41FC-594A6B88CA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B7DAF8-F6A7-6F6B-9B22-E657CE551ED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CA6EE310-36F5-327E-169C-29E8787C9A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179" y="1032607"/>
            <a:ext cx="11194511" cy="338993"/>
          </a:xfrm>
        </p:spPr>
        <p:txBody>
          <a:bodyPr anchor="t"/>
          <a:lstStyle>
            <a:lvl1pPr marL="0" indent="0" algn="l">
              <a:buNone/>
              <a:defRPr sz="2100">
                <a:solidFill>
                  <a:schemeClr val="tx1"/>
                </a:solidFill>
                <a:latin typeface="ES Build 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9285CE7-3927-599A-7699-572E402D01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4812" y="2035495"/>
            <a:ext cx="3535902" cy="3411523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C22752F3-A11D-F3CE-9C28-1AC0B9FF73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22800" y="2035495"/>
            <a:ext cx="3535902" cy="3411523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8C1BD4B2-786C-28F8-387F-E3BBF4BE8E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160788" y="2035495"/>
            <a:ext cx="3535902" cy="3411523"/>
          </a:xfrm>
          <a:prstGeom prst="rect">
            <a:avLst/>
          </a:prstGeom>
        </p:spPr>
      </p:pic>
      <p:sp>
        <p:nvSpPr>
          <p:cNvPr id="8" name="Content Placeholder 18">
            <a:extLst>
              <a:ext uri="{FF2B5EF4-FFF2-40B4-BE49-F238E27FC236}">
                <a16:creationId xmlns:a16="http://schemas.microsoft.com/office/drawing/2014/main" id="{1263A044-489A-F063-EF44-0FA544A4A8C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89907" y="2168278"/>
            <a:ext cx="3148384" cy="301924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18">
            <a:extLst>
              <a:ext uri="{FF2B5EF4-FFF2-40B4-BE49-F238E27FC236}">
                <a16:creationId xmlns:a16="http://schemas.microsoft.com/office/drawing/2014/main" id="{7D9E6090-3B36-AFFB-A36A-8D1C7287273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505094" y="2168278"/>
            <a:ext cx="3148384" cy="301924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18">
            <a:extLst>
              <a:ext uri="{FF2B5EF4-FFF2-40B4-BE49-F238E27FC236}">
                <a16:creationId xmlns:a16="http://schemas.microsoft.com/office/drawing/2014/main" id="{929AE5F4-71AC-9114-BB95-1D343A0203E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20281" y="2171485"/>
            <a:ext cx="3148384" cy="301924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5189197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S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14A960-1966-68C3-41FC-594A6B88CA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B7DAF8-F6A7-6F6B-9B22-E657CE551ED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CA6EE310-36F5-327E-169C-29E8787C9A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179" y="1032607"/>
            <a:ext cx="11194511" cy="338993"/>
          </a:xfrm>
        </p:spPr>
        <p:txBody>
          <a:bodyPr anchor="t"/>
          <a:lstStyle>
            <a:lvl1pPr marL="0" indent="0" algn="l">
              <a:buNone/>
              <a:defRPr sz="2100">
                <a:solidFill>
                  <a:schemeClr val="tx1"/>
                </a:solidFill>
                <a:latin typeface="ES Build 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9285CE7-3927-599A-7699-572E402D01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4812" y="2035495"/>
            <a:ext cx="3535902" cy="3411523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C22752F3-A11D-F3CE-9C28-1AC0B9FF73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22800" y="2035495"/>
            <a:ext cx="3535902" cy="3411523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8C1BD4B2-786C-28F8-387F-E3BBF4BE8E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160788" y="2035495"/>
            <a:ext cx="3535902" cy="3411523"/>
          </a:xfrm>
          <a:prstGeom prst="rect">
            <a:avLst/>
          </a:prstGeom>
        </p:spPr>
      </p:pic>
      <p:sp>
        <p:nvSpPr>
          <p:cNvPr id="10" name="Content Placeholder 18">
            <a:extLst>
              <a:ext uri="{FF2B5EF4-FFF2-40B4-BE49-F238E27FC236}">
                <a16:creationId xmlns:a16="http://schemas.microsoft.com/office/drawing/2014/main" id="{689A8D44-0CC8-383B-B4E2-AA3D6981A75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89907" y="2168278"/>
            <a:ext cx="3148384" cy="3019242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8">
            <a:extLst>
              <a:ext uri="{FF2B5EF4-FFF2-40B4-BE49-F238E27FC236}">
                <a16:creationId xmlns:a16="http://schemas.microsoft.com/office/drawing/2014/main" id="{02D6D283-8AC2-EB13-B516-0E2D9E4CBBF4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505094" y="2168278"/>
            <a:ext cx="3148384" cy="3019242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18">
            <a:extLst>
              <a:ext uri="{FF2B5EF4-FFF2-40B4-BE49-F238E27FC236}">
                <a16:creationId xmlns:a16="http://schemas.microsoft.com/office/drawing/2014/main" id="{244EC714-C35F-5891-DA25-0E04F73FDC6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20281" y="2171485"/>
            <a:ext cx="3148384" cy="3019242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5990565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Az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14A960-1966-68C3-41FC-594A6B88CA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B7DAF8-F6A7-6F6B-9B22-E657CE551ED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CA6EE310-36F5-327E-169C-29E8787C9A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179" y="1032607"/>
            <a:ext cx="11194511" cy="338993"/>
          </a:xfrm>
        </p:spPr>
        <p:txBody>
          <a:bodyPr anchor="t"/>
          <a:lstStyle>
            <a:lvl1pPr marL="0" indent="0" algn="l">
              <a:buNone/>
              <a:defRPr sz="210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9285CE7-3927-599A-7699-572E402D01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4812" y="2035495"/>
            <a:ext cx="3535902" cy="3411523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C22752F3-A11D-F3CE-9C28-1AC0B9FF73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22800" y="2035495"/>
            <a:ext cx="3535902" cy="3411523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8C1BD4B2-786C-28F8-387F-E3BBF4BE8E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160788" y="2035495"/>
            <a:ext cx="3535902" cy="3411523"/>
          </a:xfrm>
          <a:prstGeom prst="rect">
            <a:avLst/>
          </a:prstGeom>
        </p:spPr>
      </p:pic>
      <p:sp>
        <p:nvSpPr>
          <p:cNvPr id="8" name="Content Placeholder 18">
            <a:extLst>
              <a:ext uri="{FF2B5EF4-FFF2-40B4-BE49-F238E27FC236}">
                <a16:creationId xmlns:a16="http://schemas.microsoft.com/office/drawing/2014/main" id="{79B756BD-525B-ED94-5E12-1E8B261CCD1E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89907" y="2168278"/>
            <a:ext cx="3148384" cy="301924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18">
            <a:extLst>
              <a:ext uri="{FF2B5EF4-FFF2-40B4-BE49-F238E27FC236}">
                <a16:creationId xmlns:a16="http://schemas.microsoft.com/office/drawing/2014/main" id="{EA51BDD5-163B-786B-05DF-FA91C28BDB2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505094" y="2168278"/>
            <a:ext cx="3148384" cy="301924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18">
            <a:extLst>
              <a:ext uri="{FF2B5EF4-FFF2-40B4-BE49-F238E27FC236}">
                <a16:creationId xmlns:a16="http://schemas.microsoft.com/office/drawing/2014/main" id="{1310DE8B-3E81-E40B-89B4-044CAF4E86C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20281" y="2171485"/>
            <a:ext cx="3148384" cy="301924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4419462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Su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14A960-1966-68C3-41FC-594A6B88CA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B7DAF8-F6A7-6F6B-9B22-E657CE551ED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CA6EE310-36F5-327E-169C-29E8787C9A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179" y="1032607"/>
            <a:ext cx="11194511" cy="338993"/>
          </a:xfrm>
        </p:spPr>
        <p:txBody>
          <a:bodyPr anchor="t"/>
          <a:lstStyle>
            <a:lvl1pPr marL="0" indent="0" algn="l">
              <a:buNone/>
              <a:defRPr sz="2100">
                <a:solidFill>
                  <a:schemeClr val="tx1"/>
                </a:solidFill>
                <a:latin typeface="ES Build 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9285CE7-3927-599A-7699-572E402D01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4812" y="2035495"/>
            <a:ext cx="3535902" cy="3411523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C22752F3-A11D-F3CE-9C28-1AC0B9FF73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22800" y="2035495"/>
            <a:ext cx="3535902" cy="3411523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8C1BD4B2-786C-28F8-387F-E3BBF4BE8E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160788" y="2035495"/>
            <a:ext cx="3535902" cy="3411523"/>
          </a:xfrm>
          <a:prstGeom prst="rect">
            <a:avLst/>
          </a:prstGeom>
        </p:spPr>
      </p:pic>
      <p:sp>
        <p:nvSpPr>
          <p:cNvPr id="8" name="Content Placeholder 18">
            <a:extLst>
              <a:ext uri="{FF2B5EF4-FFF2-40B4-BE49-F238E27FC236}">
                <a16:creationId xmlns:a16="http://schemas.microsoft.com/office/drawing/2014/main" id="{A30E5FBD-1FEB-36DE-0709-D2AD389C88AB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89907" y="2168278"/>
            <a:ext cx="3148384" cy="301924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18">
            <a:extLst>
              <a:ext uri="{FF2B5EF4-FFF2-40B4-BE49-F238E27FC236}">
                <a16:creationId xmlns:a16="http://schemas.microsoft.com/office/drawing/2014/main" id="{D39B2807-FC2A-DDCC-EA0E-DA1ED3F078E0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505094" y="2168278"/>
            <a:ext cx="3148384" cy="301924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18">
            <a:extLst>
              <a:ext uri="{FF2B5EF4-FFF2-40B4-BE49-F238E27FC236}">
                <a16:creationId xmlns:a16="http://schemas.microsoft.com/office/drawing/2014/main" id="{D7454341-F68C-0CE5-3DCC-35FB59E3AF5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20281" y="2171485"/>
            <a:ext cx="3148384" cy="301924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7829009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14A960-1966-68C3-41FC-594A6B88CA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B7DAF8-F6A7-6F6B-9B22-E657CE551ED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CA6EE310-36F5-327E-169C-29E8787C9A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179" y="1032607"/>
            <a:ext cx="11194511" cy="338993"/>
          </a:xfrm>
        </p:spPr>
        <p:txBody>
          <a:bodyPr/>
          <a:lstStyle>
            <a:lvl1pPr marL="0" indent="0" algn="l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9285CE7-3927-599A-7699-572E402D01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4812" y="2035495"/>
            <a:ext cx="3535902" cy="3411523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C22752F3-A11D-F3CE-9C28-1AC0B9FF73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22800" y="2035495"/>
            <a:ext cx="3535902" cy="3411523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8C1BD4B2-786C-28F8-387F-E3BBF4BE8E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160788" y="2035495"/>
            <a:ext cx="3535902" cy="3411523"/>
          </a:xfrm>
          <a:prstGeom prst="rect">
            <a:avLst/>
          </a:prstGeom>
        </p:spPr>
      </p:pic>
      <p:sp>
        <p:nvSpPr>
          <p:cNvPr id="10" name="Content Placeholder 18">
            <a:extLst>
              <a:ext uri="{FF2B5EF4-FFF2-40B4-BE49-F238E27FC236}">
                <a16:creationId xmlns:a16="http://schemas.microsoft.com/office/drawing/2014/main" id="{689A8D44-0CC8-383B-B4E2-AA3D6981A75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89907" y="2168278"/>
            <a:ext cx="3148384" cy="301924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18">
            <a:extLst>
              <a:ext uri="{FF2B5EF4-FFF2-40B4-BE49-F238E27FC236}">
                <a16:creationId xmlns:a16="http://schemas.microsoft.com/office/drawing/2014/main" id="{02D6D283-8AC2-EB13-B516-0E2D9E4CBBF4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505094" y="2168278"/>
            <a:ext cx="3148384" cy="301924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8">
            <a:extLst>
              <a:ext uri="{FF2B5EF4-FFF2-40B4-BE49-F238E27FC236}">
                <a16:creationId xmlns:a16="http://schemas.microsoft.com/office/drawing/2014/main" id="{244EC714-C35F-5891-DA25-0E04F73FDC6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20281" y="2171485"/>
            <a:ext cx="3148384" cy="301924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5023774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 Virid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5ACA0FF3-745C-B3F9-31BA-0D72F6997897}"/>
              </a:ext>
            </a:extLst>
          </p:cNvPr>
          <p:cNvSpPr/>
          <p:nvPr/>
        </p:nvSpPr>
        <p:spPr>
          <a:xfrm>
            <a:off x="0" y="0"/>
            <a:ext cx="8433622" cy="5854259"/>
          </a:xfrm>
          <a:custGeom>
            <a:avLst/>
            <a:gdLst>
              <a:gd name="connsiteX0" fmla="*/ 3920070 w 8433622"/>
              <a:gd name="connsiteY0" fmla="*/ 0 h 5854259"/>
              <a:gd name="connsiteX1" fmla="*/ 3921623 w 8433622"/>
              <a:gd name="connsiteY1" fmla="*/ 0 h 5854259"/>
              <a:gd name="connsiteX2" fmla="*/ 3942361 w 8433622"/>
              <a:gd name="connsiteY2" fmla="*/ 2150 h 5854259"/>
              <a:gd name="connsiteX3" fmla="*/ 5611946 w 8433622"/>
              <a:gd name="connsiteY3" fmla="*/ 2151 h 5854259"/>
              <a:gd name="connsiteX4" fmla="*/ 5611946 w 8433622"/>
              <a:gd name="connsiteY4" fmla="*/ 2154 h 5854259"/>
              <a:gd name="connsiteX5" fmla="*/ 6351359 w 8433622"/>
              <a:gd name="connsiteY5" fmla="*/ 2154 h 5854259"/>
              <a:gd name="connsiteX6" fmla="*/ 6351360 w 8433622"/>
              <a:gd name="connsiteY6" fmla="*/ 1330 h 5854259"/>
              <a:gd name="connsiteX7" fmla="*/ 6351361 w 8433622"/>
              <a:gd name="connsiteY7" fmla="*/ 173 h 5854259"/>
              <a:gd name="connsiteX8" fmla="*/ 7146741 w 8433622"/>
              <a:gd name="connsiteY8" fmla="*/ 0 h 5854259"/>
              <a:gd name="connsiteX9" fmla="*/ 7167509 w 8433622"/>
              <a:gd name="connsiteY9" fmla="*/ 2154 h 5854259"/>
              <a:gd name="connsiteX10" fmla="*/ 7197882 w 8433622"/>
              <a:gd name="connsiteY10" fmla="*/ 2154 h 5854259"/>
              <a:gd name="connsiteX11" fmla="*/ 7197881 w 8433622"/>
              <a:gd name="connsiteY11" fmla="*/ 5304 h 5854259"/>
              <a:gd name="connsiteX12" fmla="*/ 7255678 w 8433622"/>
              <a:gd name="connsiteY12" fmla="*/ 11299 h 5854259"/>
              <a:gd name="connsiteX13" fmla="*/ 7540283 w 8433622"/>
              <a:gd name="connsiteY13" fmla="*/ 164653 h 5854259"/>
              <a:gd name="connsiteX14" fmla="*/ 8264607 w 8433622"/>
              <a:gd name="connsiteY14" fmla="*/ 888978 h 5854259"/>
              <a:gd name="connsiteX15" fmla="*/ 8429260 w 8433622"/>
              <a:gd name="connsiteY15" fmla="*/ 1282519 h 5854259"/>
              <a:gd name="connsiteX16" fmla="*/ 8429232 w 8433622"/>
              <a:gd name="connsiteY16" fmla="*/ 1416839 h 5854259"/>
              <a:gd name="connsiteX17" fmla="*/ 8433622 w 8433622"/>
              <a:gd name="connsiteY17" fmla="*/ 1416840 h 5854259"/>
              <a:gd name="connsiteX18" fmla="*/ 8433622 w 8433622"/>
              <a:gd name="connsiteY18" fmla="*/ 5852108 h 5854259"/>
              <a:gd name="connsiteX19" fmla="*/ 7197882 w 8433622"/>
              <a:gd name="connsiteY19" fmla="*/ 5852108 h 5854259"/>
              <a:gd name="connsiteX20" fmla="*/ 7197881 w 8433622"/>
              <a:gd name="connsiteY20" fmla="*/ 5852111 h 5854259"/>
              <a:gd name="connsiteX21" fmla="*/ 5303429 w 8433622"/>
              <a:gd name="connsiteY21" fmla="*/ 5852110 h 5854259"/>
              <a:gd name="connsiteX22" fmla="*/ 5303428 w 8433622"/>
              <a:gd name="connsiteY22" fmla="*/ 5852929 h 5854259"/>
              <a:gd name="connsiteX23" fmla="*/ 5303427 w 8433622"/>
              <a:gd name="connsiteY23" fmla="*/ 5854086 h 5854259"/>
              <a:gd name="connsiteX24" fmla="*/ 4508047 w 8433622"/>
              <a:gd name="connsiteY24" fmla="*/ 5854259 h 5854259"/>
              <a:gd name="connsiteX25" fmla="*/ 4487306 w 8433622"/>
              <a:gd name="connsiteY25" fmla="*/ 5852108 h 5854259"/>
              <a:gd name="connsiteX26" fmla="*/ 3972763 w 8433622"/>
              <a:gd name="connsiteY26" fmla="*/ 5852108 h 5854259"/>
              <a:gd name="connsiteX27" fmla="*/ 3972763 w 8433622"/>
              <a:gd name="connsiteY27" fmla="*/ 5852110 h 5854259"/>
              <a:gd name="connsiteX28" fmla="*/ 2078312 w 8433622"/>
              <a:gd name="connsiteY28" fmla="*/ 5852111 h 5854259"/>
              <a:gd name="connsiteX29" fmla="*/ 2078310 w 8433622"/>
              <a:gd name="connsiteY29" fmla="*/ 5852929 h 5854259"/>
              <a:gd name="connsiteX30" fmla="*/ 2078308 w 8433622"/>
              <a:gd name="connsiteY30" fmla="*/ 5854086 h 5854259"/>
              <a:gd name="connsiteX31" fmla="*/ 1282928 w 8433622"/>
              <a:gd name="connsiteY31" fmla="*/ 5854259 h 5854259"/>
              <a:gd name="connsiteX32" fmla="*/ 889387 w 8433622"/>
              <a:gd name="connsiteY32" fmla="*/ 5689605 h 5854259"/>
              <a:gd name="connsiteX33" fmla="*/ 165062 w 8433622"/>
              <a:gd name="connsiteY33" fmla="*/ 4965281 h 5854259"/>
              <a:gd name="connsiteX34" fmla="*/ 408 w 8433622"/>
              <a:gd name="connsiteY34" fmla="*/ 4571739 h 5854259"/>
              <a:gd name="connsiteX35" fmla="*/ 438 w 8433622"/>
              <a:gd name="connsiteY35" fmla="*/ 4437419 h 5854259"/>
              <a:gd name="connsiteX36" fmla="*/ 0 w 8433622"/>
              <a:gd name="connsiteY36" fmla="*/ 4437419 h 5854259"/>
              <a:gd name="connsiteX37" fmla="*/ 0 w 8433622"/>
              <a:gd name="connsiteY37" fmla="*/ 2151 h 5854259"/>
              <a:gd name="connsiteX38" fmla="*/ 2386827 w 8433622"/>
              <a:gd name="connsiteY38" fmla="*/ 2151 h 5854259"/>
              <a:gd name="connsiteX39" fmla="*/ 2386827 w 8433622"/>
              <a:gd name="connsiteY39" fmla="*/ 2154 h 5854259"/>
              <a:gd name="connsiteX40" fmla="*/ 3126241 w 8433622"/>
              <a:gd name="connsiteY40" fmla="*/ 2154 h 5854259"/>
              <a:gd name="connsiteX41" fmla="*/ 3126241 w 8433622"/>
              <a:gd name="connsiteY41" fmla="*/ 1330 h 5854259"/>
              <a:gd name="connsiteX42" fmla="*/ 3126243 w 8433622"/>
              <a:gd name="connsiteY42" fmla="*/ 173 h 5854259"/>
              <a:gd name="connsiteX43" fmla="*/ 3920070 w 8433622"/>
              <a:gd name="connsiteY43" fmla="*/ 0 h 5854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8433622" h="5854259">
                <a:moveTo>
                  <a:pt x="3920070" y="0"/>
                </a:moveTo>
                <a:cubicBezTo>
                  <a:pt x="3921623" y="0"/>
                  <a:pt x="3921623" y="0"/>
                  <a:pt x="3921623" y="0"/>
                </a:cubicBezTo>
                <a:lnTo>
                  <a:pt x="3942361" y="2150"/>
                </a:lnTo>
                <a:lnTo>
                  <a:pt x="5611946" y="2151"/>
                </a:lnTo>
                <a:lnTo>
                  <a:pt x="5611946" y="2154"/>
                </a:lnTo>
                <a:lnTo>
                  <a:pt x="6351359" y="2154"/>
                </a:lnTo>
                <a:lnTo>
                  <a:pt x="6351360" y="1330"/>
                </a:lnTo>
                <a:cubicBezTo>
                  <a:pt x="6351361" y="173"/>
                  <a:pt x="6351361" y="173"/>
                  <a:pt x="6351361" y="173"/>
                </a:cubicBezTo>
                <a:cubicBezTo>
                  <a:pt x="7146741" y="0"/>
                  <a:pt x="7146741" y="0"/>
                  <a:pt x="7146741" y="0"/>
                </a:cubicBezTo>
                <a:lnTo>
                  <a:pt x="7167509" y="2154"/>
                </a:lnTo>
                <a:lnTo>
                  <a:pt x="7197882" y="2154"/>
                </a:lnTo>
                <a:lnTo>
                  <a:pt x="7197881" y="5304"/>
                </a:lnTo>
                <a:lnTo>
                  <a:pt x="7255678" y="11299"/>
                </a:lnTo>
                <a:cubicBezTo>
                  <a:pt x="7362449" y="33070"/>
                  <a:pt x="7461371" y="85742"/>
                  <a:pt x="7540283" y="164653"/>
                </a:cubicBezTo>
                <a:cubicBezTo>
                  <a:pt x="8264607" y="888978"/>
                  <a:pt x="8264607" y="888978"/>
                  <a:pt x="8264607" y="888978"/>
                </a:cubicBezTo>
                <a:cubicBezTo>
                  <a:pt x="8368715" y="993086"/>
                  <a:pt x="8428389" y="1134982"/>
                  <a:pt x="8429260" y="1282519"/>
                </a:cubicBezTo>
                <a:lnTo>
                  <a:pt x="8429232" y="1416839"/>
                </a:lnTo>
                <a:lnTo>
                  <a:pt x="8433622" y="1416840"/>
                </a:lnTo>
                <a:lnTo>
                  <a:pt x="8433622" y="5852108"/>
                </a:lnTo>
                <a:lnTo>
                  <a:pt x="7197882" y="5852108"/>
                </a:lnTo>
                <a:lnTo>
                  <a:pt x="7197881" y="5852111"/>
                </a:lnTo>
                <a:lnTo>
                  <a:pt x="5303429" y="5852110"/>
                </a:lnTo>
                <a:lnTo>
                  <a:pt x="5303428" y="5852929"/>
                </a:lnTo>
                <a:cubicBezTo>
                  <a:pt x="5303427" y="5854086"/>
                  <a:pt x="5303427" y="5854086"/>
                  <a:pt x="5303427" y="5854086"/>
                </a:cubicBezTo>
                <a:cubicBezTo>
                  <a:pt x="4508047" y="5854259"/>
                  <a:pt x="4508047" y="5854259"/>
                  <a:pt x="4508047" y="5854259"/>
                </a:cubicBezTo>
                <a:lnTo>
                  <a:pt x="4487306" y="5852108"/>
                </a:lnTo>
                <a:lnTo>
                  <a:pt x="3972763" y="5852108"/>
                </a:lnTo>
                <a:lnTo>
                  <a:pt x="3972763" y="5852110"/>
                </a:lnTo>
                <a:lnTo>
                  <a:pt x="2078312" y="5852111"/>
                </a:lnTo>
                <a:lnTo>
                  <a:pt x="2078310" y="5852929"/>
                </a:lnTo>
                <a:cubicBezTo>
                  <a:pt x="2078308" y="5854086"/>
                  <a:pt x="2078308" y="5854086"/>
                  <a:pt x="2078308" y="5854086"/>
                </a:cubicBezTo>
                <a:cubicBezTo>
                  <a:pt x="1282928" y="5854259"/>
                  <a:pt x="1282928" y="5854259"/>
                  <a:pt x="1282928" y="5854259"/>
                </a:cubicBezTo>
                <a:cubicBezTo>
                  <a:pt x="1135391" y="5853387"/>
                  <a:pt x="994602" y="5794821"/>
                  <a:pt x="889387" y="5689605"/>
                </a:cubicBezTo>
                <a:cubicBezTo>
                  <a:pt x="165062" y="4965281"/>
                  <a:pt x="165062" y="4965281"/>
                  <a:pt x="165062" y="4965281"/>
                </a:cubicBezTo>
                <a:cubicBezTo>
                  <a:pt x="60954" y="4861173"/>
                  <a:pt x="1280" y="4719276"/>
                  <a:pt x="408" y="4571739"/>
                </a:cubicBezTo>
                <a:lnTo>
                  <a:pt x="438" y="4437419"/>
                </a:lnTo>
                <a:lnTo>
                  <a:pt x="0" y="4437419"/>
                </a:lnTo>
                <a:lnTo>
                  <a:pt x="0" y="2151"/>
                </a:lnTo>
                <a:lnTo>
                  <a:pt x="2386827" y="2151"/>
                </a:lnTo>
                <a:lnTo>
                  <a:pt x="2386827" y="2154"/>
                </a:lnTo>
                <a:lnTo>
                  <a:pt x="3126241" y="2154"/>
                </a:lnTo>
                <a:lnTo>
                  <a:pt x="3126241" y="1330"/>
                </a:lnTo>
                <a:cubicBezTo>
                  <a:pt x="3126243" y="173"/>
                  <a:pt x="3126243" y="173"/>
                  <a:pt x="3126243" y="173"/>
                </a:cubicBezTo>
                <a:cubicBezTo>
                  <a:pt x="3822200" y="22"/>
                  <a:pt x="3909195" y="3"/>
                  <a:pt x="392007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7E10EB5A-F6DE-9F4E-2117-2176E75AEACD}"/>
              </a:ext>
            </a:extLst>
          </p:cNvPr>
          <p:cNvSpPr/>
          <p:nvPr/>
        </p:nvSpPr>
        <p:spPr>
          <a:xfrm>
            <a:off x="0" y="0"/>
            <a:ext cx="8433622" cy="5854259"/>
          </a:xfrm>
          <a:custGeom>
            <a:avLst/>
            <a:gdLst>
              <a:gd name="connsiteX0" fmla="*/ 3920070 w 8433622"/>
              <a:gd name="connsiteY0" fmla="*/ 0 h 5854259"/>
              <a:gd name="connsiteX1" fmla="*/ 3921623 w 8433622"/>
              <a:gd name="connsiteY1" fmla="*/ 0 h 5854259"/>
              <a:gd name="connsiteX2" fmla="*/ 3942361 w 8433622"/>
              <a:gd name="connsiteY2" fmla="*/ 2150 h 5854259"/>
              <a:gd name="connsiteX3" fmla="*/ 5611946 w 8433622"/>
              <a:gd name="connsiteY3" fmla="*/ 2151 h 5854259"/>
              <a:gd name="connsiteX4" fmla="*/ 5611946 w 8433622"/>
              <a:gd name="connsiteY4" fmla="*/ 2154 h 5854259"/>
              <a:gd name="connsiteX5" fmla="*/ 6351359 w 8433622"/>
              <a:gd name="connsiteY5" fmla="*/ 2154 h 5854259"/>
              <a:gd name="connsiteX6" fmla="*/ 6351360 w 8433622"/>
              <a:gd name="connsiteY6" fmla="*/ 1330 h 5854259"/>
              <a:gd name="connsiteX7" fmla="*/ 6351361 w 8433622"/>
              <a:gd name="connsiteY7" fmla="*/ 173 h 5854259"/>
              <a:gd name="connsiteX8" fmla="*/ 7146741 w 8433622"/>
              <a:gd name="connsiteY8" fmla="*/ 0 h 5854259"/>
              <a:gd name="connsiteX9" fmla="*/ 7167509 w 8433622"/>
              <a:gd name="connsiteY9" fmla="*/ 2154 h 5854259"/>
              <a:gd name="connsiteX10" fmla="*/ 7197882 w 8433622"/>
              <a:gd name="connsiteY10" fmla="*/ 2154 h 5854259"/>
              <a:gd name="connsiteX11" fmla="*/ 7197881 w 8433622"/>
              <a:gd name="connsiteY11" fmla="*/ 5304 h 5854259"/>
              <a:gd name="connsiteX12" fmla="*/ 7255678 w 8433622"/>
              <a:gd name="connsiteY12" fmla="*/ 11299 h 5854259"/>
              <a:gd name="connsiteX13" fmla="*/ 7540283 w 8433622"/>
              <a:gd name="connsiteY13" fmla="*/ 164653 h 5854259"/>
              <a:gd name="connsiteX14" fmla="*/ 8264607 w 8433622"/>
              <a:gd name="connsiteY14" fmla="*/ 888978 h 5854259"/>
              <a:gd name="connsiteX15" fmla="*/ 8429260 w 8433622"/>
              <a:gd name="connsiteY15" fmla="*/ 1282519 h 5854259"/>
              <a:gd name="connsiteX16" fmla="*/ 8429232 w 8433622"/>
              <a:gd name="connsiteY16" fmla="*/ 1416839 h 5854259"/>
              <a:gd name="connsiteX17" fmla="*/ 8433622 w 8433622"/>
              <a:gd name="connsiteY17" fmla="*/ 1416840 h 5854259"/>
              <a:gd name="connsiteX18" fmla="*/ 8433622 w 8433622"/>
              <a:gd name="connsiteY18" fmla="*/ 5852108 h 5854259"/>
              <a:gd name="connsiteX19" fmla="*/ 7197882 w 8433622"/>
              <a:gd name="connsiteY19" fmla="*/ 5852108 h 5854259"/>
              <a:gd name="connsiteX20" fmla="*/ 7197881 w 8433622"/>
              <a:gd name="connsiteY20" fmla="*/ 5852111 h 5854259"/>
              <a:gd name="connsiteX21" fmla="*/ 5303429 w 8433622"/>
              <a:gd name="connsiteY21" fmla="*/ 5852110 h 5854259"/>
              <a:gd name="connsiteX22" fmla="*/ 5303428 w 8433622"/>
              <a:gd name="connsiteY22" fmla="*/ 5852929 h 5854259"/>
              <a:gd name="connsiteX23" fmla="*/ 5303427 w 8433622"/>
              <a:gd name="connsiteY23" fmla="*/ 5854086 h 5854259"/>
              <a:gd name="connsiteX24" fmla="*/ 4508047 w 8433622"/>
              <a:gd name="connsiteY24" fmla="*/ 5854259 h 5854259"/>
              <a:gd name="connsiteX25" fmla="*/ 4487306 w 8433622"/>
              <a:gd name="connsiteY25" fmla="*/ 5852108 h 5854259"/>
              <a:gd name="connsiteX26" fmla="*/ 3972763 w 8433622"/>
              <a:gd name="connsiteY26" fmla="*/ 5852108 h 5854259"/>
              <a:gd name="connsiteX27" fmla="*/ 3972763 w 8433622"/>
              <a:gd name="connsiteY27" fmla="*/ 5852110 h 5854259"/>
              <a:gd name="connsiteX28" fmla="*/ 2078312 w 8433622"/>
              <a:gd name="connsiteY28" fmla="*/ 5852111 h 5854259"/>
              <a:gd name="connsiteX29" fmla="*/ 2078310 w 8433622"/>
              <a:gd name="connsiteY29" fmla="*/ 5852929 h 5854259"/>
              <a:gd name="connsiteX30" fmla="*/ 2078308 w 8433622"/>
              <a:gd name="connsiteY30" fmla="*/ 5854086 h 5854259"/>
              <a:gd name="connsiteX31" fmla="*/ 1282928 w 8433622"/>
              <a:gd name="connsiteY31" fmla="*/ 5854259 h 5854259"/>
              <a:gd name="connsiteX32" fmla="*/ 889387 w 8433622"/>
              <a:gd name="connsiteY32" fmla="*/ 5689605 h 5854259"/>
              <a:gd name="connsiteX33" fmla="*/ 165062 w 8433622"/>
              <a:gd name="connsiteY33" fmla="*/ 4965281 h 5854259"/>
              <a:gd name="connsiteX34" fmla="*/ 408 w 8433622"/>
              <a:gd name="connsiteY34" fmla="*/ 4571739 h 5854259"/>
              <a:gd name="connsiteX35" fmla="*/ 438 w 8433622"/>
              <a:gd name="connsiteY35" fmla="*/ 4437419 h 5854259"/>
              <a:gd name="connsiteX36" fmla="*/ 0 w 8433622"/>
              <a:gd name="connsiteY36" fmla="*/ 4437419 h 5854259"/>
              <a:gd name="connsiteX37" fmla="*/ 0 w 8433622"/>
              <a:gd name="connsiteY37" fmla="*/ 2151 h 5854259"/>
              <a:gd name="connsiteX38" fmla="*/ 2386827 w 8433622"/>
              <a:gd name="connsiteY38" fmla="*/ 2151 h 5854259"/>
              <a:gd name="connsiteX39" fmla="*/ 2386827 w 8433622"/>
              <a:gd name="connsiteY39" fmla="*/ 2154 h 5854259"/>
              <a:gd name="connsiteX40" fmla="*/ 3126241 w 8433622"/>
              <a:gd name="connsiteY40" fmla="*/ 2154 h 5854259"/>
              <a:gd name="connsiteX41" fmla="*/ 3126241 w 8433622"/>
              <a:gd name="connsiteY41" fmla="*/ 1330 h 5854259"/>
              <a:gd name="connsiteX42" fmla="*/ 3126243 w 8433622"/>
              <a:gd name="connsiteY42" fmla="*/ 173 h 5854259"/>
              <a:gd name="connsiteX43" fmla="*/ 3920070 w 8433622"/>
              <a:gd name="connsiteY43" fmla="*/ 0 h 5854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8433622" h="5854259">
                <a:moveTo>
                  <a:pt x="3920070" y="0"/>
                </a:moveTo>
                <a:cubicBezTo>
                  <a:pt x="3921623" y="0"/>
                  <a:pt x="3921623" y="0"/>
                  <a:pt x="3921623" y="0"/>
                </a:cubicBezTo>
                <a:lnTo>
                  <a:pt x="3942361" y="2150"/>
                </a:lnTo>
                <a:lnTo>
                  <a:pt x="5611946" y="2151"/>
                </a:lnTo>
                <a:lnTo>
                  <a:pt x="5611946" y="2154"/>
                </a:lnTo>
                <a:lnTo>
                  <a:pt x="6351359" y="2154"/>
                </a:lnTo>
                <a:lnTo>
                  <a:pt x="6351360" y="1330"/>
                </a:lnTo>
                <a:cubicBezTo>
                  <a:pt x="6351361" y="173"/>
                  <a:pt x="6351361" y="173"/>
                  <a:pt x="6351361" y="173"/>
                </a:cubicBezTo>
                <a:cubicBezTo>
                  <a:pt x="7146741" y="0"/>
                  <a:pt x="7146741" y="0"/>
                  <a:pt x="7146741" y="0"/>
                </a:cubicBezTo>
                <a:lnTo>
                  <a:pt x="7167509" y="2154"/>
                </a:lnTo>
                <a:lnTo>
                  <a:pt x="7197882" y="2154"/>
                </a:lnTo>
                <a:lnTo>
                  <a:pt x="7197881" y="5304"/>
                </a:lnTo>
                <a:lnTo>
                  <a:pt x="7255678" y="11299"/>
                </a:lnTo>
                <a:cubicBezTo>
                  <a:pt x="7362449" y="33070"/>
                  <a:pt x="7461371" y="85742"/>
                  <a:pt x="7540283" y="164653"/>
                </a:cubicBezTo>
                <a:cubicBezTo>
                  <a:pt x="8264607" y="888978"/>
                  <a:pt x="8264607" y="888978"/>
                  <a:pt x="8264607" y="888978"/>
                </a:cubicBezTo>
                <a:cubicBezTo>
                  <a:pt x="8368715" y="993086"/>
                  <a:pt x="8428389" y="1134982"/>
                  <a:pt x="8429260" y="1282519"/>
                </a:cubicBezTo>
                <a:lnTo>
                  <a:pt x="8429232" y="1416839"/>
                </a:lnTo>
                <a:lnTo>
                  <a:pt x="8433622" y="1416840"/>
                </a:lnTo>
                <a:lnTo>
                  <a:pt x="8433622" y="5852108"/>
                </a:lnTo>
                <a:lnTo>
                  <a:pt x="7197882" y="5852108"/>
                </a:lnTo>
                <a:lnTo>
                  <a:pt x="7197881" y="5852111"/>
                </a:lnTo>
                <a:lnTo>
                  <a:pt x="5303429" y="5852110"/>
                </a:lnTo>
                <a:lnTo>
                  <a:pt x="5303428" y="5852929"/>
                </a:lnTo>
                <a:cubicBezTo>
                  <a:pt x="5303427" y="5854086"/>
                  <a:pt x="5303427" y="5854086"/>
                  <a:pt x="5303427" y="5854086"/>
                </a:cubicBezTo>
                <a:cubicBezTo>
                  <a:pt x="4508047" y="5854259"/>
                  <a:pt x="4508047" y="5854259"/>
                  <a:pt x="4508047" y="5854259"/>
                </a:cubicBezTo>
                <a:lnTo>
                  <a:pt x="4487306" y="5852108"/>
                </a:lnTo>
                <a:lnTo>
                  <a:pt x="3972763" y="5852108"/>
                </a:lnTo>
                <a:lnTo>
                  <a:pt x="3972763" y="5852110"/>
                </a:lnTo>
                <a:lnTo>
                  <a:pt x="2078312" y="5852111"/>
                </a:lnTo>
                <a:lnTo>
                  <a:pt x="2078310" y="5852929"/>
                </a:lnTo>
                <a:cubicBezTo>
                  <a:pt x="2078308" y="5854086"/>
                  <a:pt x="2078308" y="5854086"/>
                  <a:pt x="2078308" y="5854086"/>
                </a:cubicBezTo>
                <a:cubicBezTo>
                  <a:pt x="1282928" y="5854259"/>
                  <a:pt x="1282928" y="5854259"/>
                  <a:pt x="1282928" y="5854259"/>
                </a:cubicBezTo>
                <a:cubicBezTo>
                  <a:pt x="1135391" y="5853387"/>
                  <a:pt x="994602" y="5794821"/>
                  <a:pt x="889387" y="5689605"/>
                </a:cubicBezTo>
                <a:cubicBezTo>
                  <a:pt x="165062" y="4965281"/>
                  <a:pt x="165062" y="4965281"/>
                  <a:pt x="165062" y="4965281"/>
                </a:cubicBezTo>
                <a:cubicBezTo>
                  <a:pt x="60954" y="4861173"/>
                  <a:pt x="1280" y="4719276"/>
                  <a:pt x="408" y="4571739"/>
                </a:cubicBezTo>
                <a:lnTo>
                  <a:pt x="438" y="4437419"/>
                </a:lnTo>
                <a:lnTo>
                  <a:pt x="0" y="4437419"/>
                </a:lnTo>
                <a:lnTo>
                  <a:pt x="0" y="2151"/>
                </a:lnTo>
                <a:lnTo>
                  <a:pt x="2386827" y="2151"/>
                </a:lnTo>
                <a:lnTo>
                  <a:pt x="2386827" y="2154"/>
                </a:lnTo>
                <a:lnTo>
                  <a:pt x="3126241" y="2154"/>
                </a:lnTo>
                <a:lnTo>
                  <a:pt x="3126241" y="1330"/>
                </a:lnTo>
                <a:cubicBezTo>
                  <a:pt x="3126243" y="173"/>
                  <a:pt x="3126243" y="173"/>
                  <a:pt x="3126243" y="173"/>
                </a:cubicBezTo>
                <a:cubicBezTo>
                  <a:pt x="3822200" y="22"/>
                  <a:pt x="3909195" y="3"/>
                  <a:pt x="39200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6692DA30-7E49-60E7-C70F-22061A006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0315" y="1447799"/>
            <a:ext cx="6065385" cy="3167743"/>
          </a:xfrm>
        </p:spPr>
        <p:txBody>
          <a:bodyPr anchor="ctr">
            <a:noAutofit/>
          </a:bodyPr>
          <a:lstStyle>
            <a:lvl1pPr>
              <a:lnSpc>
                <a:spcPct val="84000"/>
              </a:lnSpc>
              <a:defRPr sz="72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5">
            <a:extLst>
              <a:ext uri="{FF2B5EF4-FFF2-40B4-BE49-F238E27FC236}">
                <a16:creationId xmlns:a16="http://schemas.microsoft.com/office/drawing/2014/main" id="{BCFC4176-9DE3-B70C-EEA6-E92C0551B13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077325" y="3883114"/>
            <a:ext cx="2619376" cy="289711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10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/>
              <a:t>Section 00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A605E036-9278-326A-A717-B279EB0229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077325" y="4179245"/>
            <a:ext cx="2619375" cy="961080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  <a:latin typeface="ES Build 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169786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 S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7E10EB5A-F6DE-9F4E-2117-2176E75AEACD}"/>
              </a:ext>
            </a:extLst>
          </p:cNvPr>
          <p:cNvSpPr/>
          <p:nvPr/>
        </p:nvSpPr>
        <p:spPr>
          <a:xfrm>
            <a:off x="0" y="0"/>
            <a:ext cx="8433622" cy="5854259"/>
          </a:xfrm>
          <a:custGeom>
            <a:avLst/>
            <a:gdLst>
              <a:gd name="connsiteX0" fmla="*/ 3920070 w 8433622"/>
              <a:gd name="connsiteY0" fmla="*/ 0 h 5854259"/>
              <a:gd name="connsiteX1" fmla="*/ 3921623 w 8433622"/>
              <a:gd name="connsiteY1" fmla="*/ 0 h 5854259"/>
              <a:gd name="connsiteX2" fmla="*/ 3942361 w 8433622"/>
              <a:gd name="connsiteY2" fmla="*/ 2150 h 5854259"/>
              <a:gd name="connsiteX3" fmla="*/ 5611946 w 8433622"/>
              <a:gd name="connsiteY3" fmla="*/ 2151 h 5854259"/>
              <a:gd name="connsiteX4" fmla="*/ 5611946 w 8433622"/>
              <a:gd name="connsiteY4" fmla="*/ 2154 h 5854259"/>
              <a:gd name="connsiteX5" fmla="*/ 6351359 w 8433622"/>
              <a:gd name="connsiteY5" fmla="*/ 2154 h 5854259"/>
              <a:gd name="connsiteX6" fmla="*/ 6351360 w 8433622"/>
              <a:gd name="connsiteY6" fmla="*/ 1330 h 5854259"/>
              <a:gd name="connsiteX7" fmla="*/ 6351361 w 8433622"/>
              <a:gd name="connsiteY7" fmla="*/ 173 h 5854259"/>
              <a:gd name="connsiteX8" fmla="*/ 7146741 w 8433622"/>
              <a:gd name="connsiteY8" fmla="*/ 0 h 5854259"/>
              <a:gd name="connsiteX9" fmla="*/ 7167509 w 8433622"/>
              <a:gd name="connsiteY9" fmla="*/ 2154 h 5854259"/>
              <a:gd name="connsiteX10" fmla="*/ 7197882 w 8433622"/>
              <a:gd name="connsiteY10" fmla="*/ 2154 h 5854259"/>
              <a:gd name="connsiteX11" fmla="*/ 7197881 w 8433622"/>
              <a:gd name="connsiteY11" fmla="*/ 5304 h 5854259"/>
              <a:gd name="connsiteX12" fmla="*/ 7255678 w 8433622"/>
              <a:gd name="connsiteY12" fmla="*/ 11299 h 5854259"/>
              <a:gd name="connsiteX13" fmla="*/ 7540283 w 8433622"/>
              <a:gd name="connsiteY13" fmla="*/ 164653 h 5854259"/>
              <a:gd name="connsiteX14" fmla="*/ 8264607 w 8433622"/>
              <a:gd name="connsiteY14" fmla="*/ 888978 h 5854259"/>
              <a:gd name="connsiteX15" fmla="*/ 8429260 w 8433622"/>
              <a:gd name="connsiteY15" fmla="*/ 1282519 h 5854259"/>
              <a:gd name="connsiteX16" fmla="*/ 8429232 w 8433622"/>
              <a:gd name="connsiteY16" fmla="*/ 1416839 h 5854259"/>
              <a:gd name="connsiteX17" fmla="*/ 8433622 w 8433622"/>
              <a:gd name="connsiteY17" fmla="*/ 1416840 h 5854259"/>
              <a:gd name="connsiteX18" fmla="*/ 8433622 w 8433622"/>
              <a:gd name="connsiteY18" fmla="*/ 5852108 h 5854259"/>
              <a:gd name="connsiteX19" fmla="*/ 7197882 w 8433622"/>
              <a:gd name="connsiteY19" fmla="*/ 5852108 h 5854259"/>
              <a:gd name="connsiteX20" fmla="*/ 7197881 w 8433622"/>
              <a:gd name="connsiteY20" fmla="*/ 5852111 h 5854259"/>
              <a:gd name="connsiteX21" fmla="*/ 5303429 w 8433622"/>
              <a:gd name="connsiteY21" fmla="*/ 5852110 h 5854259"/>
              <a:gd name="connsiteX22" fmla="*/ 5303428 w 8433622"/>
              <a:gd name="connsiteY22" fmla="*/ 5852929 h 5854259"/>
              <a:gd name="connsiteX23" fmla="*/ 5303427 w 8433622"/>
              <a:gd name="connsiteY23" fmla="*/ 5854086 h 5854259"/>
              <a:gd name="connsiteX24" fmla="*/ 4508047 w 8433622"/>
              <a:gd name="connsiteY24" fmla="*/ 5854259 h 5854259"/>
              <a:gd name="connsiteX25" fmla="*/ 4487306 w 8433622"/>
              <a:gd name="connsiteY25" fmla="*/ 5852108 h 5854259"/>
              <a:gd name="connsiteX26" fmla="*/ 3972763 w 8433622"/>
              <a:gd name="connsiteY26" fmla="*/ 5852108 h 5854259"/>
              <a:gd name="connsiteX27" fmla="*/ 3972763 w 8433622"/>
              <a:gd name="connsiteY27" fmla="*/ 5852110 h 5854259"/>
              <a:gd name="connsiteX28" fmla="*/ 2078312 w 8433622"/>
              <a:gd name="connsiteY28" fmla="*/ 5852111 h 5854259"/>
              <a:gd name="connsiteX29" fmla="*/ 2078310 w 8433622"/>
              <a:gd name="connsiteY29" fmla="*/ 5852929 h 5854259"/>
              <a:gd name="connsiteX30" fmla="*/ 2078308 w 8433622"/>
              <a:gd name="connsiteY30" fmla="*/ 5854086 h 5854259"/>
              <a:gd name="connsiteX31" fmla="*/ 1282928 w 8433622"/>
              <a:gd name="connsiteY31" fmla="*/ 5854259 h 5854259"/>
              <a:gd name="connsiteX32" fmla="*/ 889387 w 8433622"/>
              <a:gd name="connsiteY32" fmla="*/ 5689605 h 5854259"/>
              <a:gd name="connsiteX33" fmla="*/ 165062 w 8433622"/>
              <a:gd name="connsiteY33" fmla="*/ 4965281 h 5854259"/>
              <a:gd name="connsiteX34" fmla="*/ 408 w 8433622"/>
              <a:gd name="connsiteY34" fmla="*/ 4571739 h 5854259"/>
              <a:gd name="connsiteX35" fmla="*/ 438 w 8433622"/>
              <a:gd name="connsiteY35" fmla="*/ 4437419 h 5854259"/>
              <a:gd name="connsiteX36" fmla="*/ 0 w 8433622"/>
              <a:gd name="connsiteY36" fmla="*/ 4437419 h 5854259"/>
              <a:gd name="connsiteX37" fmla="*/ 0 w 8433622"/>
              <a:gd name="connsiteY37" fmla="*/ 2151 h 5854259"/>
              <a:gd name="connsiteX38" fmla="*/ 2386827 w 8433622"/>
              <a:gd name="connsiteY38" fmla="*/ 2151 h 5854259"/>
              <a:gd name="connsiteX39" fmla="*/ 2386827 w 8433622"/>
              <a:gd name="connsiteY39" fmla="*/ 2154 h 5854259"/>
              <a:gd name="connsiteX40" fmla="*/ 3126241 w 8433622"/>
              <a:gd name="connsiteY40" fmla="*/ 2154 h 5854259"/>
              <a:gd name="connsiteX41" fmla="*/ 3126241 w 8433622"/>
              <a:gd name="connsiteY41" fmla="*/ 1330 h 5854259"/>
              <a:gd name="connsiteX42" fmla="*/ 3126243 w 8433622"/>
              <a:gd name="connsiteY42" fmla="*/ 173 h 5854259"/>
              <a:gd name="connsiteX43" fmla="*/ 3920070 w 8433622"/>
              <a:gd name="connsiteY43" fmla="*/ 0 h 5854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8433622" h="5854259">
                <a:moveTo>
                  <a:pt x="3920070" y="0"/>
                </a:moveTo>
                <a:cubicBezTo>
                  <a:pt x="3921623" y="0"/>
                  <a:pt x="3921623" y="0"/>
                  <a:pt x="3921623" y="0"/>
                </a:cubicBezTo>
                <a:lnTo>
                  <a:pt x="3942361" y="2150"/>
                </a:lnTo>
                <a:lnTo>
                  <a:pt x="5611946" y="2151"/>
                </a:lnTo>
                <a:lnTo>
                  <a:pt x="5611946" y="2154"/>
                </a:lnTo>
                <a:lnTo>
                  <a:pt x="6351359" y="2154"/>
                </a:lnTo>
                <a:lnTo>
                  <a:pt x="6351360" y="1330"/>
                </a:lnTo>
                <a:cubicBezTo>
                  <a:pt x="6351361" y="173"/>
                  <a:pt x="6351361" y="173"/>
                  <a:pt x="6351361" y="173"/>
                </a:cubicBezTo>
                <a:cubicBezTo>
                  <a:pt x="7146741" y="0"/>
                  <a:pt x="7146741" y="0"/>
                  <a:pt x="7146741" y="0"/>
                </a:cubicBezTo>
                <a:lnTo>
                  <a:pt x="7167509" y="2154"/>
                </a:lnTo>
                <a:lnTo>
                  <a:pt x="7197882" y="2154"/>
                </a:lnTo>
                <a:lnTo>
                  <a:pt x="7197881" y="5304"/>
                </a:lnTo>
                <a:lnTo>
                  <a:pt x="7255678" y="11299"/>
                </a:lnTo>
                <a:cubicBezTo>
                  <a:pt x="7362449" y="33070"/>
                  <a:pt x="7461371" y="85742"/>
                  <a:pt x="7540283" y="164653"/>
                </a:cubicBezTo>
                <a:cubicBezTo>
                  <a:pt x="8264607" y="888978"/>
                  <a:pt x="8264607" y="888978"/>
                  <a:pt x="8264607" y="888978"/>
                </a:cubicBezTo>
                <a:cubicBezTo>
                  <a:pt x="8368715" y="993086"/>
                  <a:pt x="8428389" y="1134982"/>
                  <a:pt x="8429260" y="1282519"/>
                </a:cubicBezTo>
                <a:lnTo>
                  <a:pt x="8429232" y="1416839"/>
                </a:lnTo>
                <a:lnTo>
                  <a:pt x="8433622" y="1416840"/>
                </a:lnTo>
                <a:lnTo>
                  <a:pt x="8433622" y="5852108"/>
                </a:lnTo>
                <a:lnTo>
                  <a:pt x="7197882" y="5852108"/>
                </a:lnTo>
                <a:lnTo>
                  <a:pt x="7197881" y="5852111"/>
                </a:lnTo>
                <a:lnTo>
                  <a:pt x="5303429" y="5852110"/>
                </a:lnTo>
                <a:lnTo>
                  <a:pt x="5303428" y="5852929"/>
                </a:lnTo>
                <a:cubicBezTo>
                  <a:pt x="5303427" y="5854086"/>
                  <a:pt x="5303427" y="5854086"/>
                  <a:pt x="5303427" y="5854086"/>
                </a:cubicBezTo>
                <a:cubicBezTo>
                  <a:pt x="4508047" y="5854259"/>
                  <a:pt x="4508047" y="5854259"/>
                  <a:pt x="4508047" y="5854259"/>
                </a:cubicBezTo>
                <a:lnTo>
                  <a:pt x="4487306" y="5852108"/>
                </a:lnTo>
                <a:lnTo>
                  <a:pt x="3972763" y="5852108"/>
                </a:lnTo>
                <a:lnTo>
                  <a:pt x="3972763" y="5852110"/>
                </a:lnTo>
                <a:lnTo>
                  <a:pt x="2078312" y="5852111"/>
                </a:lnTo>
                <a:lnTo>
                  <a:pt x="2078310" y="5852929"/>
                </a:lnTo>
                <a:cubicBezTo>
                  <a:pt x="2078308" y="5854086"/>
                  <a:pt x="2078308" y="5854086"/>
                  <a:pt x="2078308" y="5854086"/>
                </a:cubicBezTo>
                <a:cubicBezTo>
                  <a:pt x="1282928" y="5854259"/>
                  <a:pt x="1282928" y="5854259"/>
                  <a:pt x="1282928" y="5854259"/>
                </a:cubicBezTo>
                <a:cubicBezTo>
                  <a:pt x="1135391" y="5853387"/>
                  <a:pt x="994602" y="5794821"/>
                  <a:pt x="889387" y="5689605"/>
                </a:cubicBezTo>
                <a:cubicBezTo>
                  <a:pt x="165062" y="4965281"/>
                  <a:pt x="165062" y="4965281"/>
                  <a:pt x="165062" y="4965281"/>
                </a:cubicBezTo>
                <a:cubicBezTo>
                  <a:pt x="60954" y="4861173"/>
                  <a:pt x="1280" y="4719276"/>
                  <a:pt x="408" y="4571739"/>
                </a:cubicBezTo>
                <a:lnTo>
                  <a:pt x="438" y="4437419"/>
                </a:lnTo>
                <a:lnTo>
                  <a:pt x="0" y="4437419"/>
                </a:lnTo>
                <a:lnTo>
                  <a:pt x="0" y="2151"/>
                </a:lnTo>
                <a:lnTo>
                  <a:pt x="2386827" y="2151"/>
                </a:lnTo>
                <a:lnTo>
                  <a:pt x="2386827" y="2154"/>
                </a:lnTo>
                <a:lnTo>
                  <a:pt x="3126241" y="2154"/>
                </a:lnTo>
                <a:lnTo>
                  <a:pt x="3126241" y="1330"/>
                </a:lnTo>
                <a:cubicBezTo>
                  <a:pt x="3126243" y="173"/>
                  <a:pt x="3126243" y="173"/>
                  <a:pt x="3126243" y="173"/>
                </a:cubicBezTo>
                <a:cubicBezTo>
                  <a:pt x="3822200" y="22"/>
                  <a:pt x="3909195" y="3"/>
                  <a:pt x="392007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6692DA30-7E49-60E7-C70F-22061A006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0315" y="1447799"/>
            <a:ext cx="6065385" cy="3167743"/>
          </a:xfrm>
        </p:spPr>
        <p:txBody>
          <a:bodyPr anchor="ctr">
            <a:noAutofit/>
          </a:bodyPr>
          <a:lstStyle>
            <a:lvl1pPr>
              <a:lnSpc>
                <a:spcPct val="84000"/>
              </a:lnSpc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5">
            <a:extLst>
              <a:ext uri="{FF2B5EF4-FFF2-40B4-BE49-F238E27FC236}">
                <a16:creationId xmlns:a16="http://schemas.microsoft.com/office/drawing/2014/main" id="{EC896C82-CBBA-75F8-E833-2663BE43FB1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077325" y="3883114"/>
            <a:ext cx="2619376" cy="28971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100">
                <a:solidFill>
                  <a:schemeClr val="accent4"/>
                </a:solidFill>
                <a:latin typeface="+mj-lt"/>
              </a:defRPr>
            </a:lvl1pPr>
          </a:lstStyle>
          <a:p>
            <a:pPr lvl="0"/>
            <a:r>
              <a:rPr lang="en-US"/>
              <a:t>Section 00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53781B12-EF4C-0172-7852-53CFAC014F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077325" y="4179245"/>
            <a:ext cx="2619375" cy="96108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78992260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 Cas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7E10EB5A-F6DE-9F4E-2117-2176E75AEACD}"/>
              </a:ext>
            </a:extLst>
          </p:cNvPr>
          <p:cNvSpPr/>
          <p:nvPr/>
        </p:nvSpPr>
        <p:spPr>
          <a:xfrm>
            <a:off x="0" y="0"/>
            <a:ext cx="8433622" cy="5854259"/>
          </a:xfrm>
          <a:custGeom>
            <a:avLst/>
            <a:gdLst>
              <a:gd name="connsiteX0" fmla="*/ 3920070 w 8433622"/>
              <a:gd name="connsiteY0" fmla="*/ 0 h 5854259"/>
              <a:gd name="connsiteX1" fmla="*/ 3921623 w 8433622"/>
              <a:gd name="connsiteY1" fmla="*/ 0 h 5854259"/>
              <a:gd name="connsiteX2" fmla="*/ 3942361 w 8433622"/>
              <a:gd name="connsiteY2" fmla="*/ 2150 h 5854259"/>
              <a:gd name="connsiteX3" fmla="*/ 5611946 w 8433622"/>
              <a:gd name="connsiteY3" fmla="*/ 2151 h 5854259"/>
              <a:gd name="connsiteX4" fmla="*/ 5611946 w 8433622"/>
              <a:gd name="connsiteY4" fmla="*/ 2154 h 5854259"/>
              <a:gd name="connsiteX5" fmla="*/ 6351359 w 8433622"/>
              <a:gd name="connsiteY5" fmla="*/ 2154 h 5854259"/>
              <a:gd name="connsiteX6" fmla="*/ 6351360 w 8433622"/>
              <a:gd name="connsiteY6" fmla="*/ 1330 h 5854259"/>
              <a:gd name="connsiteX7" fmla="*/ 6351361 w 8433622"/>
              <a:gd name="connsiteY7" fmla="*/ 173 h 5854259"/>
              <a:gd name="connsiteX8" fmla="*/ 7146741 w 8433622"/>
              <a:gd name="connsiteY8" fmla="*/ 0 h 5854259"/>
              <a:gd name="connsiteX9" fmla="*/ 7167509 w 8433622"/>
              <a:gd name="connsiteY9" fmla="*/ 2154 h 5854259"/>
              <a:gd name="connsiteX10" fmla="*/ 7197882 w 8433622"/>
              <a:gd name="connsiteY10" fmla="*/ 2154 h 5854259"/>
              <a:gd name="connsiteX11" fmla="*/ 7197881 w 8433622"/>
              <a:gd name="connsiteY11" fmla="*/ 5304 h 5854259"/>
              <a:gd name="connsiteX12" fmla="*/ 7255678 w 8433622"/>
              <a:gd name="connsiteY12" fmla="*/ 11299 h 5854259"/>
              <a:gd name="connsiteX13" fmla="*/ 7540283 w 8433622"/>
              <a:gd name="connsiteY13" fmla="*/ 164653 h 5854259"/>
              <a:gd name="connsiteX14" fmla="*/ 8264607 w 8433622"/>
              <a:gd name="connsiteY14" fmla="*/ 888978 h 5854259"/>
              <a:gd name="connsiteX15" fmla="*/ 8429260 w 8433622"/>
              <a:gd name="connsiteY15" fmla="*/ 1282519 h 5854259"/>
              <a:gd name="connsiteX16" fmla="*/ 8429232 w 8433622"/>
              <a:gd name="connsiteY16" fmla="*/ 1416839 h 5854259"/>
              <a:gd name="connsiteX17" fmla="*/ 8433622 w 8433622"/>
              <a:gd name="connsiteY17" fmla="*/ 1416840 h 5854259"/>
              <a:gd name="connsiteX18" fmla="*/ 8433622 w 8433622"/>
              <a:gd name="connsiteY18" fmla="*/ 5852108 h 5854259"/>
              <a:gd name="connsiteX19" fmla="*/ 7197882 w 8433622"/>
              <a:gd name="connsiteY19" fmla="*/ 5852108 h 5854259"/>
              <a:gd name="connsiteX20" fmla="*/ 7197881 w 8433622"/>
              <a:gd name="connsiteY20" fmla="*/ 5852111 h 5854259"/>
              <a:gd name="connsiteX21" fmla="*/ 5303429 w 8433622"/>
              <a:gd name="connsiteY21" fmla="*/ 5852110 h 5854259"/>
              <a:gd name="connsiteX22" fmla="*/ 5303428 w 8433622"/>
              <a:gd name="connsiteY22" fmla="*/ 5852929 h 5854259"/>
              <a:gd name="connsiteX23" fmla="*/ 5303427 w 8433622"/>
              <a:gd name="connsiteY23" fmla="*/ 5854086 h 5854259"/>
              <a:gd name="connsiteX24" fmla="*/ 4508047 w 8433622"/>
              <a:gd name="connsiteY24" fmla="*/ 5854259 h 5854259"/>
              <a:gd name="connsiteX25" fmla="*/ 4487306 w 8433622"/>
              <a:gd name="connsiteY25" fmla="*/ 5852108 h 5854259"/>
              <a:gd name="connsiteX26" fmla="*/ 3972763 w 8433622"/>
              <a:gd name="connsiteY26" fmla="*/ 5852108 h 5854259"/>
              <a:gd name="connsiteX27" fmla="*/ 3972763 w 8433622"/>
              <a:gd name="connsiteY27" fmla="*/ 5852110 h 5854259"/>
              <a:gd name="connsiteX28" fmla="*/ 2078312 w 8433622"/>
              <a:gd name="connsiteY28" fmla="*/ 5852111 h 5854259"/>
              <a:gd name="connsiteX29" fmla="*/ 2078310 w 8433622"/>
              <a:gd name="connsiteY29" fmla="*/ 5852929 h 5854259"/>
              <a:gd name="connsiteX30" fmla="*/ 2078308 w 8433622"/>
              <a:gd name="connsiteY30" fmla="*/ 5854086 h 5854259"/>
              <a:gd name="connsiteX31" fmla="*/ 1282928 w 8433622"/>
              <a:gd name="connsiteY31" fmla="*/ 5854259 h 5854259"/>
              <a:gd name="connsiteX32" fmla="*/ 889387 w 8433622"/>
              <a:gd name="connsiteY32" fmla="*/ 5689605 h 5854259"/>
              <a:gd name="connsiteX33" fmla="*/ 165062 w 8433622"/>
              <a:gd name="connsiteY33" fmla="*/ 4965281 h 5854259"/>
              <a:gd name="connsiteX34" fmla="*/ 408 w 8433622"/>
              <a:gd name="connsiteY34" fmla="*/ 4571739 h 5854259"/>
              <a:gd name="connsiteX35" fmla="*/ 438 w 8433622"/>
              <a:gd name="connsiteY35" fmla="*/ 4437419 h 5854259"/>
              <a:gd name="connsiteX36" fmla="*/ 0 w 8433622"/>
              <a:gd name="connsiteY36" fmla="*/ 4437419 h 5854259"/>
              <a:gd name="connsiteX37" fmla="*/ 0 w 8433622"/>
              <a:gd name="connsiteY37" fmla="*/ 2151 h 5854259"/>
              <a:gd name="connsiteX38" fmla="*/ 2386827 w 8433622"/>
              <a:gd name="connsiteY38" fmla="*/ 2151 h 5854259"/>
              <a:gd name="connsiteX39" fmla="*/ 2386827 w 8433622"/>
              <a:gd name="connsiteY39" fmla="*/ 2154 h 5854259"/>
              <a:gd name="connsiteX40" fmla="*/ 3126241 w 8433622"/>
              <a:gd name="connsiteY40" fmla="*/ 2154 h 5854259"/>
              <a:gd name="connsiteX41" fmla="*/ 3126241 w 8433622"/>
              <a:gd name="connsiteY41" fmla="*/ 1330 h 5854259"/>
              <a:gd name="connsiteX42" fmla="*/ 3126243 w 8433622"/>
              <a:gd name="connsiteY42" fmla="*/ 173 h 5854259"/>
              <a:gd name="connsiteX43" fmla="*/ 3920070 w 8433622"/>
              <a:gd name="connsiteY43" fmla="*/ 0 h 5854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8433622" h="5854259">
                <a:moveTo>
                  <a:pt x="3920070" y="0"/>
                </a:moveTo>
                <a:cubicBezTo>
                  <a:pt x="3921623" y="0"/>
                  <a:pt x="3921623" y="0"/>
                  <a:pt x="3921623" y="0"/>
                </a:cubicBezTo>
                <a:lnTo>
                  <a:pt x="3942361" y="2150"/>
                </a:lnTo>
                <a:lnTo>
                  <a:pt x="5611946" y="2151"/>
                </a:lnTo>
                <a:lnTo>
                  <a:pt x="5611946" y="2154"/>
                </a:lnTo>
                <a:lnTo>
                  <a:pt x="6351359" y="2154"/>
                </a:lnTo>
                <a:lnTo>
                  <a:pt x="6351360" y="1330"/>
                </a:lnTo>
                <a:cubicBezTo>
                  <a:pt x="6351361" y="173"/>
                  <a:pt x="6351361" y="173"/>
                  <a:pt x="6351361" y="173"/>
                </a:cubicBezTo>
                <a:cubicBezTo>
                  <a:pt x="7146741" y="0"/>
                  <a:pt x="7146741" y="0"/>
                  <a:pt x="7146741" y="0"/>
                </a:cubicBezTo>
                <a:lnTo>
                  <a:pt x="7167509" y="2154"/>
                </a:lnTo>
                <a:lnTo>
                  <a:pt x="7197882" y="2154"/>
                </a:lnTo>
                <a:lnTo>
                  <a:pt x="7197881" y="5304"/>
                </a:lnTo>
                <a:lnTo>
                  <a:pt x="7255678" y="11299"/>
                </a:lnTo>
                <a:cubicBezTo>
                  <a:pt x="7362449" y="33070"/>
                  <a:pt x="7461371" y="85742"/>
                  <a:pt x="7540283" y="164653"/>
                </a:cubicBezTo>
                <a:cubicBezTo>
                  <a:pt x="8264607" y="888978"/>
                  <a:pt x="8264607" y="888978"/>
                  <a:pt x="8264607" y="888978"/>
                </a:cubicBezTo>
                <a:cubicBezTo>
                  <a:pt x="8368715" y="993086"/>
                  <a:pt x="8428389" y="1134982"/>
                  <a:pt x="8429260" y="1282519"/>
                </a:cubicBezTo>
                <a:lnTo>
                  <a:pt x="8429232" y="1416839"/>
                </a:lnTo>
                <a:lnTo>
                  <a:pt x="8433622" y="1416840"/>
                </a:lnTo>
                <a:lnTo>
                  <a:pt x="8433622" y="5852108"/>
                </a:lnTo>
                <a:lnTo>
                  <a:pt x="7197882" y="5852108"/>
                </a:lnTo>
                <a:lnTo>
                  <a:pt x="7197881" y="5852111"/>
                </a:lnTo>
                <a:lnTo>
                  <a:pt x="5303429" y="5852110"/>
                </a:lnTo>
                <a:lnTo>
                  <a:pt x="5303428" y="5852929"/>
                </a:lnTo>
                <a:cubicBezTo>
                  <a:pt x="5303427" y="5854086"/>
                  <a:pt x="5303427" y="5854086"/>
                  <a:pt x="5303427" y="5854086"/>
                </a:cubicBezTo>
                <a:cubicBezTo>
                  <a:pt x="4508047" y="5854259"/>
                  <a:pt x="4508047" y="5854259"/>
                  <a:pt x="4508047" y="5854259"/>
                </a:cubicBezTo>
                <a:lnTo>
                  <a:pt x="4487306" y="5852108"/>
                </a:lnTo>
                <a:lnTo>
                  <a:pt x="3972763" y="5852108"/>
                </a:lnTo>
                <a:lnTo>
                  <a:pt x="3972763" y="5852110"/>
                </a:lnTo>
                <a:lnTo>
                  <a:pt x="2078312" y="5852111"/>
                </a:lnTo>
                <a:lnTo>
                  <a:pt x="2078310" y="5852929"/>
                </a:lnTo>
                <a:cubicBezTo>
                  <a:pt x="2078308" y="5854086"/>
                  <a:pt x="2078308" y="5854086"/>
                  <a:pt x="2078308" y="5854086"/>
                </a:cubicBezTo>
                <a:cubicBezTo>
                  <a:pt x="1282928" y="5854259"/>
                  <a:pt x="1282928" y="5854259"/>
                  <a:pt x="1282928" y="5854259"/>
                </a:cubicBezTo>
                <a:cubicBezTo>
                  <a:pt x="1135391" y="5853387"/>
                  <a:pt x="994602" y="5794821"/>
                  <a:pt x="889387" y="5689605"/>
                </a:cubicBezTo>
                <a:cubicBezTo>
                  <a:pt x="165062" y="4965281"/>
                  <a:pt x="165062" y="4965281"/>
                  <a:pt x="165062" y="4965281"/>
                </a:cubicBezTo>
                <a:cubicBezTo>
                  <a:pt x="60954" y="4861173"/>
                  <a:pt x="1280" y="4719276"/>
                  <a:pt x="408" y="4571739"/>
                </a:cubicBezTo>
                <a:lnTo>
                  <a:pt x="438" y="4437419"/>
                </a:lnTo>
                <a:lnTo>
                  <a:pt x="0" y="4437419"/>
                </a:lnTo>
                <a:lnTo>
                  <a:pt x="0" y="2151"/>
                </a:lnTo>
                <a:lnTo>
                  <a:pt x="2386827" y="2151"/>
                </a:lnTo>
                <a:lnTo>
                  <a:pt x="2386827" y="2154"/>
                </a:lnTo>
                <a:lnTo>
                  <a:pt x="3126241" y="2154"/>
                </a:lnTo>
                <a:lnTo>
                  <a:pt x="3126241" y="1330"/>
                </a:lnTo>
                <a:cubicBezTo>
                  <a:pt x="3126243" y="173"/>
                  <a:pt x="3126243" y="173"/>
                  <a:pt x="3126243" y="173"/>
                </a:cubicBezTo>
                <a:cubicBezTo>
                  <a:pt x="3822200" y="22"/>
                  <a:pt x="3909195" y="3"/>
                  <a:pt x="3920070" y="0"/>
                </a:cubicBezTo>
                <a:close/>
              </a:path>
            </a:pathLst>
          </a:custGeom>
          <a:solidFill>
            <a:srgbClr val="8E7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6692DA30-7E49-60E7-C70F-22061A006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0315" y="1447799"/>
            <a:ext cx="6065385" cy="3167743"/>
          </a:xfrm>
        </p:spPr>
        <p:txBody>
          <a:bodyPr anchor="ctr">
            <a:noAutofit/>
          </a:bodyPr>
          <a:lstStyle>
            <a:lvl1pPr>
              <a:lnSpc>
                <a:spcPct val="84000"/>
              </a:lnSpc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5">
            <a:extLst>
              <a:ext uri="{FF2B5EF4-FFF2-40B4-BE49-F238E27FC236}">
                <a16:creationId xmlns:a16="http://schemas.microsoft.com/office/drawing/2014/main" id="{F2287E4B-F93C-8279-53D0-512F9BC584F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077325" y="3883114"/>
            <a:ext cx="2619376" cy="28971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100">
                <a:solidFill>
                  <a:srgbClr val="8E71F4"/>
                </a:solidFill>
                <a:latin typeface="+mj-lt"/>
              </a:defRPr>
            </a:lvl1pPr>
          </a:lstStyle>
          <a:p>
            <a:pPr lvl="0"/>
            <a:r>
              <a:rPr lang="en-US"/>
              <a:t>Section 00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9BB1BAE8-29A8-75DB-FA7D-7C041D8A60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077325" y="4179245"/>
            <a:ext cx="2619375" cy="96108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  <a:latin typeface="ES Build 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63751250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 S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7E10EB5A-F6DE-9F4E-2117-2176E75AEACD}"/>
              </a:ext>
            </a:extLst>
          </p:cNvPr>
          <p:cNvSpPr/>
          <p:nvPr/>
        </p:nvSpPr>
        <p:spPr>
          <a:xfrm>
            <a:off x="0" y="0"/>
            <a:ext cx="8433622" cy="5854259"/>
          </a:xfrm>
          <a:custGeom>
            <a:avLst/>
            <a:gdLst>
              <a:gd name="connsiteX0" fmla="*/ 3920070 w 8433622"/>
              <a:gd name="connsiteY0" fmla="*/ 0 h 5854259"/>
              <a:gd name="connsiteX1" fmla="*/ 3921623 w 8433622"/>
              <a:gd name="connsiteY1" fmla="*/ 0 h 5854259"/>
              <a:gd name="connsiteX2" fmla="*/ 3942361 w 8433622"/>
              <a:gd name="connsiteY2" fmla="*/ 2150 h 5854259"/>
              <a:gd name="connsiteX3" fmla="*/ 5611946 w 8433622"/>
              <a:gd name="connsiteY3" fmla="*/ 2151 h 5854259"/>
              <a:gd name="connsiteX4" fmla="*/ 5611946 w 8433622"/>
              <a:gd name="connsiteY4" fmla="*/ 2154 h 5854259"/>
              <a:gd name="connsiteX5" fmla="*/ 6351359 w 8433622"/>
              <a:gd name="connsiteY5" fmla="*/ 2154 h 5854259"/>
              <a:gd name="connsiteX6" fmla="*/ 6351360 w 8433622"/>
              <a:gd name="connsiteY6" fmla="*/ 1330 h 5854259"/>
              <a:gd name="connsiteX7" fmla="*/ 6351361 w 8433622"/>
              <a:gd name="connsiteY7" fmla="*/ 173 h 5854259"/>
              <a:gd name="connsiteX8" fmla="*/ 7146741 w 8433622"/>
              <a:gd name="connsiteY8" fmla="*/ 0 h 5854259"/>
              <a:gd name="connsiteX9" fmla="*/ 7167509 w 8433622"/>
              <a:gd name="connsiteY9" fmla="*/ 2154 h 5854259"/>
              <a:gd name="connsiteX10" fmla="*/ 7197882 w 8433622"/>
              <a:gd name="connsiteY10" fmla="*/ 2154 h 5854259"/>
              <a:gd name="connsiteX11" fmla="*/ 7197881 w 8433622"/>
              <a:gd name="connsiteY11" fmla="*/ 5304 h 5854259"/>
              <a:gd name="connsiteX12" fmla="*/ 7255678 w 8433622"/>
              <a:gd name="connsiteY12" fmla="*/ 11299 h 5854259"/>
              <a:gd name="connsiteX13" fmla="*/ 7540283 w 8433622"/>
              <a:gd name="connsiteY13" fmla="*/ 164653 h 5854259"/>
              <a:gd name="connsiteX14" fmla="*/ 8264607 w 8433622"/>
              <a:gd name="connsiteY14" fmla="*/ 888978 h 5854259"/>
              <a:gd name="connsiteX15" fmla="*/ 8429260 w 8433622"/>
              <a:gd name="connsiteY15" fmla="*/ 1282519 h 5854259"/>
              <a:gd name="connsiteX16" fmla="*/ 8429232 w 8433622"/>
              <a:gd name="connsiteY16" fmla="*/ 1416839 h 5854259"/>
              <a:gd name="connsiteX17" fmla="*/ 8433622 w 8433622"/>
              <a:gd name="connsiteY17" fmla="*/ 1416840 h 5854259"/>
              <a:gd name="connsiteX18" fmla="*/ 8433622 w 8433622"/>
              <a:gd name="connsiteY18" fmla="*/ 5852108 h 5854259"/>
              <a:gd name="connsiteX19" fmla="*/ 7197882 w 8433622"/>
              <a:gd name="connsiteY19" fmla="*/ 5852108 h 5854259"/>
              <a:gd name="connsiteX20" fmla="*/ 7197881 w 8433622"/>
              <a:gd name="connsiteY20" fmla="*/ 5852111 h 5854259"/>
              <a:gd name="connsiteX21" fmla="*/ 5303429 w 8433622"/>
              <a:gd name="connsiteY21" fmla="*/ 5852110 h 5854259"/>
              <a:gd name="connsiteX22" fmla="*/ 5303428 w 8433622"/>
              <a:gd name="connsiteY22" fmla="*/ 5852929 h 5854259"/>
              <a:gd name="connsiteX23" fmla="*/ 5303427 w 8433622"/>
              <a:gd name="connsiteY23" fmla="*/ 5854086 h 5854259"/>
              <a:gd name="connsiteX24" fmla="*/ 4508047 w 8433622"/>
              <a:gd name="connsiteY24" fmla="*/ 5854259 h 5854259"/>
              <a:gd name="connsiteX25" fmla="*/ 4487306 w 8433622"/>
              <a:gd name="connsiteY25" fmla="*/ 5852108 h 5854259"/>
              <a:gd name="connsiteX26" fmla="*/ 3972763 w 8433622"/>
              <a:gd name="connsiteY26" fmla="*/ 5852108 h 5854259"/>
              <a:gd name="connsiteX27" fmla="*/ 3972763 w 8433622"/>
              <a:gd name="connsiteY27" fmla="*/ 5852110 h 5854259"/>
              <a:gd name="connsiteX28" fmla="*/ 2078312 w 8433622"/>
              <a:gd name="connsiteY28" fmla="*/ 5852111 h 5854259"/>
              <a:gd name="connsiteX29" fmla="*/ 2078310 w 8433622"/>
              <a:gd name="connsiteY29" fmla="*/ 5852929 h 5854259"/>
              <a:gd name="connsiteX30" fmla="*/ 2078308 w 8433622"/>
              <a:gd name="connsiteY30" fmla="*/ 5854086 h 5854259"/>
              <a:gd name="connsiteX31" fmla="*/ 1282928 w 8433622"/>
              <a:gd name="connsiteY31" fmla="*/ 5854259 h 5854259"/>
              <a:gd name="connsiteX32" fmla="*/ 889387 w 8433622"/>
              <a:gd name="connsiteY32" fmla="*/ 5689605 h 5854259"/>
              <a:gd name="connsiteX33" fmla="*/ 165062 w 8433622"/>
              <a:gd name="connsiteY33" fmla="*/ 4965281 h 5854259"/>
              <a:gd name="connsiteX34" fmla="*/ 408 w 8433622"/>
              <a:gd name="connsiteY34" fmla="*/ 4571739 h 5854259"/>
              <a:gd name="connsiteX35" fmla="*/ 438 w 8433622"/>
              <a:gd name="connsiteY35" fmla="*/ 4437419 h 5854259"/>
              <a:gd name="connsiteX36" fmla="*/ 0 w 8433622"/>
              <a:gd name="connsiteY36" fmla="*/ 4437419 h 5854259"/>
              <a:gd name="connsiteX37" fmla="*/ 0 w 8433622"/>
              <a:gd name="connsiteY37" fmla="*/ 2151 h 5854259"/>
              <a:gd name="connsiteX38" fmla="*/ 2386827 w 8433622"/>
              <a:gd name="connsiteY38" fmla="*/ 2151 h 5854259"/>
              <a:gd name="connsiteX39" fmla="*/ 2386827 w 8433622"/>
              <a:gd name="connsiteY39" fmla="*/ 2154 h 5854259"/>
              <a:gd name="connsiteX40" fmla="*/ 3126241 w 8433622"/>
              <a:gd name="connsiteY40" fmla="*/ 2154 h 5854259"/>
              <a:gd name="connsiteX41" fmla="*/ 3126241 w 8433622"/>
              <a:gd name="connsiteY41" fmla="*/ 1330 h 5854259"/>
              <a:gd name="connsiteX42" fmla="*/ 3126243 w 8433622"/>
              <a:gd name="connsiteY42" fmla="*/ 173 h 5854259"/>
              <a:gd name="connsiteX43" fmla="*/ 3920070 w 8433622"/>
              <a:gd name="connsiteY43" fmla="*/ 0 h 5854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8433622" h="5854259">
                <a:moveTo>
                  <a:pt x="3920070" y="0"/>
                </a:moveTo>
                <a:cubicBezTo>
                  <a:pt x="3921623" y="0"/>
                  <a:pt x="3921623" y="0"/>
                  <a:pt x="3921623" y="0"/>
                </a:cubicBezTo>
                <a:lnTo>
                  <a:pt x="3942361" y="2150"/>
                </a:lnTo>
                <a:lnTo>
                  <a:pt x="5611946" y="2151"/>
                </a:lnTo>
                <a:lnTo>
                  <a:pt x="5611946" y="2154"/>
                </a:lnTo>
                <a:lnTo>
                  <a:pt x="6351359" y="2154"/>
                </a:lnTo>
                <a:lnTo>
                  <a:pt x="6351360" y="1330"/>
                </a:lnTo>
                <a:cubicBezTo>
                  <a:pt x="6351361" y="173"/>
                  <a:pt x="6351361" y="173"/>
                  <a:pt x="6351361" y="173"/>
                </a:cubicBezTo>
                <a:cubicBezTo>
                  <a:pt x="7146741" y="0"/>
                  <a:pt x="7146741" y="0"/>
                  <a:pt x="7146741" y="0"/>
                </a:cubicBezTo>
                <a:lnTo>
                  <a:pt x="7167509" y="2154"/>
                </a:lnTo>
                <a:lnTo>
                  <a:pt x="7197882" y="2154"/>
                </a:lnTo>
                <a:lnTo>
                  <a:pt x="7197881" y="5304"/>
                </a:lnTo>
                <a:lnTo>
                  <a:pt x="7255678" y="11299"/>
                </a:lnTo>
                <a:cubicBezTo>
                  <a:pt x="7362449" y="33070"/>
                  <a:pt x="7461371" y="85742"/>
                  <a:pt x="7540283" y="164653"/>
                </a:cubicBezTo>
                <a:cubicBezTo>
                  <a:pt x="8264607" y="888978"/>
                  <a:pt x="8264607" y="888978"/>
                  <a:pt x="8264607" y="888978"/>
                </a:cubicBezTo>
                <a:cubicBezTo>
                  <a:pt x="8368715" y="993086"/>
                  <a:pt x="8428389" y="1134982"/>
                  <a:pt x="8429260" y="1282519"/>
                </a:cubicBezTo>
                <a:lnTo>
                  <a:pt x="8429232" y="1416839"/>
                </a:lnTo>
                <a:lnTo>
                  <a:pt x="8433622" y="1416840"/>
                </a:lnTo>
                <a:lnTo>
                  <a:pt x="8433622" y="5852108"/>
                </a:lnTo>
                <a:lnTo>
                  <a:pt x="7197882" y="5852108"/>
                </a:lnTo>
                <a:lnTo>
                  <a:pt x="7197881" y="5852111"/>
                </a:lnTo>
                <a:lnTo>
                  <a:pt x="5303429" y="5852110"/>
                </a:lnTo>
                <a:lnTo>
                  <a:pt x="5303428" y="5852929"/>
                </a:lnTo>
                <a:cubicBezTo>
                  <a:pt x="5303427" y="5854086"/>
                  <a:pt x="5303427" y="5854086"/>
                  <a:pt x="5303427" y="5854086"/>
                </a:cubicBezTo>
                <a:cubicBezTo>
                  <a:pt x="4508047" y="5854259"/>
                  <a:pt x="4508047" y="5854259"/>
                  <a:pt x="4508047" y="5854259"/>
                </a:cubicBezTo>
                <a:lnTo>
                  <a:pt x="4487306" y="5852108"/>
                </a:lnTo>
                <a:lnTo>
                  <a:pt x="3972763" y="5852108"/>
                </a:lnTo>
                <a:lnTo>
                  <a:pt x="3972763" y="5852110"/>
                </a:lnTo>
                <a:lnTo>
                  <a:pt x="2078312" y="5852111"/>
                </a:lnTo>
                <a:lnTo>
                  <a:pt x="2078310" y="5852929"/>
                </a:lnTo>
                <a:cubicBezTo>
                  <a:pt x="2078308" y="5854086"/>
                  <a:pt x="2078308" y="5854086"/>
                  <a:pt x="2078308" y="5854086"/>
                </a:cubicBezTo>
                <a:cubicBezTo>
                  <a:pt x="1282928" y="5854259"/>
                  <a:pt x="1282928" y="5854259"/>
                  <a:pt x="1282928" y="5854259"/>
                </a:cubicBezTo>
                <a:cubicBezTo>
                  <a:pt x="1135391" y="5853387"/>
                  <a:pt x="994602" y="5794821"/>
                  <a:pt x="889387" y="5689605"/>
                </a:cubicBezTo>
                <a:cubicBezTo>
                  <a:pt x="165062" y="4965281"/>
                  <a:pt x="165062" y="4965281"/>
                  <a:pt x="165062" y="4965281"/>
                </a:cubicBezTo>
                <a:cubicBezTo>
                  <a:pt x="60954" y="4861173"/>
                  <a:pt x="1280" y="4719276"/>
                  <a:pt x="408" y="4571739"/>
                </a:cubicBezTo>
                <a:lnTo>
                  <a:pt x="438" y="4437419"/>
                </a:lnTo>
                <a:lnTo>
                  <a:pt x="0" y="4437419"/>
                </a:lnTo>
                <a:lnTo>
                  <a:pt x="0" y="2151"/>
                </a:lnTo>
                <a:lnTo>
                  <a:pt x="2386827" y="2151"/>
                </a:lnTo>
                <a:lnTo>
                  <a:pt x="2386827" y="2154"/>
                </a:lnTo>
                <a:lnTo>
                  <a:pt x="3126241" y="2154"/>
                </a:lnTo>
                <a:lnTo>
                  <a:pt x="3126241" y="1330"/>
                </a:lnTo>
                <a:cubicBezTo>
                  <a:pt x="3126243" y="173"/>
                  <a:pt x="3126243" y="173"/>
                  <a:pt x="3126243" y="173"/>
                </a:cubicBezTo>
                <a:cubicBezTo>
                  <a:pt x="3822200" y="22"/>
                  <a:pt x="3909195" y="3"/>
                  <a:pt x="392007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6692DA30-7E49-60E7-C70F-22061A006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0315" y="1447799"/>
            <a:ext cx="6065385" cy="3167743"/>
          </a:xfrm>
        </p:spPr>
        <p:txBody>
          <a:bodyPr anchor="ctr">
            <a:noAutofit/>
          </a:bodyPr>
          <a:lstStyle>
            <a:lvl1pPr>
              <a:lnSpc>
                <a:spcPct val="84000"/>
              </a:lnSpc>
              <a:defRPr sz="72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" name="Text Placeholder 25">
            <a:extLst>
              <a:ext uri="{FF2B5EF4-FFF2-40B4-BE49-F238E27FC236}">
                <a16:creationId xmlns:a16="http://schemas.microsoft.com/office/drawing/2014/main" id="{13FC7D27-6AA1-E476-9F7B-96F489C7537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077325" y="3883114"/>
            <a:ext cx="2619376" cy="28971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100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US"/>
              <a:t>Section 00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84B05D3-3EB2-0600-A4B2-7D1D82E0A3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077325" y="4179245"/>
            <a:ext cx="2619375" cy="96108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  <a:latin typeface="ES Build 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63364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Dar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ject 2">
            <a:extLst>
              <a:ext uri="{FF2B5EF4-FFF2-40B4-BE49-F238E27FC236}">
                <a16:creationId xmlns:a16="http://schemas.microsoft.com/office/drawing/2014/main" id="{4A211CA5-C27F-60B2-E2EB-B454A969D4D6}"/>
              </a:ext>
            </a:extLst>
          </p:cNvPr>
          <p:cNvSpPr/>
          <p:nvPr userDrawn="1"/>
        </p:nvSpPr>
        <p:spPr>
          <a:xfrm>
            <a:off x="542689" y="2076112"/>
            <a:ext cx="543873" cy="543873"/>
          </a:xfrm>
          <a:custGeom>
            <a:avLst/>
            <a:gdLst/>
            <a:ahLst/>
            <a:cxnLst/>
            <a:rect l="l" t="t" r="r" b="b"/>
            <a:pathLst>
              <a:path w="828675" h="828675">
                <a:moveTo>
                  <a:pt x="828121" y="0"/>
                </a:moveTo>
                <a:lnTo>
                  <a:pt x="511712" y="565"/>
                </a:lnTo>
                <a:lnTo>
                  <a:pt x="468206" y="4936"/>
                </a:lnTo>
                <a:lnTo>
                  <a:pt x="426776" y="17574"/>
                </a:lnTo>
                <a:lnTo>
                  <a:pt x="388579" y="37999"/>
                </a:lnTo>
                <a:lnTo>
                  <a:pt x="354774" y="65736"/>
                </a:lnTo>
                <a:lnTo>
                  <a:pt x="65736" y="354774"/>
                </a:lnTo>
                <a:lnTo>
                  <a:pt x="38004" y="388579"/>
                </a:lnTo>
                <a:lnTo>
                  <a:pt x="17577" y="426774"/>
                </a:lnTo>
                <a:lnTo>
                  <a:pt x="4938" y="468201"/>
                </a:lnTo>
                <a:lnTo>
                  <a:pt x="565" y="511701"/>
                </a:lnTo>
                <a:lnTo>
                  <a:pt x="0" y="828110"/>
                </a:lnTo>
                <a:lnTo>
                  <a:pt x="235553" y="828110"/>
                </a:lnTo>
                <a:lnTo>
                  <a:pt x="236087" y="280776"/>
                </a:lnTo>
                <a:lnTo>
                  <a:pt x="239616" y="263356"/>
                </a:lnTo>
                <a:lnTo>
                  <a:pt x="249213" y="249132"/>
                </a:lnTo>
                <a:lnTo>
                  <a:pt x="263438" y="239540"/>
                </a:lnTo>
                <a:lnTo>
                  <a:pt x="280850" y="236013"/>
                </a:lnTo>
                <a:lnTo>
                  <a:pt x="828121" y="235553"/>
                </a:lnTo>
                <a:lnTo>
                  <a:pt x="828121" y="0"/>
                </a:lnTo>
                <a:close/>
              </a:path>
            </a:pathLst>
          </a:custGeom>
          <a:gradFill flip="none" rotWithShape="1">
            <a:gsLst>
              <a:gs pos="0">
                <a:srgbClr val="00824A"/>
              </a:gs>
              <a:gs pos="95413">
                <a:srgbClr val="96FFA1"/>
              </a:gs>
              <a:gs pos="32000">
                <a:srgbClr val="00D05D"/>
              </a:gs>
            </a:gsLst>
            <a:lin ang="8400000" scaled="0"/>
            <a:tileRect/>
          </a:gra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4F5860"/>
              </a:solidFill>
              <a:effectLst/>
              <a:uLnTx/>
              <a:uFillTx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FA97876-9FDD-C61E-2D58-76D5D2209D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9312" y="2467915"/>
            <a:ext cx="4430065" cy="1232645"/>
          </a:xfrm>
        </p:spPr>
        <p:txBody>
          <a:bodyPr wrap="square" anchor="t">
            <a:noAutofit/>
          </a:bodyPr>
          <a:lstStyle>
            <a:lvl1pPr algn="l">
              <a:defRPr sz="8900" spc="-3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Agenda</a:t>
            </a:r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B84EE3B4-CEA4-6EAB-01BA-27979A10933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72251" y="696686"/>
            <a:ext cx="5121312" cy="546462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lnSpc>
                <a:spcPct val="87000"/>
              </a:lnSpc>
              <a:spcBef>
                <a:spcPts val="900"/>
              </a:spcBef>
              <a:spcAft>
                <a:spcPts val="900"/>
              </a:spcAft>
              <a:buClr>
                <a:srgbClr val="8E71F4"/>
              </a:buClr>
              <a:buFont typeface="ES Build Neutral" pitchFamily="50" charset="0"/>
              <a:buChar char="​"/>
              <a:defRPr sz="3400">
                <a:solidFill>
                  <a:schemeClr val="tx1"/>
                </a:solidFill>
              </a:defRPr>
            </a:lvl1pPr>
            <a:lvl2pPr marL="7938" indent="-7938">
              <a:defRPr>
                <a:solidFill>
                  <a:schemeClr val="accent5"/>
                </a:solidFill>
              </a:defRPr>
            </a:lvl2pPr>
            <a:lvl3pPr>
              <a:defRPr>
                <a:solidFill>
                  <a:schemeClr val="accent5"/>
                </a:solidFill>
              </a:defRPr>
            </a:lvl3pPr>
            <a:lvl4pPr>
              <a:defRPr>
                <a:solidFill>
                  <a:schemeClr val="accent5"/>
                </a:solidFill>
              </a:defRPr>
            </a:lvl4pPr>
            <a:lvl5pPr>
              <a:defRPr>
                <a:solidFill>
                  <a:schemeClr val="accent5"/>
                </a:solidFill>
              </a:defRPr>
            </a:lvl5pPr>
            <a:lvl6pPr marL="27432" indent="0">
              <a:lnSpc>
                <a:spcPct val="67000"/>
              </a:lnSpc>
              <a:spcBef>
                <a:spcPts val="600"/>
              </a:spcBef>
              <a:spcAft>
                <a:spcPts val="0"/>
              </a:spcAft>
              <a:buFont typeface="ES Build Neutral" pitchFamily="50" charset="0"/>
              <a:buChar char="​"/>
              <a:tabLst/>
              <a:defRPr sz="1200" b="0">
                <a:solidFill>
                  <a:schemeClr val="bg1"/>
                </a:solidFill>
              </a:defRPr>
            </a:lvl6pPr>
            <a:lvl7pPr marL="0" indent="0">
              <a:spcBef>
                <a:spcPts val="1500"/>
              </a:spcBef>
              <a:spcAft>
                <a:spcPts val="0"/>
              </a:spcAft>
              <a:defRPr sz="4400" spc="0" baseline="0">
                <a:solidFill>
                  <a:schemeClr val="bg1"/>
                </a:solidFill>
              </a:defRPr>
            </a:lvl7pPr>
            <a:lvl8pPr marL="27432">
              <a:spcBef>
                <a:spcPts val="0"/>
              </a:spcBef>
              <a:defRPr sz="1600" spc="0">
                <a:solidFill>
                  <a:srgbClr val="8E71F4"/>
                </a:solidFill>
                <a:latin typeface="+mn-lt"/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6"/>
            <a:r>
              <a:rPr lang="en-US" dirty="0"/>
              <a:t>Edit text</a:t>
            </a:r>
          </a:p>
          <a:p>
            <a:pPr lvl="7"/>
            <a:r>
              <a:rPr lang="en-US" dirty="0"/>
              <a:t>Edit text</a:t>
            </a:r>
          </a:p>
          <a:p>
            <a:pPr lvl="5"/>
            <a:r>
              <a:rPr lang="en-US" dirty="0"/>
              <a:t>Edit text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02FEA95-2100-AF9F-EDA7-2E53B1300B0B}"/>
              </a:ext>
            </a:extLst>
          </p:cNvPr>
          <p:cNvSpPr txBox="1"/>
          <p:nvPr userDrawn="1"/>
        </p:nvSpPr>
        <p:spPr>
          <a:xfrm>
            <a:off x="493288" y="6562481"/>
            <a:ext cx="5293842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BF3C092-C004-F74B-E852-7CD8E875E55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180146" y="6513177"/>
            <a:ext cx="516553" cy="15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5744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 Electric Az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7E10EB5A-F6DE-9F4E-2117-2176E75AEACD}"/>
              </a:ext>
            </a:extLst>
          </p:cNvPr>
          <p:cNvSpPr/>
          <p:nvPr/>
        </p:nvSpPr>
        <p:spPr>
          <a:xfrm>
            <a:off x="0" y="0"/>
            <a:ext cx="8433622" cy="5854259"/>
          </a:xfrm>
          <a:custGeom>
            <a:avLst/>
            <a:gdLst>
              <a:gd name="connsiteX0" fmla="*/ 3920070 w 8433622"/>
              <a:gd name="connsiteY0" fmla="*/ 0 h 5854259"/>
              <a:gd name="connsiteX1" fmla="*/ 3921623 w 8433622"/>
              <a:gd name="connsiteY1" fmla="*/ 0 h 5854259"/>
              <a:gd name="connsiteX2" fmla="*/ 3942361 w 8433622"/>
              <a:gd name="connsiteY2" fmla="*/ 2150 h 5854259"/>
              <a:gd name="connsiteX3" fmla="*/ 5611946 w 8433622"/>
              <a:gd name="connsiteY3" fmla="*/ 2151 h 5854259"/>
              <a:gd name="connsiteX4" fmla="*/ 5611946 w 8433622"/>
              <a:gd name="connsiteY4" fmla="*/ 2154 h 5854259"/>
              <a:gd name="connsiteX5" fmla="*/ 6351359 w 8433622"/>
              <a:gd name="connsiteY5" fmla="*/ 2154 h 5854259"/>
              <a:gd name="connsiteX6" fmla="*/ 6351360 w 8433622"/>
              <a:gd name="connsiteY6" fmla="*/ 1330 h 5854259"/>
              <a:gd name="connsiteX7" fmla="*/ 6351361 w 8433622"/>
              <a:gd name="connsiteY7" fmla="*/ 173 h 5854259"/>
              <a:gd name="connsiteX8" fmla="*/ 7146741 w 8433622"/>
              <a:gd name="connsiteY8" fmla="*/ 0 h 5854259"/>
              <a:gd name="connsiteX9" fmla="*/ 7167509 w 8433622"/>
              <a:gd name="connsiteY9" fmla="*/ 2154 h 5854259"/>
              <a:gd name="connsiteX10" fmla="*/ 7197882 w 8433622"/>
              <a:gd name="connsiteY10" fmla="*/ 2154 h 5854259"/>
              <a:gd name="connsiteX11" fmla="*/ 7197881 w 8433622"/>
              <a:gd name="connsiteY11" fmla="*/ 5304 h 5854259"/>
              <a:gd name="connsiteX12" fmla="*/ 7255678 w 8433622"/>
              <a:gd name="connsiteY12" fmla="*/ 11299 h 5854259"/>
              <a:gd name="connsiteX13" fmla="*/ 7540283 w 8433622"/>
              <a:gd name="connsiteY13" fmla="*/ 164653 h 5854259"/>
              <a:gd name="connsiteX14" fmla="*/ 8264607 w 8433622"/>
              <a:gd name="connsiteY14" fmla="*/ 888978 h 5854259"/>
              <a:gd name="connsiteX15" fmla="*/ 8429260 w 8433622"/>
              <a:gd name="connsiteY15" fmla="*/ 1282519 h 5854259"/>
              <a:gd name="connsiteX16" fmla="*/ 8429232 w 8433622"/>
              <a:gd name="connsiteY16" fmla="*/ 1416839 h 5854259"/>
              <a:gd name="connsiteX17" fmla="*/ 8433622 w 8433622"/>
              <a:gd name="connsiteY17" fmla="*/ 1416840 h 5854259"/>
              <a:gd name="connsiteX18" fmla="*/ 8433622 w 8433622"/>
              <a:gd name="connsiteY18" fmla="*/ 5852108 h 5854259"/>
              <a:gd name="connsiteX19" fmla="*/ 7197882 w 8433622"/>
              <a:gd name="connsiteY19" fmla="*/ 5852108 h 5854259"/>
              <a:gd name="connsiteX20" fmla="*/ 7197881 w 8433622"/>
              <a:gd name="connsiteY20" fmla="*/ 5852111 h 5854259"/>
              <a:gd name="connsiteX21" fmla="*/ 5303429 w 8433622"/>
              <a:gd name="connsiteY21" fmla="*/ 5852110 h 5854259"/>
              <a:gd name="connsiteX22" fmla="*/ 5303428 w 8433622"/>
              <a:gd name="connsiteY22" fmla="*/ 5852929 h 5854259"/>
              <a:gd name="connsiteX23" fmla="*/ 5303427 w 8433622"/>
              <a:gd name="connsiteY23" fmla="*/ 5854086 h 5854259"/>
              <a:gd name="connsiteX24" fmla="*/ 4508047 w 8433622"/>
              <a:gd name="connsiteY24" fmla="*/ 5854259 h 5854259"/>
              <a:gd name="connsiteX25" fmla="*/ 4487306 w 8433622"/>
              <a:gd name="connsiteY25" fmla="*/ 5852108 h 5854259"/>
              <a:gd name="connsiteX26" fmla="*/ 3972763 w 8433622"/>
              <a:gd name="connsiteY26" fmla="*/ 5852108 h 5854259"/>
              <a:gd name="connsiteX27" fmla="*/ 3972763 w 8433622"/>
              <a:gd name="connsiteY27" fmla="*/ 5852110 h 5854259"/>
              <a:gd name="connsiteX28" fmla="*/ 2078312 w 8433622"/>
              <a:gd name="connsiteY28" fmla="*/ 5852111 h 5854259"/>
              <a:gd name="connsiteX29" fmla="*/ 2078310 w 8433622"/>
              <a:gd name="connsiteY29" fmla="*/ 5852929 h 5854259"/>
              <a:gd name="connsiteX30" fmla="*/ 2078308 w 8433622"/>
              <a:gd name="connsiteY30" fmla="*/ 5854086 h 5854259"/>
              <a:gd name="connsiteX31" fmla="*/ 1282928 w 8433622"/>
              <a:gd name="connsiteY31" fmla="*/ 5854259 h 5854259"/>
              <a:gd name="connsiteX32" fmla="*/ 889387 w 8433622"/>
              <a:gd name="connsiteY32" fmla="*/ 5689605 h 5854259"/>
              <a:gd name="connsiteX33" fmla="*/ 165062 w 8433622"/>
              <a:gd name="connsiteY33" fmla="*/ 4965281 h 5854259"/>
              <a:gd name="connsiteX34" fmla="*/ 408 w 8433622"/>
              <a:gd name="connsiteY34" fmla="*/ 4571739 h 5854259"/>
              <a:gd name="connsiteX35" fmla="*/ 438 w 8433622"/>
              <a:gd name="connsiteY35" fmla="*/ 4437419 h 5854259"/>
              <a:gd name="connsiteX36" fmla="*/ 0 w 8433622"/>
              <a:gd name="connsiteY36" fmla="*/ 4437419 h 5854259"/>
              <a:gd name="connsiteX37" fmla="*/ 0 w 8433622"/>
              <a:gd name="connsiteY37" fmla="*/ 2151 h 5854259"/>
              <a:gd name="connsiteX38" fmla="*/ 2386827 w 8433622"/>
              <a:gd name="connsiteY38" fmla="*/ 2151 h 5854259"/>
              <a:gd name="connsiteX39" fmla="*/ 2386827 w 8433622"/>
              <a:gd name="connsiteY39" fmla="*/ 2154 h 5854259"/>
              <a:gd name="connsiteX40" fmla="*/ 3126241 w 8433622"/>
              <a:gd name="connsiteY40" fmla="*/ 2154 h 5854259"/>
              <a:gd name="connsiteX41" fmla="*/ 3126241 w 8433622"/>
              <a:gd name="connsiteY41" fmla="*/ 1330 h 5854259"/>
              <a:gd name="connsiteX42" fmla="*/ 3126243 w 8433622"/>
              <a:gd name="connsiteY42" fmla="*/ 173 h 5854259"/>
              <a:gd name="connsiteX43" fmla="*/ 3920070 w 8433622"/>
              <a:gd name="connsiteY43" fmla="*/ 0 h 5854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8433622" h="5854259">
                <a:moveTo>
                  <a:pt x="3920070" y="0"/>
                </a:moveTo>
                <a:cubicBezTo>
                  <a:pt x="3921623" y="0"/>
                  <a:pt x="3921623" y="0"/>
                  <a:pt x="3921623" y="0"/>
                </a:cubicBezTo>
                <a:lnTo>
                  <a:pt x="3942361" y="2150"/>
                </a:lnTo>
                <a:lnTo>
                  <a:pt x="5611946" y="2151"/>
                </a:lnTo>
                <a:lnTo>
                  <a:pt x="5611946" y="2154"/>
                </a:lnTo>
                <a:lnTo>
                  <a:pt x="6351359" y="2154"/>
                </a:lnTo>
                <a:lnTo>
                  <a:pt x="6351360" y="1330"/>
                </a:lnTo>
                <a:cubicBezTo>
                  <a:pt x="6351361" y="173"/>
                  <a:pt x="6351361" y="173"/>
                  <a:pt x="6351361" y="173"/>
                </a:cubicBezTo>
                <a:cubicBezTo>
                  <a:pt x="7146741" y="0"/>
                  <a:pt x="7146741" y="0"/>
                  <a:pt x="7146741" y="0"/>
                </a:cubicBezTo>
                <a:lnTo>
                  <a:pt x="7167509" y="2154"/>
                </a:lnTo>
                <a:lnTo>
                  <a:pt x="7197882" y="2154"/>
                </a:lnTo>
                <a:lnTo>
                  <a:pt x="7197881" y="5304"/>
                </a:lnTo>
                <a:lnTo>
                  <a:pt x="7255678" y="11299"/>
                </a:lnTo>
                <a:cubicBezTo>
                  <a:pt x="7362449" y="33070"/>
                  <a:pt x="7461371" y="85742"/>
                  <a:pt x="7540283" y="164653"/>
                </a:cubicBezTo>
                <a:cubicBezTo>
                  <a:pt x="8264607" y="888978"/>
                  <a:pt x="8264607" y="888978"/>
                  <a:pt x="8264607" y="888978"/>
                </a:cubicBezTo>
                <a:cubicBezTo>
                  <a:pt x="8368715" y="993086"/>
                  <a:pt x="8428389" y="1134982"/>
                  <a:pt x="8429260" y="1282519"/>
                </a:cubicBezTo>
                <a:lnTo>
                  <a:pt x="8429232" y="1416839"/>
                </a:lnTo>
                <a:lnTo>
                  <a:pt x="8433622" y="1416840"/>
                </a:lnTo>
                <a:lnTo>
                  <a:pt x="8433622" y="5852108"/>
                </a:lnTo>
                <a:lnTo>
                  <a:pt x="7197882" y="5852108"/>
                </a:lnTo>
                <a:lnTo>
                  <a:pt x="7197881" y="5852111"/>
                </a:lnTo>
                <a:lnTo>
                  <a:pt x="5303429" y="5852110"/>
                </a:lnTo>
                <a:lnTo>
                  <a:pt x="5303428" y="5852929"/>
                </a:lnTo>
                <a:cubicBezTo>
                  <a:pt x="5303427" y="5854086"/>
                  <a:pt x="5303427" y="5854086"/>
                  <a:pt x="5303427" y="5854086"/>
                </a:cubicBezTo>
                <a:cubicBezTo>
                  <a:pt x="4508047" y="5854259"/>
                  <a:pt x="4508047" y="5854259"/>
                  <a:pt x="4508047" y="5854259"/>
                </a:cubicBezTo>
                <a:lnTo>
                  <a:pt x="4487306" y="5852108"/>
                </a:lnTo>
                <a:lnTo>
                  <a:pt x="3972763" y="5852108"/>
                </a:lnTo>
                <a:lnTo>
                  <a:pt x="3972763" y="5852110"/>
                </a:lnTo>
                <a:lnTo>
                  <a:pt x="2078312" y="5852111"/>
                </a:lnTo>
                <a:lnTo>
                  <a:pt x="2078310" y="5852929"/>
                </a:lnTo>
                <a:cubicBezTo>
                  <a:pt x="2078308" y="5854086"/>
                  <a:pt x="2078308" y="5854086"/>
                  <a:pt x="2078308" y="5854086"/>
                </a:cubicBezTo>
                <a:cubicBezTo>
                  <a:pt x="1282928" y="5854259"/>
                  <a:pt x="1282928" y="5854259"/>
                  <a:pt x="1282928" y="5854259"/>
                </a:cubicBezTo>
                <a:cubicBezTo>
                  <a:pt x="1135391" y="5853387"/>
                  <a:pt x="994602" y="5794821"/>
                  <a:pt x="889387" y="5689605"/>
                </a:cubicBezTo>
                <a:cubicBezTo>
                  <a:pt x="165062" y="4965281"/>
                  <a:pt x="165062" y="4965281"/>
                  <a:pt x="165062" y="4965281"/>
                </a:cubicBezTo>
                <a:cubicBezTo>
                  <a:pt x="60954" y="4861173"/>
                  <a:pt x="1280" y="4719276"/>
                  <a:pt x="408" y="4571739"/>
                </a:cubicBezTo>
                <a:lnTo>
                  <a:pt x="438" y="4437419"/>
                </a:lnTo>
                <a:lnTo>
                  <a:pt x="0" y="4437419"/>
                </a:lnTo>
                <a:lnTo>
                  <a:pt x="0" y="2151"/>
                </a:lnTo>
                <a:lnTo>
                  <a:pt x="2386827" y="2151"/>
                </a:lnTo>
                <a:lnTo>
                  <a:pt x="2386827" y="2154"/>
                </a:lnTo>
                <a:lnTo>
                  <a:pt x="3126241" y="2154"/>
                </a:lnTo>
                <a:lnTo>
                  <a:pt x="3126241" y="1330"/>
                </a:lnTo>
                <a:cubicBezTo>
                  <a:pt x="3126243" y="173"/>
                  <a:pt x="3126243" y="173"/>
                  <a:pt x="3126243" y="173"/>
                </a:cubicBezTo>
                <a:cubicBezTo>
                  <a:pt x="3822200" y="22"/>
                  <a:pt x="3909195" y="3"/>
                  <a:pt x="392007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6692DA30-7E49-60E7-C70F-22061A006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0315" y="1447799"/>
            <a:ext cx="6065385" cy="3167743"/>
          </a:xfrm>
        </p:spPr>
        <p:txBody>
          <a:bodyPr anchor="ctr">
            <a:noAutofit/>
          </a:bodyPr>
          <a:lstStyle>
            <a:lvl1pPr>
              <a:lnSpc>
                <a:spcPct val="84000"/>
              </a:lnSpc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" name="Text Placeholder 25">
            <a:extLst>
              <a:ext uri="{FF2B5EF4-FFF2-40B4-BE49-F238E27FC236}">
                <a16:creationId xmlns:a16="http://schemas.microsoft.com/office/drawing/2014/main" id="{1F743C81-C521-0195-D9E9-D20B49FE8CF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077325" y="3883114"/>
            <a:ext cx="2619376" cy="28971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100">
                <a:solidFill>
                  <a:srgbClr val="3700FF"/>
                </a:solidFill>
                <a:latin typeface="+mj-lt"/>
              </a:defRPr>
            </a:lvl1pPr>
          </a:lstStyle>
          <a:p>
            <a:pPr lvl="0"/>
            <a:r>
              <a:rPr lang="en-US"/>
              <a:t>Section 00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AB651381-8245-2111-67DE-8F8507F800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077325" y="4179245"/>
            <a:ext cx="2619375" cy="96108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  <a:latin typeface="ES Build 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3360744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 Su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7E10EB5A-F6DE-9F4E-2117-2176E75AEACD}"/>
              </a:ext>
            </a:extLst>
          </p:cNvPr>
          <p:cNvSpPr/>
          <p:nvPr/>
        </p:nvSpPr>
        <p:spPr>
          <a:xfrm>
            <a:off x="0" y="0"/>
            <a:ext cx="8433622" cy="5854259"/>
          </a:xfrm>
          <a:custGeom>
            <a:avLst/>
            <a:gdLst>
              <a:gd name="connsiteX0" fmla="*/ 3920070 w 8433622"/>
              <a:gd name="connsiteY0" fmla="*/ 0 h 5854259"/>
              <a:gd name="connsiteX1" fmla="*/ 3921623 w 8433622"/>
              <a:gd name="connsiteY1" fmla="*/ 0 h 5854259"/>
              <a:gd name="connsiteX2" fmla="*/ 3942361 w 8433622"/>
              <a:gd name="connsiteY2" fmla="*/ 2150 h 5854259"/>
              <a:gd name="connsiteX3" fmla="*/ 5611946 w 8433622"/>
              <a:gd name="connsiteY3" fmla="*/ 2151 h 5854259"/>
              <a:gd name="connsiteX4" fmla="*/ 5611946 w 8433622"/>
              <a:gd name="connsiteY4" fmla="*/ 2154 h 5854259"/>
              <a:gd name="connsiteX5" fmla="*/ 6351359 w 8433622"/>
              <a:gd name="connsiteY5" fmla="*/ 2154 h 5854259"/>
              <a:gd name="connsiteX6" fmla="*/ 6351360 w 8433622"/>
              <a:gd name="connsiteY6" fmla="*/ 1330 h 5854259"/>
              <a:gd name="connsiteX7" fmla="*/ 6351361 w 8433622"/>
              <a:gd name="connsiteY7" fmla="*/ 173 h 5854259"/>
              <a:gd name="connsiteX8" fmla="*/ 7146741 w 8433622"/>
              <a:gd name="connsiteY8" fmla="*/ 0 h 5854259"/>
              <a:gd name="connsiteX9" fmla="*/ 7167509 w 8433622"/>
              <a:gd name="connsiteY9" fmla="*/ 2154 h 5854259"/>
              <a:gd name="connsiteX10" fmla="*/ 7197882 w 8433622"/>
              <a:gd name="connsiteY10" fmla="*/ 2154 h 5854259"/>
              <a:gd name="connsiteX11" fmla="*/ 7197881 w 8433622"/>
              <a:gd name="connsiteY11" fmla="*/ 5304 h 5854259"/>
              <a:gd name="connsiteX12" fmla="*/ 7255678 w 8433622"/>
              <a:gd name="connsiteY12" fmla="*/ 11299 h 5854259"/>
              <a:gd name="connsiteX13" fmla="*/ 7540283 w 8433622"/>
              <a:gd name="connsiteY13" fmla="*/ 164653 h 5854259"/>
              <a:gd name="connsiteX14" fmla="*/ 8264607 w 8433622"/>
              <a:gd name="connsiteY14" fmla="*/ 888978 h 5854259"/>
              <a:gd name="connsiteX15" fmla="*/ 8429260 w 8433622"/>
              <a:gd name="connsiteY15" fmla="*/ 1282519 h 5854259"/>
              <a:gd name="connsiteX16" fmla="*/ 8429232 w 8433622"/>
              <a:gd name="connsiteY16" fmla="*/ 1416839 h 5854259"/>
              <a:gd name="connsiteX17" fmla="*/ 8433622 w 8433622"/>
              <a:gd name="connsiteY17" fmla="*/ 1416840 h 5854259"/>
              <a:gd name="connsiteX18" fmla="*/ 8433622 w 8433622"/>
              <a:gd name="connsiteY18" fmla="*/ 5852108 h 5854259"/>
              <a:gd name="connsiteX19" fmla="*/ 7197882 w 8433622"/>
              <a:gd name="connsiteY19" fmla="*/ 5852108 h 5854259"/>
              <a:gd name="connsiteX20" fmla="*/ 7197881 w 8433622"/>
              <a:gd name="connsiteY20" fmla="*/ 5852111 h 5854259"/>
              <a:gd name="connsiteX21" fmla="*/ 5303429 w 8433622"/>
              <a:gd name="connsiteY21" fmla="*/ 5852110 h 5854259"/>
              <a:gd name="connsiteX22" fmla="*/ 5303428 w 8433622"/>
              <a:gd name="connsiteY22" fmla="*/ 5852929 h 5854259"/>
              <a:gd name="connsiteX23" fmla="*/ 5303427 w 8433622"/>
              <a:gd name="connsiteY23" fmla="*/ 5854086 h 5854259"/>
              <a:gd name="connsiteX24" fmla="*/ 4508047 w 8433622"/>
              <a:gd name="connsiteY24" fmla="*/ 5854259 h 5854259"/>
              <a:gd name="connsiteX25" fmla="*/ 4487306 w 8433622"/>
              <a:gd name="connsiteY25" fmla="*/ 5852108 h 5854259"/>
              <a:gd name="connsiteX26" fmla="*/ 3972763 w 8433622"/>
              <a:gd name="connsiteY26" fmla="*/ 5852108 h 5854259"/>
              <a:gd name="connsiteX27" fmla="*/ 3972763 w 8433622"/>
              <a:gd name="connsiteY27" fmla="*/ 5852110 h 5854259"/>
              <a:gd name="connsiteX28" fmla="*/ 2078312 w 8433622"/>
              <a:gd name="connsiteY28" fmla="*/ 5852111 h 5854259"/>
              <a:gd name="connsiteX29" fmla="*/ 2078310 w 8433622"/>
              <a:gd name="connsiteY29" fmla="*/ 5852929 h 5854259"/>
              <a:gd name="connsiteX30" fmla="*/ 2078308 w 8433622"/>
              <a:gd name="connsiteY30" fmla="*/ 5854086 h 5854259"/>
              <a:gd name="connsiteX31" fmla="*/ 1282928 w 8433622"/>
              <a:gd name="connsiteY31" fmla="*/ 5854259 h 5854259"/>
              <a:gd name="connsiteX32" fmla="*/ 889387 w 8433622"/>
              <a:gd name="connsiteY32" fmla="*/ 5689605 h 5854259"/>
              <a:gd name="connsiteX33" fmla="*/ 165062 w 8433622"/>
              <a:gd name="connsiteY33" fmla="*/ 4965281 h 5854259"/>
              <a:gd name="connsiteX34" fmla="*/ 408 w 8433622"/>
              <a:gd name="connsiteY34" fmla="*/ 4571739 h 5854259"/>
              <a:gd name="connsiteX35" fmla="*/ 438 w 8433622"/>
              <a:gd name="connsiteY35" fmla="*/ 4437419 h 5854259"/>
              <a:gd name="connsiteX36" fmla="*/ 0 w 8433622"/>
              <a:gd name="connsiteY36" fmla="*/ 4437419 h 5854259"/>
              <a:gd name="connsiteX37" fmla="*/ 0 w 8433622"/>
              <a:gd name="connsiteY37" fmla="*/ 2151 h 5854259"/>
              <a:gd name="connsiteX38" fmla="*/ 2386827 w 8433622"/>
              <a:gd name="connsiteY38" fmla="*/ 2151 h 5854259"/>
              <a:gd name="connsiteX39" fmla="*/ 2386827 w 8433622"/>
              <a:gd name="connsiteY39" fmla="*/ 2154 h 5854259"/>
              <a:gd name="connsiteX40" fmla="*/ 3126241 w 8433622"/>
              <a:gd name="connsiteY40" fmla="*/ 2154 h 5854259"/>
              <a:gd name="connsiteX41" fmla="*/ 3126241 w 8433622"/>
              <a:gd name="connsiteY41" fmla="*/ 1330 h 5854259"/>
              <a:gd name="connsiteX42" fmla="*/ 3126243 w 8433622"/>
              <a:gd name="connsiteY42" fmla="*/ 173 h 5854259"/>
              <a:gd name="connsiteX43" fmla="*/ 3920070 w 8433622"/>
              <a:gd name="connsiteY43" fmla="*/ 0 h 5854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8433622" h="5854259">
                <a:moveTo>
                  <a:pt x="3920070" y="0"/>
                </a:moveTo>
                <a:cubicBezTo>
                  <a:pt x="3921623" y="0"/>
                  <a:pt x="3921623" y="0"/>
                  <a:pt x="3921623" y="0"/>
                </a:cubicBezTo>
                <a:lnTo>
                  <a:pt x="3942361" y="2150"/>
                </a:lnTo>
                <a:lnTo>
                  <a:pt x="5611946" y="2151"/>
                </a:lnTo>
                <a:lnTo>
                  <a:pt x="5611946" y="2154"/>
                </a:lnTo>
                <a:lnTo>
                  <a:pt x="6351359" y="2154"/>
                </a:lnTo>
                <a:lnTo>
                  <a:pt x="6351360" y="1330"/>
                </a:lnTo>
                <a:cubicBezTo>
                  <a:pt x="6351361" y="173"/>
                  <a:pt x="6351361" y="173"/>
                  <a:pt x="6351361" y="173"/>
                </a:cubicBezTo>
                <a:cubicBezTo>
                  <a:pt x="7146741" y="0"/>
                  <a:pt x="7146741" y="0"/>
                  <a:pt x="7146741" y="0"/>
                </a:cubicBezTo>
                <a:lnTo>
                  <a:pt x="7167509" y="2154"/>
                </a:lnTo>
                <a:lnTo>
                  <a:pt x="7197882" y="2154"/>
                </a:lnTo>
                <a:lnTo>
                  <a:pt x="7197881" y="5304"/>
                </a:lnTo>
                <a:lnTo>
                  <a:pt x="7255678" y="11299"/>
                </a:lnTo>
                <a:cubicBezTo>
                  <a:pt x="7362449" y="33070"/>
                  <a:pt x="7461371" y="85742"/>
                  <a:pt x="7540283" y="164653"/>
                </a:cubicBezTo>
                <a:cubicBezTo>
                  <a:pt x="8264607" y="888978"/>
                  <a:pt x="8264607" y="888978"/>
                  <a:pt x="8264607" y="888978"/>
                </a:cubicBezTo>
                <a:cubicBezTo>
                  <a:pt x="8368715" y="993086"/>
                  <a:pt x="8428389" y="1134982"/>
                  <a:pt x="8429260" y="1282519"/>
                </a:cubicBezTo>
                <a:lnTo>
                  <a:pt x="8429232" y="1416839"/>
                </a:lnTo>
                <a:lnTo>
                  <a:pt x="8433622" y="1416840"/>
                </a:lnTo>
                <a:lnTo>
                  <a:pt x="8433622" y="5852108"/>
                </a:lnTo>
                <a:lnTo>
                  <a:pt x="7197882" y="5852108"/>
                </a:lnTo>
                <a:lnTo>
                  <a:pt x="7197881" y="5852111"/>
                </a:lnTo>
                <a:lnTo>
                  <a:pt x="5303429" y="5852110"/>
                </a:lnTo>
                <a:lnTo>
                  <a:pt x="5303428" y="5852929"/>
                </a:lnTo>
                <a:cubicBezTo>
                  <a:pt x="5303427" y="5854086"/>
                  <a:pt x="5303427" y="5854086"/>
                  <a:pt x="5303427" y="5854086"/>
                </a:cubicBezTo>
                <a:cubicBezTo>
                  <a:pt x="4508047" y="5854259"/>
                  <a:pt x="4508047" y="5854259"/>
                  <a:pt x="4508047" y="5854259"/>
                </a:cubicBezTo>
                <a:lnTo>
                  <a:pt x="4487306" y="5852108"/>
                </a:lnTo>
                <a:lnTo>
                  <a:pt x="3972763" y="5852108"/>
                </a:lnTo>
                <a:lnTo>
                  <a:pt x="3972763" y="5852110"/>
                </a:lnTo>
                <a:lnTo>
                  <a:pt x="2078312" y="5852111"/>
                </a:lnTo>
                <a:lnTo>
                  <a:pt x="2078310" y="5852929"/>
                </a:lnTo>
                <a:cubicBezTo>
                  <a:pt x="2078308" y="5854086"/>
                  <a:pt x="2078308" y="5854086"/>
                  <a:pt x="2078308" y="5854086"/>
                </a:cubicBezTo>
                <a:cubicBezTo>
                  <a:pt x="1282928" y="5854259"/>
                  <a:pt x="1282928" y="5854259"/>
                  <a:pt x="1282928" y="5854259"/>
                </a:cubicBezTo>
                <a:cubicBezTo>
                  <a:pt x="1135391" y="5853387"/>
                  <a:pt x="994602" y="5794821"/>
                  <a:pt x="889387" y="5689605"/>
                </a:cubicBezTo>
                <a:cubicBezTo>
                  <a:pt x="165062" y="4965281"/>
                  <a:pt x="165062" y="4965281"/>
                  <a:pt x="165062" y="4965281"/>
                </a:cubicBezTo>
                <a:cubicBezTo>
                  <a:pt x="60954" y="4861173"/>
                  <a:pt x="1280" y="4719276"/>
                  <a:pt x="408" y="4571739"/>
                </a:cubicBezTo>
                <a:lnTo>
                  <a:pt x="438" y="4437419"/>
                </a:lnTo>
                <a:lnTo>
                  <a:pt x="0" y="4437419"/>
                </a:lnTo>
                <a:lnTo>
                  <a:pt x="0" y="2151"/>
                </a:lnTo>
                <a:lnTo>
                  <a:pt x="2386827" y="2151"/>
                </a:lnTo>
                <a:lnTo>
                  <a:pt x="2386827" y="2154"/>
                </a:lnTo>
                <a:lnTo>
                  <a:pt x="3126241" y="2154"/>
                </a:lnTo>
                <a:lnTo>
                  <a:pt x="3126241" y="1330"/>
                </a:lnTo>
                <a:cubicBezTo>
                  <a:pt x="3126243" y="173"/>
                  <a:pt x="3126243" y="173"/>
                  <a:pt x="3126243" y="173"/>
                </a:cubicBezTo>
                <a:cubicBezTo>
                  <a:pt x="3822200" y="22"/>
                  <a:pt x="3909195" y="3"/>
                  <a:pt x="3920070" y="0"/>
                </a:cubicBezTo>
                <a:close/>
              </a:path>
            </a:pathLst>
          </a:custGeom>
          <a:solidFill>
            <a:srgbClr val="FE8A2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6692DA30-7E49-60E7-C70F-22061A006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0315" y="1447799"/>
            <a:ext cx="6065385" cy="3167743"/>
          </a:xfrm>
        </p:spPr>
        <p:txBody>
          <a:bodyPr anchor="ctr">
            <a:noAutofit/>
          </a:bodyPr>
          <a:lstStyle>
            <a:lvl1pPr>
              <a:lnSpc>
                <a:spcPct val="84000"/>
              </a:lnSpc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5">
            <a:extLst>
              <a:ext uri="{FF2B5EF4-FFF2-40B4-BE49-F238E27FC236}">
                <a16:creationId xmlns:a16="http://schemas.microsoft.com/office/drawing/2014/main" id="{EC53A6EE-15C6-E97D-4ECF-6DDC191C32B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077325" y="3883114"/>
            <a:ext cx="2619376" cy="28971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100">
                <a:solidFill>
                  <a:schemeClr val="accent6"/>
                </a:solidFill>
                <a:latin typeface="+mj-lt"/>
              </a:defRPr>
            </a:lvl1pPr>
          </a:lstStyle>
          <a:p>
            <a:pPr lvl="0"/>
            <a:r>
              <a:rPr lang="en-US"/>
              <a:t>Section 00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2DF844BE-99C5-C441-8EB7-130FE29E44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077325" y="4179245"/>
            <a:ext cx="2619375" cy="96108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  <a:latin typeface="ES Build 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7057378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3348281F-E4BF-75A0-15C8-599824A66E32}"/>
              </a:ext>
            </a:extLst>
          </p:cNvPr>
          <p:cNvSpPr/>
          <p:nvPr/>
        </p:nvSpPr>
        <p:spPr>
          <a:xfrm>
            <a:off x="0" y="0"/>
            <a:ext cx="8433622" cy="5854259"/>
          </a:xfrm>
          <a:custGeom>
            <a:avLst/>
            <a:gdLst>
              <a:gd name="connsiteX0" fmla="*/ 3920070 w 8433622"/>
              <a:gd name="connsiteY0" fmla="*/ 0 h 5854259"/>
              <a:gd name="connsiteX1" fmla="*/ 3921623 w 8433622"/>
              <a:gd name="connsiteY1" fmla="*/ 0 h 5854259"/>
              <a:gd name="connsiteX2" fmla="*/ 3942361 w 8433622"/>
              <a:gd name="connsiteY2" fmla="*/ 2150 h 5854259"/>
              <a:gd name="connsiteX3" fmla="*/ 5611946 w 8433622"/>
              <a:gd name="connsiteY3" fmla="*/ 2151 h 5854259"/>
              <a:gd name="connsiteX4" fmla="*/ 5611946 w 8433622"/>
              <a:gd name="connsiteY4" fmla="*/ 2154 h 5854259"/>
              <a:gd name="connsiteX5" fmla="*/ 6351359 w 8433622"/>
              <a:gd name="connsiteY5" fmla="*/ 2154 h 5854259"/>
              <a:gd name="connsiteX6" fmla="*/ 6351360 w 8433622"/>
              <a:gd name="connsiteY6" fmla="*/ 1330 h 5854259"/>
              <a:gd name="connsiteX7" fmla="*/ 6351361 w 8433622"/>
              <a:gd name="connsiteY7" fmla="*/ 173 h 5854259"/>
              <a:gd name="connsiteX8" fmla="*/ 7146741 w 8433622"/>
              <a:gd name="connsiteY8" fmla="*/ 0 h 5854259"/>
              <a:gd name="connsiteX9" fmla="*/ 7167509 w 8433622"/>
              <a:gd name="connsiteY9" fmla="*/ 2154 h 5854259"/>
              <a:gd name="connsiteX10" fmla="*/ 7197882 w 8433622"/>
              <a:gd name="connsiteY10" fmla="*/ 2154 h 5854259"/>
              <a:gd name="connsiteX11" fmla="*/ 7197881 w 8433622"/>
              <a:gd name="connsiteY11" fmla="*/ 5304 h 5854259"/>
              <a:gd name="connsiteX12" fmla="*/ 7255678 w 8433622"/>
              <a:gd name="connsiteY12" fmla="*/ 11299 h 5854259"/>
              <a:gd name="connsiteX13" fmla="*/ 7540283 w 8433622"/>
              <a:gd name="connsiteY13" fmla="*/ 164653 h 5854259"/>
              <a:gd name="connsiteX14" fmla="*/ 8264607 w 8433622"/>
              <a:gd name="connsiteY14" fmla="*/ 888978 h 5854259"/>
              <a:gd name="connsiteX15" fmla="*/ 8429260 w 8433622"/>
              <a:gd name="connsiteY15" fmla="*/ 1282519 h 5854259"/>
              <a:gd name="connsiteX16" fmla="*/ 8429232 w 8433622"/>
              <a:gd name="connsiteY16" fmla="*/ 1416839 h 5854259"/>
              <a:gd name="connsiteX17" fmla="*/ 8433622 w 8433622"/>
              <a:gd name="connsiteY17" fmla="*/ 1416840 h 5854259"/>
              <a:gd name="connsiteX18" fmla="*/ 8433622 w 8433622"/>
              <a:gd name="connsiteY18" fmla="*/ 5852108 h 5854259"/>
              <a:gd name="connsiteX19" fmla="*/ 7197882 w 8433622"/>
              <a:gd name="connsiteY19" fmla="*/ 5852108 h 5854259"/>
              <a:gd name="connsiteX20" fmla="*/ 7197881 w 8433622"/>
              <a:gd name="connsiteY20" fmla="*/ 5852111 h 5854259"/>
              <a:gd name="connsiteX21" fmla="*/ 5303429 w 8433622"/>
              <a:gd name="connsiteY21" fmla="*/ 5852110 h 5854259"/>
              <a:gd name="connsiteX22" fmla="*/ 5303428 w 8433622"/>
              <a:gd name="connsiteY22" fmla="*/ 5852929 h 5854259"/>
              <a:gd name="connsiteX23" fmla="*/ 5303427 w 8433622"/>
              <a:gd name="connsiteY23" fmla="*/ 5854086 h 5854259"/>
              <a:gd name="connsiteX24" fmla="*/ 4508047 w 8433622"/>
              <a:gd name="connsiteY24" fmla="*/ 5854259 h 5854259"/>
              <a:gd name="connsiteX25" fmla="*/ 4487306 w 8433622"/>
              <a:gd name="connsiteY25" fmla="*/ 5852108 h 5854259"/>
              <a:gd name="connsiteX26" fmla="*/ 3972763 w 8433622"/>
              <a:gd name="connsiteY26" fmla="*/ 5852108 h 5854259"/>
              <a:gd name="connsiteX27" fmla="*/ 3972763 w 8433622"/>
              <a:gd name="connsiteY27" fmla="*/ 5852110 h 5854259"/>
              <a:gd name="connsiteX28" fmla="*/ 2078312 w 8433622"/>
              <a:gd name="connsiteY28" fmla="*/ 5852111 h 5854259"/>
              <a:gd name="connsiteX29" fmla="*/ 2078310 w 8433622"/>
              <a:gd name="connsiteY29" fmla="*/ 5852929 h 5854259"/>
              <a:gd name="connsiteX30" fmla="*/ 2078308 w 8433622"/>
              <a:gd name="connsiteY30" fmla="*/ 5854086 h 5854259"/>
              <a:gd name="connsiteX31" fmla="*/ 1282928 w 8433622"/>
              <a:gd name="connsiteY31" fmla="*/ 5854259 h 5854259"/>
              <a:gd name="connsiteX32" fmla="*/ 889387 w 8433622"/>
              <a:gd name="connsiteY32" fmla="*/ 5689605 h 5854259"/>
              <a:gd name="connsiteX33" fmla="*/ 165062 w 8433622"/>
              <a:gd name="connsiteY33" fmla="*/ 4965281 h 5854259"/>
              <a:gd name="connsiteX34" fmla="*/ 408 w 8433622"/>
              <a:gd name="connsiteY34" fmla="*/ 4571739 h 5854259"/>
              <a:gd name="connsiteX35" fmla="*/ 438 w 8433622"/>
              <a:gd name="connsiteY35" fmla="*/ 4437419 h 5854259"/>
              <a:gd name="connsiteX36" fmla="*/ 0 w 8433622"/>
              <a:gd name="connsiteY36" fmla="*/ 4437419 h 5854259"/>
              <a:gd name="connsiteX37" fmla="*/ 0 w 8433622"/>
              <a:gd name="connsiteY37" fmla="*/ 2151 h 5854259"/>
              <a:gd name="connsiteX38" fmla="*/ 2386827 w 8433622"/>
              <a:gd name="connsiteY38" fmla="*/ 2151 h 5854259"/>
              <a:gd name="connsiteX39" fmla="*/ 2386827 w 8433622"/>
              <a:gd name="connsiteY39" fmla="*/ 2154 h 5854259"/>
              <a:gd name="connsiteX40" fmla="*/ 3126241 w 8433622"/>
              <a:gd name="connsiteY40" fmla="*/ 2154 h 5854259"/>
              <a:gd name="connsiteX41" fmla="*/ 3126241 w 8433622"/>
              <a:gd name="connsiteY41" fmla="*/ 1330 h 5854259"/>
              <a:gd name="connsiteX42" fmla="*/ 3126243 w 8433622"/>
              <a:gd name="connsiteY42" fmla="*/ 173 h 5854259"/>
              <a:gd name="connsiteX43" fmla="*/ 3920070 w 8433622"/>
              <a:gd name="connsiteY43" fmla="*/ 0 h 5854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8433622" h="5854259">
                <a:moveTo>
                  <a:pt x="3920070" y="0"/>
                </a:moveTo>
                <a:cubicBezTo>
                  <a:pt x="3921623" y="0"/>
                  <a:pt x="3921623" y="0"/>
                  <a:pt x="3921623" y="0"/>
                </a:cubicBezTo>
                <a:lnTo>
                  <a:pt x="3942361" y="2150"/>
                </a:lnTo>
                <a:lnTo>
                  <a:pt x="5611946" y="2151"/>
                </a:lnTo>
                <a:lnTo>
                  <a:pt x="5611946" y="2154"/>
                </a:lnTo>
                <a:lnTo>
                  <a:pt x="6351359" y="2154"/>
                </a:lnTo>
                <a:lnTo>
                  <a:pt x="6351360" y="1330"/>
                </a:lnTo>
                <a:cubicBezTo>
                  <a:pt x="6351361" y="173"/>
                  <a:pt x="6351361" y="173"/>
                  <a:pt x="6351361" y="173"/>
                </a:cubicBezTo>
                <a:cubicBezTo>
                  <a:pt x="7146741" y="0"/>
                  <a:pt x="7146741" y="0"/>
                  <a:pt x="7146741" y="0"/>
                </a:cubicBezTo>
                <a:lnTo>
                  <a:pt x="7167509" y="2154"/>
                </a:lnTo>
                <a:lnTo>
                  <a:pt x="7197882" y="2154"/>
                </a:lnTo>
                <a:lnTo>
                  <a:pt x="7197881" y="5304"/>
                </a:lnTo>
                <a:lnTo>
                  <a:pt x="7255678" y="11299"/>
                </a:lnTo>
                <a:cubicBezTo>
                  <a:pt x="7362449" y="33070"/>
                  <a:pt x="7461371" y="85742"/>
                  <a:pt x="7540283" y="164653"/>
                </a:cubicBezTo>
                <a:cubicBezTo>
                  <a:pt x="8264607" y="888978"/>
                  <a:pt x="8264607" y="888978"/>
                  <a:pt x="8264607" y="888978"/>
                </a:cubicBezTo>
                <a:cubicBezTo>
                  <a:pt x="8368715" y="993086"/>
                  <a:pt x="8428389" y="1134982"/>
                  <a:pt x="8429260" y="1282519"/>
                </a:cubicBezTo>
                <a:lnTo>
                  <a:pt x="8429232" y="1416839"/>
                </a:lnTo>
                <a:lnTo>
                  <a:pt x="8433622" y="1416840"/>
                </a:lnTo>
                <a:lnTo>
                  <a:pt x="8433622" y="5852108"/>
                </a:lnTo>
                <a:lnTo>
                  <a:pt x="7197882" y="5852108"/>
                </a:lnTo>
                <a:lnTo>
                  <a:pt x="7197881" y="5852111"/>
                </a:lnTo>
                <a:lnTo>
                  <a:pt x="5303429" y="5852110"/>
                </a:lnTo>
                <a:lnTo>
                  <a:pt x="5303428" y="5852929"/>
                </a:lnTo>
                <a:cubicBezTo>
                  <a:pt x="5303427" y="5854086"/>
                  <a:pt x="5303427" y="5854086"/>
                  <a:pt x="5303427" y="5854086"/>
                </a:cubicBezTo>
                <a:cubicBezTo>
                  <a:pt x="4508047" y="5854259"/>
                  <a:pt x="4508047" y="5854259"/>
                  <a:pt x="4508047" y="5854259"/>
                </a:cubicBezTo>
                <a:lnTo>
                  <a:pt x="4487306" y="5852108"/>
                </a:lnTo>
                <a:lnTo>
                  <a:pt x="3972763" y="5852108"/>
                </a:lnTo>
                <a:lnTo>
                  <a:pt x="3972763" y="5852110"/>
                </a:lnTo>
                <a:lnTo>
                  <a:pt x="2078312" y="5852111"/>
                </a:lnTo>
                <a:lnTo>
                  <a:pt x="2078310" y="5852929"/>
                </a:lnTo>
                <a:cubicBezTo>
                  <a:pt x="2078308" y="5854086"/>
                  <a:pt x="2078308" y="5854086"/>
                  <a:pt x="2078308" y="5854086"/>
                </a:cubicBezTo>
                <a:cubicBezTo>
                  <a:pt x="1282928" y="5854259"/>
                  <a:pt x="1282928" y="5854259"/>
                  <a:pt x="1282928" y="5854259"/>
                </a:cubicBezTo>
                <a:cubicBezTo>
                  <a:pt x="1135391" y="5853387"/>
                  <a:pt x="994602" y="5794821"/>
                  <a:pt x="889387" y="5689605"/>
                </a:cubicBezTo>
                <a:cubicBezTo>
                  <a:pt x="165062" y="4965281"/>
                  <a:pt x="165062" y="4965281"/>
                  <a:pt x="165062" y="4965281"/>
                </a:cubicBezTo>
                <a:cubicBezTo>
                  <a:pt x="60954" y="4861173"/>
                  <a:pt x="1280" y="4719276"/>
                  <a:pt x="408" y="4571739"/>
                </a:cubicBezTo>
                <a:lnTo>
                  <a:pt x="438" y="4437419"/>
                </a:lnTo>
                <a:lnTo>
                  <a:pt x="0" y="4437419"/>
                </a:lnTo>
                <a:lnTo>
                  <a:pt x="0" y="2151"/>
                </a:lnTo>
                <a:lnTo>
                  <a:pt x="2386827" y="2151"/>
                </a:lnTo>
                <a:lnTo>
                  <a:pt x="2386827" y="2154"/>
                </a:lnTo>
                <a:lnTo>
                  <a:pt x="3126241" y="2154"/>
                </a:lnTo>
                <a:lnTo>
                  <a:pt x="3126241" y="1330"/>
                </a:lnTo>
                <a:cubicBezTo>
                  <a:pt x="3126243" y="173"/>
                  <a:pt x="3126243" y="173"/>
                  <a:pt x="3126243" y="173"/>
                </a:cubicBezTo>
                <a:cubicBezTo>
                  <a:pt x="3822200" y="22"/>
                  <a:pt x="3909195" y="3"/>
                  <a:pt x="392007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5" name="Text Placeholder 25">
            <a:extLst>
              <a:ext uri="{FF2B5EF4-FFF2-40B4-BE49-F238E27FC236}">
                <a16:creationId xmlns:a16="http://schemas.microsoft.com/office/drawing/2014/main" id="{CAA64B69-6870-9345-43ED-30469132BE7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077325" y="3883114"/>
            <a:ext cx="2619376" cy="28971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1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Section 00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A3A3FC33-1ED6-1515-EA16-01036EE16E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077325" y="4179245"/>
            <a:ext cx="2619375" cy="96108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226252F-A467-EB73-566C-0C17582FA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0315" y="1447799"/>
            <a:ext cx="6065385" cy="3167743"/>
          </a:xfrm>
        </p:spPr>
        <p:txBody>
          <a:bodyPr>
            <a:noAutofit/>
          </a:bodyPr>
          <a:lstStyle>
            <a:lvl1pPr>
              <a:lnSpc>
                <a:spcPct val="84000"/>
              </a:lnSpc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656310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ng Segue Virid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69F11427-BF8E-9C4B-8FF2-DBE37EBA0B06}"/>
              </a:ext>
            </a:extLst>
          </p:cNvPr>
          <p:cNvSpPr/>
          <p:nvPr/>
        </p:nvSpPr>
        <p:spPr>
          <a:xfrm>
            <a:off x="0" y="0"/>
            <a:ext cx="11688451" cy="5854259"/>
          </a:xfrm>
          <a:custGeom>
            <a:avLst/>
            <a:gdLst>
              <a:gd name="connsiteX0" fmla="*/ 3920070 w 11688451"/>
              <a:gd name="connsiteY0" fmla="*/ 0 h 5854259"/>
              <a:gd name="connsiteX1" fmla="*/ 3921623 w 11688451"/>
              <a:gd name="connsiteY1" fmla="*/ 0 h 5854259"/>
              <a:gd name="connsiteX2" fmla="*/ 3942361 w 11688451"/>
              <a:gd name="connsiteY2" fmla="*/ 2150 h 5854259"/>
              <a:gd name="connsiteX3" fmla="*/ 5611946 w 11688451"/>
              <a:gd name="connsiteY3" fmla="*/ 2151 h 5854259"/>
              <a:gd name="connsiteX4" fmla="*/ 5641656 w 11688451"/>
              <a:gd name="connsiteY4" fmla="*/ 2151 h 5854259"/>
              <a:gd name="connsiteX5" fmla="*/ 5641656 w 11688451"/>
              <a:gd name="connsiteY5" fmla="*/ 2154 h 5854259"/>
              <a:gd name="connsiteX6" fmla="*/ 6351359 w 11688451"/>
              <a:gd name="connsiteY6" fmla="*/ 2154 h 5854259"/>
              <a:gd name="connsiteX7" fmla="*/ 6351360 w 11688451"/>
              <a:gd name="connsiteY7" fmla="*/ 1330 h 5854259"/>
              <a:gd name="connsiteX8" fmla="*/ 6351361 w 11688451"/>
              <a:gd name="connsiteY8" fmla="*/ 173 h 5854259"/>
              <a:gd name="connsiteX9" fmla="*/ 7146741 w 11688451"/>
              <a:gd name="connsiteY9" fmla="*/ 0 h 5854259"/>
              <a:gd name="connsiteX10" fmla="*/ 7146804 w 11688451"/>
              <a:gd name="connsiteY10" fmla="*/ 7 h 5854259"/>
              <a:gd name="connsiteX11" fmla="*/ 7166212 w 11688451"/>
              <a:gd name="connsiteY11" fmla="*/ 2 h 5854259"/>
              <a:gd name="connsiteX12" fmla="*/ 7174899 w 11688451"/>
              <a:gd name="connsiteY12" fmla="*/ 0 h 5854259"/>
              <a:gd name="connsiteX13" fmla="*/ 7176452 w 11688451"/>
              <a:gd name="connsiteY13" fmla="*/ 0 h 5854259"/>
              <a:gd name="connsiteX14" fmla="*/ 7197190 w 11688451"/>
              <a:gd name="connsiteY14" fmla="*/ 2150 h 5854259"/>
              <a:gd name="connsiteX15" fmla="*/ 8866775 w 11688451"/>
              <a:gd name="connsiteY15" fmla="*/ 2151 h 5854259"/>
              <a:gd name="connsiteX16" fmla="*/ 8866775 w 11688451"/>
              <a:gd name="connsiteY16" fmla="*/ 2154 h 5854259"/>
              <a:gd name="connsiteX17" fmla="*/ 9606188 w 11688451"/>
              <a:gd name="connsiteY17" fmla="*/ 2154 h 5854259"/>
              <a:gd name="connsiteX18" fmla="*/ 9606189 w 11688451"/>
              <a:gd name="connsiteY18" fmla="*/ 1330 h 5854259"/>
              <a:gd name="connsiteX19" fmla="*/ 9606190 w 11688451"/>
              <a:gd name="connsiteY19" fmla="*/ 173 h 5854259"/>
              <a:gd name="connsiteX20" fmla="*/ 10401570 w 11688451"/>
              <a:gd name="connsiteY20" fmla="*/ 0 h 5854259"/>
              <a:gd name="connsiteX21" fmla="*/ 10422338 w 11688451"/>
              <a:gd name="connsiteY21" fmla="*/ 2154 h 5854259"/>
              <a:gd name="connsiteX22" fmla="*/ 10452711 w 11688451"/>
              <a:gd name="connsiteY22" fmla="*/ 2154 h 5854259"/>
              <a:gd name="connsiteX23" fmla="*/ 10452710 w 11688451"/>
              <a:gd name="connsiteY23" fmla="*/ 5304 h 5854259"/>
              <a:gd name="connsiteX24" fmla="*/ 10510507 w 11688451"/>
              <a:gd name="connsiteY24" fmla="*/ 11299 h 5854259"/>
              <a:gd name="connsiteX25" fmla="*/ 10795112 w 11688451"/>
              <a:gd name="connsiteY25" fmla="*/ 164653 h 5854259"/>
              <a:gd name="connsiteX26" fmla="*/ 11519436 w 11688451"/>
              <a:gd name="connsiteY26" fmla="*/ 888978 h 5854259"/>
              <a:gd name="connsiteX27" fmla="*/ 11684089 w 11688451"/>
              <a:gd name="connsiteY27" fmla="*/ 1282519 h 5854259"/>
              <a:gd name="connsiteX28" fmla="*/ 11684061 w 11688451"/>
              <a:gd name="connsiteY28" fmla="*/ 1416839 h 5854259"/>
              <a:gd name="connsiteX29" fmla="*/ 11688451 w 11688451"/>
              <a:gd name="connsiteY29" fmla="*/ 1416840 h 5854259"/>
              <a:gd name="connsiteX30" fmla="*/ 11688451 w 11688451"/>
              <a:gd name="connsiteY30" fmla="*/ 5852108 h 5854259"/>
              <a:gd name="connsiteX31" fmla="*/ 10452711 w 11688451"/>
              <a:gd name="connsiteY31" fmla="*/ 5852108 h 5854259"/>
              <a:gd name="connsiteX32" fmla="*/ 10452710 w 11688451"/>
              <a:gd name="connsiteY32" fmla="*/ 5852111 h 5854259"/>
              <a:gd name="connsiteX33" fmla="*/ 8558258 w 11688451"/>
              <a:gd name="connsiteY33" fmla="*/ 5852110 h 5854259"/>
              <a:gd name="connsiteX34" fmla="*/ 8558257 w 11688451"/>
              <a:gd name="connsiteY34" fmla="*/ 5852929 h 5854259"/>
              <a:gd name="connsiteX35" fmla="*/ 8558256 w 11688451"/>
              <a:gd name="connsiteY35" fmla="*/ 5854086 h 5854259"/>
              <a:gd name="connsiteX36" fmla="*/ 7762876 w 11688451"/>
              <a:gd name="connsiteY36" fmla="*/ 5854259 h 5854259"/>
              <a:gd name="connsiteX37" fmla="*/ 7742135 w 11688451"/>
              <a:gd name="connsiteY37" fmla="*/ 5852108 h 5854259"/>
              <a:gd name="connsiteX38" fmla="*/ 7227592 w 11688451"/>
              <a:gd name="connsiteY38" fmla="*/ 5852108 h 5854259"/>
              <a:gd name="connsiteX39" fmla="*/ 7227592 w 11688451"/>
              <a:gd name="connsiteY39" fmla="*/ 5852110 h 5854259"/>
              <a:gd name="connsiteX40" fmla="*/ 7197882 w 11688451"/>
              <a:gd name="connsiteY40" fmla="*/ 5852110 h 5854259"/>
              <a:gd name="connsiteX41" fmla="*/ 7197881 w 11688451"/>
              <a:gd name="connsiteY41" fmla="*/ 5852111 h 5854259"/>
              <a:gd name="connsiteX42" fmla="*/ 6265511 w 11688451"/>
              <a:gd name="connsiteY42" fmla="*/ 5852111 h 5854259"/>
              <a:gd name="connsiteX43" fmla="*/ 5333141 w 11688451"/>
              <a:gd name="connsiteY43" fmla="*/ 5852111 h 5854259"/>
              <a:gd name="connsiteX44" fmla="*/ 5333139 w 11688451"/>
              <a:gd name="connsiteY44" fmla="*/ 5852929 h 5854259"/>
              <a:gd name="connsiteX45" fmla="*/ 5333137 w 11688451"/>
              <a:gd name="connsiteY45" fmla="*/ 5854086 h 5854259"/>
              <a:gd name="connsiteX46" fmla="*/ 4537757 w 11688451"/>
              <a:gd name="connsiteY46" fmla="*/ 5854259 h 5854259"/>
              <a:gd name="connsiteX47" fmla="*/ 4537695 w 11688451"/>
              <a:gd name="connsiteY47" fmla="*/ 5854253 h 5854259"/>
              <a:gd name="connsiteX48" fmla="*/ 4520475 w 11688451"/>
              <a:gd name="connsiteY48" fmla="*/ 5854257 h 5854259"/>
              <a:gd name="connsiteX49" fmla="*/ 4508047 w 11688451"/>
              <a:gd name="connsiteY49" fmla="*/ 5854259 h 5854259"/>
              <a:gd name="connsiteX50" fmla="*/ 4487307 w 11688451"/>
              <a:gd name="connsiteY50" fmla="*/ 5852108 h 5854259"/>
              <a:gd name="connsiteX51" fmla="*/ 3972763 w 11688451"/>
              <a:gd name="connsiteY51" fmla="*/ 5852108 h 5854259"/>
              <a:gd name="connsiteX52" fmla="*/ 3972763 w 11688451"/>
              <a:gd name="connsiteY52" fmla="*/ 5852110 h 5854259"/>
              <a:gd name="connsiteX53" fmla="*/ 2078312 w 11688451"/>
              <a:gd name="connsiteY53" fmla="*/ 5852111 h 5854259"/>
              <a:gd name="connsiteX54" fmla="*/ 2078310 w 11688451"/>
              <a:gd name="connsiteY54" fmla="*/ 5852929 h 5854259"/>
              <a:gd name="connsiteX55" fmla="*/ 2078308 w 11688451"/>
              <a:gd name="connsiteY55" fmla="*/ 5854086 h 5854259"/>
              <a:gd name="connsiteX56" fmla="*/ 1282928 w 11688451"/>
              <a:gd name="connsiteY56" fmla="*/ 5854259 h 5854259"/>
              <a:gd name="connsiteX57" fmla="*/ 889387 w 11688451"/>
              <a:gd name="connsiteY57" fmla="*/ 5689605 h 5854259"/>
              <a:gd name="connsiteX58" fmla="*/ 165062 w 11688451"/>
              <a:gd name="connsiteY58" fmla="*/ 4965281 h 5854259"/>
              <a:gd name="connsiteX59" fmla="*/ 408 w 11688451"/>
              <a:gd name="connsiteY59" fmla="*/ 4571739 h 5854259"/>
              <a:gd name="connsiteX60" fmla="*/ 438 w 11688451"/>
              <a:gd name="connsiteY60" fmla="*/ 4437419 h 5854259"/>
              <a:gd name="connsiteX61" fmla="*/ 0 w 11688451"/>
              <a:gd name="connsiteY61" fmla="*/ 4437419 h 5854259"/>
              <a:gd name="connsiteX62" fmla="*/ 0 w 11688451"/>
              <a:gd name="connsiteY62" fmla="*/ 2151 h 5854259"/>
              <a:gd name="connsiteX63" fmla="*/ 2386827 w 11688451"/>
              <a:gd name="connsiteY63" fmla="*/ 2151 h 5854259"/>
              <a:gd name="connsiteX64" fmla="*/ 2386827 w 11688451"/>
              <a:gd name="connsiteY64" fmla="*/ 2154 h 5854259"/>
              <a:gd name="connsiteX65" fmla="*/ 3126241 w 11688451"/>
              <a:gd name="connsiteY65" fmla="*/ 2154 h 5854259"/>
              <a:gd name="connsiteX66" fmla="*/ 3126241 w 11688451"/>
              <a:gd name="connsiteY66" fmla="*/ 1330 h 5854259"/>
              <a:gd name="connsiteX67" fmla="*/ 3126243 w 11688451"/>
              <a:gd name="connsiteY67" fmla="*/ 173 h 5854259"/>
              <a:gd name="connsiteX68" fmla="*/ 3920070 w 11688451"/>
              <a:gd name="connsiteY68" fmla="*/ 0 h 5854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1688451" h="5854259">
                <a:moveTo>
                  <a:pt x="3920070" y="0"/>
                </a:moveTo>
                <a:cubicBezTo>
                  <a:pt x="3921623" y="0"/>
                  <a:pt x="3921623" y="0"/>
                  <a:pt x="3921623" y="0"/>
                </a:cubicBezTo>
                <a:lnTo>
                  <a:pt x="3942361" y="2150"/>
                </a:lnTo>
                <a:lnTo>
                  <a:pt x="5611946" y="2151"/>
                </a:lnTo>
                <a:lnTo>
                  <a:pt x="5641656" y="2151"/>
                </a:lnTo>
                <a:lnTo>
                  <a:pt x="5641656" y="2154"/>
                </a:lnTo>
                <a:lnTo>
                  <a:pt x="6351359" y="2154"/>
                </a:lnTo>
                <a:lnTo>
                  <a:pt x="6351360" y="1330"/>
                </a:lnTo>
                <a:cubicBezTo>
                  <a:pt x="6351361" y="173"/>
                  <a:pt x="6351361" y="173"/>
                  <a:pt x="6351361" y="173"/>
                </a:cubicBezTo>
                <a:cubicBezTo>
                  <a:pt x="7146741" y="0"/>
                  <a:pt x="7146741" y="0"/>
                  <a:pt x="7146741" y="0"/>
                </a:cubicBezTo>
                <a:lnTo>
                  <a:pt x="7146804" y="7"/>
                </a:lnTo>
                <a:lnTo>
                  <a:pt x="7166212" y="2"/>
                </a:lnTo>
                <a:cubicBezTo>
                  <a:pt x="7170991" y="1"/>
                  <a:pt x="7173540" y="0"/>
                  <a:pt x="7174899" y="0"/>
                </a:cubicBezTo>
                <a:cubicBezTo>
                  <a:pt x="7176452" y="0"/>
                  <a:pt x="7176452" y="0"/>
                  <a:pt x="7176452" y="0"/>
                </a:cubicBezTo>
                <a:lnTo>
                  <a:pt x="7197190" y="2150"/>
                </a:lnTo>
                <a:lnTo>
                  <a:pt x="8866775" y="2151"/>
                </a:lnTo>
                <a:lnTo>
                  <a:pt x="8866775" y="2154"/>
                </a:lnTo>
                <a:lnTo>
                  <a:pt x="9606188" y="2154"/>
                </a:lnTo>
                <a:lnTo>
                  <a:pt x="9606189" y="1330"/>
                </a:lnTo>
                <a:cubicBezTo>
                  <a:pt x="9606190" y="173"/>
                  <a:pt x="9606190" y="173"/>
                  <a:pt x="9606190" y="173"/>
                </a:cubicBezTo>
                <a:cubicBezTo>
                  <a:pt x="10401570" y="0"/>
                  <a:pt x="10401570" y="0"/>
                  <a:pt x="10401570" y="0"/>
                </a:cubicBezTo>
                <a:lnTo>
                  <a:pt x="10422338" y="2154"/>
                </a:lnTo>
                <a:lnTo>
                  <a:pt x="10452711" y="2154"/>
                </a:lnTo>
                <a:lnTo>
                  <a:pt x="10452710" y="5304"/>
                </a:lnTo>
                <a:lnTo>
                  <a:pt x="10510507" y="11299"/>
                </a:lnTo>
                <a:cubicBezTo>
                  <a:pt x="10617278" y="33070"/>
                  <a:pt x="10716200" y="85742"/>
                  <a:pt x="10795112" y="164653"/>
                </a:cubicBezTo>
                <a:cubicBezTo>
                  <a:pt x="11519436" y="888978"/>
                  <a:pt x="11519436" y="888978"/>
                  <a:pt x="11519436" y="888978"/>
                </a:cubicBezTo>
                <a:cubicBezTo>
                  <a:pt x="11623544" y="993086"/>
                  <a:pt x="11683218" y="1134982"/>
                  <a:pt x="11684089" y="1282519"/>
                </a:cubicBezTo>
                <a:lnTo>
                  <a:pt x="11684061" y="1416839"/>
                </a:lnTo>
                <a:lnTo>
                  <a:pt x="11688451" y="1416840"/>
                </a:lnTo>
                <a:lnTo>
                  <a:pt x="11688451" y="5852108"/>
                </a:lnTo>
                <a:lnTo>
                  <a:pt x="10452711" y="5852108"/>
                </a:lnTo>
                <a:lnTo>
                  <a:pt x="10452710" y="5852111"/>
                </a:lnTo>
                <a:lnTo>
                  <a:pt x="8558258" y="5852110"/>
                </a:lnTo>
                <a:lnTo>
                  <a:pt x="8558257" y="5852929"/>
                </a:lnTo>
                <a:cubicBezTo>
                  <a:pt x="8558256" y="5854086"/>
                  <a:pt x="8558256" y="5854086"/>
                  <a:pt x="8558256" y="5854086"/>
                </a:cubicBezTo>
                <a:cubicBezTo>
                  <a:pt x="7762876" y="5854259"/>
                  <a:pt x="7762876" y="5854259"/>
                  <a:pt x="7762876" y="5854259"/>
                </a:cubicBezTo>
                <a:lnTo>
                  <a:pt x="7742135" y="5852108"/>
                </a:lnTo>
                <a:lnTo>
                  <a:pt x="7227592" y="5852108"/>
                </a:lnTo>
                <a:lnTo>
                  <a:pt x="7227592" y="5852110"/>
                </a:lnTo>
                <a:lnTo>
                  <a:pt x="7197882" y="5852110"/>
                </a:lnTo>
                <a:lnTo>
                  <a:pt x="7197881" y="5852111"/>
                </a:lnTo>
                <a:lnTo>
                  <a:pt x="6265511" y="5852111"/>
                </a:lnTo>
                <a:lnTo>
                  <a:pt x="5333141" y="5852111"/>
                </a:lnTo>
                <a:lnTo>
                  <a:pt x="5333139" y="5852929"/>
                </a:lnTo>
                <a:cubicBezTo>
                  <a:pt x="5333137" y="5854086"/>
                  <a:pt x="5333137" y="5854086"/>
                  <a:pt x="5333137" y="5854086"/>
                </a:cubicBezTo>
                <a:cubicBezTo>
                  <a:pt x="4537757" y="5854259"/>
                  <a:pt x="4537757" y="5854259"/>
                  <a:pt x="4537757" y="5854259"/>
                </a:cubicBezTo>
                <a:lnTo>
                  <a:pt x="4537695" y="5854253"/>
                </a:lnTo>
                <a:lnTo>
                  <a:pt x="4520475" y="5854257"/>
                </a:lnTo>
                <a:cubicBezTo>
                  <a:pt x="4508047" y="5854259"/>
                  <a:pt x="4508047" y="5854259"/>
                  <a:pt x="4508047" y="5854259"/>
                </a:cubicBezTo>
                <a:lnTo>
                  <a:pt x="4487307" y="5852108"/>
                </a:lnTo>
                <a:lnTo>
                  <a:pt x="3972763" y="5852108"/>
                </a:lnTo>
                <a:lnTo>
                  <a:pt x="3972763" y="5852110"/>
                </a:lnTo>
                <a:lnTo>
                  <a:pt x="2078312" y="5852111"/>
                </a:lnTo>
                <a:lnTo>
                  <a:pt x="2078310" y="5852929"/>
                </a:lnTo>
                <a:cubicBezTo>
                  <a:pt x="2078308" y="5854086"/>
                  <a:pt x="2078308" y="5854086"/>
                  <a:pt x="2078308" y="5854086"/>
                </a:cubicBezTo>
                <a:cubicBezTo>
                  <a:pt x="1282928" y="5854259"/>
                  <a:pt x="1282928" y="5854259"/>
                  <a:pt x="1282928" y="5854259"/>
                </a:cubicBezTo>
                <a:cubicBezTo>
                  <a:pt x="1135391" y="5853387"/>
                  <a:pt x="994602" y="5794821"/>
                  <a:pt x="889387" y="5689605"/>
                </a:cubicBezTo>
                <a:cubicBezTo>
                  <a:pt x="165062" y="4965281"/>
                  <a:pt x="165062" y="4965281"/>
                  <a:pt x="165062" y="4965281"/>
                </a:cubicBezTo>
                <a:cubicBezTo>
                  <a:pt x="60954" y="4861173"/>
                  <a:pt x="1280" y="4719276"/>
                  <a:pt x="408" y="4571739"/>
                </a:cubicBezTo>
                <a:lnTo>
                  <a:pt x="438" y="4437419"/>
                </a:lnTo>
                <a:lnTo>
                  <a:pt x="0" y="4437419"/>
                </a:lnTo>
                <a:lnTo>
                  <a:pt x="0" y="2151"/>
                </a:lnTo>
                <a:lnTo>
                  <a:pt x="2386827" y="2151"/>
                </a:lnTo>
                <a:lnTo>
                  <a:pt x="2386827" y="2154"/>
                </a:lnTo>
                <a:lnTo>
                  <a:pt x="3126241" y="2154"/>
                </a:lnTo>
                <a:lnTo>
                  <a:pt x="3126241" y="1330"/>
                </a:lnTo>
                <a:cubicBezTo>
                  <a:pt x="3126243" y="173"/>
                  <a:pt x="3126243" y="173"/>
                  <a:pt x="3126243" y="173"/>
                </a:cubicBezTo>
                <a:cubicBezTo>
                  <a:pt x="3822200" y="22"/>
                  <a:pt x="3909195" y="3"/>
                  <a:pt x="39200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D12B88C-1D9B-01AB-26E3-BC8A07620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6213" y="1486886"/>
            <a:ext cx="8940800" cy="2492830"/>
          </a:xfrm>
        </p:spPr>
        <p:txBody>
          <a:bodyPr anchor="ctr">
            <a:noAutofit/>
          </a:bodyPr>
          <a:lstStyle>
            <a:lvl1pPr>
              <a:lnSpc>
                <a:spcPct val="84000"/>
              </a:lnSpc>
              <a:defRPr sz="7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Text Placeholder 25">
            <a:extLst>
              <a:ext uri="{FF2B5EF4-FFF2-40B4-BE49-F238E27FC236}">
                <a16:creationId xmlns:a16="http://schemas.microsoft.com/office/drawing/2014/main" id="{39D42FA4-97E5-2009-BCA8-2325360CAFB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446214" y="618372"/>
            <a:ext cx="2620962" cy="3973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/>
              <a:t>Section 00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2EAC985E-60C7-9CCC-4E69-91F96197CE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6213" y="4176319"/>
            <a:ext cx="8940800" cy="941596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accent1"/>
                </a:solidFill>
                <a:latin typeface="ES Build 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55459516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ng Segue S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69F11427-BF8E-9C4B-8FF2-DBE37EBA0B06}"/>
              </a:ext>
            </a:extLst>
          </p:cNvPr>
          <p:cNvSpPr/>
          <p:nvPr/>
        </p:nvSpPr>
        <p:spPr>
          <a:xfrm>
            <a:off x="0" y="0"/>
            <a:ext cx="11688451" cy="5854259"/>
          </a:xfrm>
          <a:custGeom>
            <a:avLst/>
            <a:gdLst>
              <a:gd name="connsiteX0" fmla="*/ 3920070 w 11688451"/>
              <a:gd name="connsiteY0" fmla="*/ 0 h 5854259"/>
              <a:gd name="connsiteX1" fmla="*/ 3921623 w 11688451"/>
              <a:gd name="connsiteY1" fmla="*/ 0 h 5854259"/>
              <a:gd name="connsiteX2" fmla="*/ 3942361 w 11688451"/>
              <a:gd name="connsiteY2" fmla="*/ 2150 h 5854259"/>
              <a:gd name="connsiteX3" fmla="*/ 5611946 w 11688451"/>
              <a:gd name="connsiteY3" fmla="*/ 2151 h 5854259"/>
              <a:gd name="connsiteX4" fmla="*/ 5641656 w 11688451"/>
              <a:gd name="connsiteY4" fmla="*/ 2151 h 5854259"/>
              <a:gd name="connsiteX5" fmla="*/ 5641656 w 11688451"/>
              <a:gd name="connsiteY5" fmla="*/ 2154 h 5854259"/>
              <a:gd name="connsiteX6" fmla="*/ 6351359 w 11688451"/>
              <a:gd name="connsiteY6" fmla="*/ 2154 h 5854259"/>
              <a:gd name="connsiteX7" fmla="*/ 6351360 w 11688451"/>
              <a:gd name="connsiteY7" fmla="*/ 1330 h 5854259"/>
              <a:gd name="connsiteX8" fmla="*/ 6351361 w 11688451"/>
              <a:gd name="connsiteY8" fmla="*/ 173 h 5854259"/>
              <a:gd name="connsiteX9" fmla="*/ 7146741 w 11688451"/>
              <a:gd name="connsiteY9" fmla="*/ 0 h 5854259"/>
              <a:gd name="connsiteX10" fmla="*/ 7146804 w 11688451"/>
              <a:gd name="connsiteY10" fmla="*/ 7 h 5854259"/>
              <a:gd name="connsiteX11" fmla="*/ 7166212 w 11688451"/>
              <a:gd name="connsiteY11" fmla="*/ 2 h 5854259"/>
              <a:gd name="connsiteX12" fmla="*/ 7174899 w 11688451"/>
              <a:gd name="connsiteY12" fmla="*/ 0 h 5854259"/>
              <a:gd name="connsiteX13" fmla="*/ 7176452 w 11688451"/>
              <a:gd name="connsiteY13" fmla="*/ 0 h 5854259"/>
              <a:gd name="connsiteX14" fmla="*/ 7197190 w 11688451"/>
              <a:gd name="connsiteY14" fmla="*/ 2150 h 5854259"/>
              <a:gd name="connsiteX15" fmla="*/ 8866775 w 11688451"/>
              <a:gd name="connsiteY15" fmla="*/ 2151 h 5854259"/>
              <a:gd name="connsiteX16" fmla="*/ 8866775 w 11688451"/>
              <a:gd name="connsiteY16" fmla="*/ 2154 h 5854259"/>
              <a:gd name="connsiteX17" fmla="*/ 9606188 w 11688451"/>
              <a:gd name="connsiteY17" fmla="*/ 2154 h 5854259"/>
              <a:gd name="connsiteX18" fmla="*/ 9606189 w 11688451"/>
              <a:gd name="connsiteY18" fmla="*/ 1330 h 5854259"/>
              <a:gd name="connsiteX19" fmla="*/ 9606190 w 11688451"/>
              <a:gd name="connsiteY19" fmla="*/ 173 h 5854259"/>
              <a:gd name="connsiteX20" fmla="*/ 10401570 w 11688451"/>
              <a:gd name="connsiteY20" fmla="*/ 0 h 5854259"/>
              <a:gd name="connsiteX21" fmla="*/ 10422338 w 11688451"/>
              <a:gd name="connsiteY21" fmla="*/ 2154 h 5854259"/>
              <a:gd name="connsiteX22" fmla="*/ 10452711 w 11688451"/>
              <a:gd name="connsiteY22" fmla="*/ 2154 h 5854259"/>
              <a:gd name="connsiteX23" fmla="*/ 10452710 w 11688451"/>
              <a:gd name="connsiteY23" fmla="*/ 5304 h 5854259"/>
              <a:gd name="connsiteX24" fmla="*/ 10510507 w 11688451"/>
              <a:gd name="connsiteY24" fmla="*/ 11299 h 5854259"/>
              <a:gd name="connsiteX25" fmla="*/ 10795112 w 11688451"/>
              <a:gd name="connsiteY25" fmla="*/ 164653 h 5854259"/>
              <a:gd name="connsiteX26" fmla="*/ 11519436 w 11688451"/>
              <a:gd name="connsiteY26" fmla="*/ 888978 h 5854259"/>
              <a:gd name="connsiteX27" fmla="*/ 11684089 w 11688451"/>
              <a:gd name="connsiteY27" fmla="*/ 1282519 h 5854259"/>
              <a:gd name="connsiteX28" fmla="*/ 11684061 w 11688451"/>
              <a:gd name="connsiteY28" fmla="*/ 1416839 h 5854259"/>
              <a:gd name="connsiteX29" fmla="*/ 11688451 w 11688451"/>
              <a:gd name="connsiteY29" fmla="*/ 1416840 h 5854259"/>
              <a:gd name="connsiteX30" fmla="*/ 11688451 w 11688451"/>
              <a:gd name="connsiteY30" fmla="*/ 5852108 h 5854259"/>
              <a:gd name="connsiteX31" fmla="*/ 10452711 w 11688451"/>
              <a:gd name="connsiteY31" fmla="*/ 5852108 h 5854259"/>
              <a:gd name="connsiteX32" fmla="*/ 10452710 w 11688451"/>
              <a:gd name="connsiteY32" fmla="*/ 5852111 h 5854259"/>
              <a:gd name="connsiteX33" fmla="*/ 8558258 w 11688451"/>
              <a:gd name="connsiteY33" fmla="*/ 5852110 h 5854259"/>
              <a:gd name="connsiteX34" fmla="*/ 8558257 w 11688451"/>
              <a:gd name="connsiteY34" fmla="*/ 5852929 h 5854259"/>
              <a:gd name="connsiteX35" fmla="*/ 8558256 w 11688451"/>
              <a:gd name="connsiteY35" fmla="*/ 5854086 h 5854259"/>
              <a:gd name="connsiteX36" fmla="*/ 7762876 w 11688451"/>
              <a:gd name="connsiteY36" fmla="*/ 5854259 h 5854259"/>
              <a:gd name="connsiteX37" fmla="*/ 7742135 w 11688451"/>
              <a:gd name="connsiteY37" fmla="*/ 5852108 h 5854259"/>
              <a:gd name="connsiteX38" fmla="*/ 7227592 w 11688451"/>
              <a:gd name="connsiteY38" fmla="*/ 5852108 h 5854259"/>
              <a:gd name="connsiteX39" fmla="*/ 7227592 w 11688451"/>
              <a:gd name="connsiteY39" fmla="*/ 5852110 h 5854259"/>
              <a:gd name="connsiteX40" fmla="*/ 7197882 w 11688451"/>
              <a:gd name="connsiteY40" fmla="*/ 5852110 h 5854259"/>
              <a:gd name="connsiteX41" fmla="*/ 7197881 w 11688451"/>
              <a:gd name="connsiteY41" fmla="*/ 5852111 h 5854259"/>
              <a:gd name="connsiteX42" fmla="*/ 6265511 w 11688451"/>
              <a:gd name="connsiteY42" fmla="*/ 5852111 h 5854259"/>
              <a:gd name="connsiteX43" fmla="*/ 5333141 w 11688451"/>
              <a:gd name="connsiteY43" fmla="*/ 5852111 h 5854259"/>
              <a:gd name="connsiteX44" fmla="*/ 5333139 w 11688451"/>
              <a:gd name="connsiteY44" fmla="*/ 5852929 h 5854259"/>
              <a:gd name="connsiteX45" fmla="*/ 5333137 w 11688451"/>
              <a:gd name="connsiteY45" fmla="*/ 5854086 h 5854259"/>
              <a:gd name="connsiteX46" fmla="*/ 4537757 w 11688451"/>
              <a:gd name="connsiteY46" fmla="*/ 5854259 h 5854259"/>
              <a:gd name="connsiteX47" fmla="*/ 4537695 w 11688451"/>
              <a:gd name="connsiteY47" fmla="*/ 5854253 h 5854259"/>
              <a:gd name="connsiteX48" fmla="*/ 4520475 w 11688451"/>
              <a:gd name="connsiteY48" fmla="*/ 5854257 h 5854259"/>
              <a:gd name="connsiteX49" fmla="*/ 4508047 w 11688451"/>
              <a:gd name="connsiteY49" fmla="*/ 5854259 h 5854259"/>
              <a:gd name="connsiteX50" fmla="*/ 4487307 w 11688451"/>
              <a:gd name="connsiteY50" fmla="*/ 5852108 h 5854259"/>
              <a:gd name="connsiteX51" fmla="*/ 3972763 w 11688451"/>
              <a:gd name="connsiteY51" fmla="*/ 5852108 h 5854259"/>
              <a:gd name="connsiteX52" fmla="*/ 3972763 w 11688451"/>
              <a:gd name="connsiteY52" fmla="*/ 5852110 h 5854259"/>
              <a:gd name="connsiteX53" fmla="*/ 2078312 w 11688451"/>
              <a:gd name="connsiteY53" fmla="*/ 5852111 h 5854259"/>
              <a:gd name="connsiteX54" fmla="*/ 2078310 w 11688451"/>
              <a:gd name="connsiteY54" fmla="*/ 5852929 h 5854259"/>
              <a:gd name="connsiteX55" fmla="*/ 2078308 w 11688451"/>
              <a:gd name="connsiteY55" fmla="*/ 5854086 h 5854259"/>
              <a:gd name="connsiteX56" fmla="*/ 1282928 w 11688451"/>
              <a:gd name="connsiteY56" fmla="*/ 5854259 h 5854259"/>
              <a:gd name="connsiteX57" fmla="*/ 889387 w 11688451"/>
              <a:gd name="connsiteY57" fmla="*/ 5689605 h 5854259"/>
              <a:gd name="connsiteX58" fmla="*/ 165062 w 11688451"/>
              <a:gd name="connsiteY58" fmla="*/ 4965281 h 5854259"/>
              <a:gd name="connsiteX59" fmla="*/ 408 w 11688451"/>
              <a:gd name="connsiteY59" fmla="*/ 4571739 h 5854259"/>
              <a:gd name="connsiteX60" fmla="*/ 438 w 11688451"/>
              <a:gd name="connsiteY60" fmla="*/ 4437419 h 5854259"/>
              <a:gd name="connsiteX61" fmla="*/ 0 w 11688451"/>
              <a:gd name="connsiteY61" fmla="*/ 4437419 h 5854259"/>
              <a:gd name="connsiteX62" fmla="*/ 0 w 11688451"/>
              <a:gd name="connsiteY62" fmla="*/ 2151 h 5854259"/>
              <a:gd name="connsiteX63" fmla="*/ 2386827 w 11688451"/>
              <a:gd name="connsiteY63" fmla="*/ 2151 h 5854259"/>
              <a:gd name="connsiteX64" fmla="*/ 2386827 w 11688451"/>
              <a:gd name="connsiteY64" fmla="*/ 2154 h 5854259"/>
              <a:gd name="connsiteX65" fmla="*/ 3126241 w 11688451"/>
              <a:gd name="connsiteY65" fmla="*/ 2154 h 5854259"/>
              <a:gd name="connsiteX66" fmla="*/ 3126241 w 11688451"/>
              <a:gd name="connsiteY66" fmla="*/ 1330 h 5854259"/>
              <a:gd name="connsiteX67" fmla="*/ 3126243 w 11688451"/>
              <a:gd name="connsiteY67" fmla="*/ 173 h 5854259"/>
              <a:gd name="connsiteX68" fmla="*/ 3920070 w 11688451"/>
              <a:gd name="connsiteY68" fmla="*/ 0 h 5854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1688451" h="5854259">
                <a:moveTo>
                  <a:pt x="3920070" y="0"/>
                </a:moveTo>
                <a:cubicBezTo>
                  <a:pt x="3921623" y="0"/>
                  <a:pt x="3921623" y="0"/>
                  <a:pt x="3921623" y="0"/>
                </a:cubicBezTo>
                <a:lnTo>
                  <a:pt x="3942361" y="2150"/>
                </a:lnTo>
                <a:lnTo>
                  <a:pt x="5611946" y="2151"/>
                </a:lnTo>
                <a:lnTo>
                  <a:pt x="5641656" y="2151"/>
                </a:lnTo>
                <a:lnTo>
                  <a:pt x="5641656" y="2154"/>
                </a:lnTo>
                <a:lnTo>
                  <a:pt x="6351359" y="2154"/>
                </a:lnTo>
                <a:lnTo>
                  <a:pt x="6351360" y="1330"/>
                </a:lnTo>
                <a:cubicBezTo>
                  <a:pt x="6351361" y="173"/>
                  <a:pt x="6351361" y="173"/>
                  <a:pt x="6351361" y="173"/>
                </a:cubicBezTo>
                <a:cubicBezTo>
                  <a:pt x="7146741" y="0"/>
                  <a:pt x="7146741" y="0"/>
                  <a:pt x="7146741" y="0"/>
                </a:cubicBezTo>
                <a:lnTo>
                  <a:pt x="7146804" y="7"/>
                </a:lnTo>
                <a:lnTo>
                  <a:pt x="7166212" y="2"/>
                </a:lnTo>
                <a:cubicBezTo>
                  <a:pt x="7170991" y="1"/>
                  <a:pt x="7173540" y="0"/>
                  <a:pt x="7174899" y="0"/>
                </a:cubicBezTo>
                <a:cubicBezTo>
                  <a:pt x="7176452" y="0"/>
                  <a:pt x="7176452" y="0"/>
                  <a:pt x="7176452" y="0"/>
                </a:cubicBezTo>
                <a:lnTo>
                  <a:pt x="7197190" y="2150"/>
                </a:lnTo>
                <a:lnTo>
                  <a:pt x="8866775" y="2151"/>
                </a:lnTo>
                <a:lnTo>
                  <a:pt x="8866775" y="2154"/>
                </a:lnTo>
                <a:lnTo>
                  <a:pt x="9606188" y="2154"/>
                </a:lnTo>
                <a:lnTo>
                  <a:pt x="9606189" y="1330"/>
                </a:lnTo>
                <a:cubicBezTo>
                  <a:pt x="9606190" y="173"/>
                  <a:pt x="9606190" y="173"/>
                  <a:pt x="9606190" y="173"/>
                </a:cubicBezTo>
                <a:cubicBezTo>
                  <a:pt x="10401570" y="0"/>
                  <a:pt x="10401570" y="0"/>
                  <a:pt x="10401570" y="0"/>
                </a:cubicBezTo>
                <a:lnTo>
                  <a:pt x="10422338" y="2154"/>
                </a:lnTo>
                <a:lnTo>
                  <a:pt x="10452711" y="2154"/>
                </a:lnTo>
                <a:lnTo>
                  <a:pt x="10452710" y="5304"/>
                </a:lnTo>
                <a:lnTo>
                  <a:pt x="10510507" y="11299"/>
                </a:lnTo>
                <a:cubicBezTo>
                  <a:pt x="10617278" y="33070"/>
                  <a:pt x="10716200" y="85742"/>
                  <a:pt x="10795112" y="164653"/>
                </a:cubicBezTo>
                <a:cubicBezTo>
                  <a:pt x="11519436" y="888978"/>
                  <a:pt x="11519436" y="888978"/>
                  <a:pt x="11519436" y="888978"/>
                </a:cubicBezTo>
                <a:cubicBezTo>
                  <a:pt x="11623544" y="993086"/>
                  <a:pt x="11683218" y="1134982"/>
                  <a:pt x="11684089" y="1282519"/>
                </a:cubicBezTo>
                <a:lnTo>
                  <a:pt x="11684061" y="1416839"/>
                </a:lnTo>
                <a:lnTo>
                  <a:pt x="11688451" y="1416840"/>
                </a:lnTo>
                <a:lnTo>
                  <a:pt x="11688451" y="5852108"/>
                </a:lnTo>
                <a:lnTo>
                  <a:pt x="10452711" y="5852108"/>
                </a:lnTo>
                <a:lnTo>
                  <a:pt x="10452710" y="5852111"/>
                </a:lnTo>
                <a:lnTo>
                  <a:pt x="8558258" y="5852110"/>
                </a:lnTo>
                <a:lnTo>
                  <a:pt x="8558257" y="5852929"/>
                </a:lnTo>
                <a:cubicBezTo>
                  <a:pt x="8558256" y="5854086"/>
                  <a:pt x="8558256" y="5854086"/>
                  <a:pt x="8558256" y="5854086"/>
                </a:cubicBezTo>
                <a:cubicBezTo>
                  <a:pt x="7762876" y="5854259"/>
                  <a:pt x="7762876" y="5854259"/>
                  <a:pt x="7762876" y="5854259"/>
                </a:cubicBezTo>
                <a:lnTo>
                  <a:pt x="7742135" y="5852108"/>
                </a:lnTo>
                <a:lnTo>
                  <a:pt x="7227592" y="5852108"/>
                </a:lnTo>
                <a:lnTo>
                  <a:pt x="7227592" y="5852110"/>
                </a:lnTo>
                <a:lnTo>
                  <a:pt x="7197882" y="5852110"/>
                </a:lnTo>
                <a:lnTo>
                  <a:pt x="7197881" y="5852111"/>
                </a:lnTo>
                <a:lnTo>
                  <a:pt x="6265511" y="5852111"/>
                </a:lnTo>
                <a:lnTo>
                  <a:pt x="5333141" y="5852111"/>
                </a:lnTo>
                <a:lnTo>
                  <a:pt x="5333139" y="5852929"/>
                </a:lnTo>
                <a:cubicBezTo>
                  <a:pt x="5333137" y="5854086"/>
                  <a:pt x="5333137" y="5854086"/>
                  <a:pt x="5333137" y="5854086"/>
                </a:cubicBezTo>
                <a:cubicBezTo>
                  <a:pt x="4537757" y="5854259"/>
                  <a:pt x="4537757" y="5854259"/>
                  <a:pt x="4537757" y="5854259"/>
                </a:cubicBezTo>
                <a:lnTo>
                  <a:pt x="4537695" y="5854253"/>
                </a:lnTo>
                <a:lnTo>
                  <a:pt x="4520475" y="5854257"/>
                </a:lnTo>
                <a:cubicBezTo>
                  <a:pt x="4508047" y="5854259"/>
                  <a:pt x="4508047" y="5854259"/>
                  <a:pt x="4508047" y="5854259"/>
                </a:cubicBezTo>
                <a:lnTo>
                  <a:pt x="4487307" y="5852108"/>
                </a:lnTo>
                <a:lnTo>
                  <a:pt x="3972763" y="5852108"/>
                </a:lnTo>
                <a:lnTo>
                  <a:pt x="3972763" y="5852110"/>
                </a:lnTo>
                <a:lnTo>
                  <a:pt x="2078312" y="5852111"/>
                </a:lnTo>
                <a:lnTo>
                  <a:pt x="2078310" y="5852929"/>
                </a:lnTo>
                <a:cubicBezTo>
                  <a:pt x="2078308" y="5854086"/>
                  <a:pt x="2078308" y="5854086"/>
                  <a:pt x="2078308" y="5854086"/>
                </a:cubicBezTo>
                <a:cubicBezTo>
                  <a:pt x="1282928" y="5854259"/>
                  <a:pt x="1282928" y="5854259"/>
                  <a:pt x="1282928" y="5854259"/>
                </a:cubicBezTo>
                <a:cubicBezTo>
                  <a:pt x="1135391" y="5853387"/>
                  <a:pt x="994602" y="5794821"/>
                  <a:pt x="889387" y="5689605"/>
                </a:cubicBezTo>
                <a:cubicBezTo>
                  <a:pt x="165062" y="4965281"/>
                  <a:pt x="165062" y="4965281"/>
                  <a:pt x="165062" y="4965281"/>
                </a:cubicBezTo>
                <a:cubicBezTo>
                  <a:pt x="60954" y="4861173"/>
                  <a:pt x="1280" y="4719276"/>
                  <a:pt x="408" y="4571739"/>
                </a:cubicBezTo>
                <a:lnTo>
                  <a:pt x="438" y="4437419"/>
                </a:lnTo>
                <a:lnTo>
                  <a:pt x="0" y="4437419"/>
                </a:lnTo>
                <a:lnTo>
                  <a:pt x="0" y="2151"/>
                </a:lnTo>
                <a:lnTo>
                  <a:pt x="2386827" y="2151"/>
                </a:lnTo>
                <a:lnTo>
                  <a:pt x="2386827" y="2154"/>
                </a:lnTo>
                <a:lnTo>
                  <a:pt x="3126241" y="2154"/>
                </a:lnTo>
                <a:lnTo>
                  <a:pt x="3126241" y="1330"/>
                </a:lnTo>
                <a:cubicBezTo>
                  <a:pt x="3126243" y="173"/>
                  <a:pt x="3126243" y="173"/>
                  <a:pt x="3126243" y="173"/>
                </a:cubicBezTo>
                <a:cubicBezTo>
                  <a:pt x="3822200" y="22"/>
                  <a:pt x="3909195" y="3"/>
                  <a:pt x="392007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923696B-E6D1-2488-5D3F-68B3F6D6D6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6213" y="1486886"/>
            <a:ext cx="8940800" cy="2492830"/>
          </a:xfrm>
        </p:spPr>
        <p:txBody>
          <a:bodyPr anchor="ctr">
            <a:noAutofit/>
          </a:bodyPr>
          <a:lstStyle>
            <a:lvl1pPr>
              <a:lnSpc>
                <a:spcPct val="84000"/>
              </a:lnSpc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5">
            <a:extLst>
              <a:ext uri="{FF2B5EF4-FFF2-40B4-BE49-F238E27FC236}">
                <a16:creationId xmlns:a16="http://schemas.microsoft.com/office/drawing/2014/main" id="{62F0885D-82A8-8F0E-A681-58B009245A2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446214" y="618372"/>
            <a:ext cx="2620962" cy="3973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Section 00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43EBA2B0-AB72-511C-7F98-4BEEE74F26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6213" y="4176319"/>
            <a:ext cx="8940800" cy="941596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21847408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ng Segue S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69F11427-BF8E-9C4B-8FF2-DBE37EBA0B06}"/>
              </a:ext>
            </a:extLst>
          </p:cNvPr>
          <p:cNvSpPr/>
          <p:nvPr/>
        </p:nvSpPr>
        <p:spPr>
          <a:xfrm>
            <a:off x="0" y="0"/>
            <a:ext cx="11688451" cy="5854259"/>
          </a:xfrm>
          <a:custGeom>
            <a:avLst/>
            <a:gdLst>
              <a:gd name="connsiteX0" fmla="*/ 3920070 w 11688451"/>
              <a:gd name="connsiteY0" fmla="*/ 0 h 5854259"/>
              <a:gd name="connsiteX1" fmla="*/ 3921623 w 11688451"/>
              <a:gd name="connsiteY1" fmla="*/ 0 h 5854259"/>
              <a:gd name="connsiteX2" fmla="*/ 3942361 w 11688451"/>
              <a:gd name="connsiteY2" fmla="*/ 2150 h 5854259"/>
              <a:gd name="connsiteX3" fmla="*/ 5611946 w 11688451"/>
              <a:gd name="connsiteY3" fmla="*/ 2151 h 5854259"/>
              <a:gd name="connsiteX4" fmla="*/ 5641656 w 11688451"/>
              <a:gd name="connsiteY4" fmla="*/ 2151 h 5854259"/>
              <a:gd name="connsiteX5" fmla="*/ 5641656 w 11688451"/>
              <a:gd name="connsiteY5" fmla="*/ 2154 h 5854259"/>
              <a:gd name="connsiteX6" fmla="*/ 6351359 w 11688451"/>
              <a:gd name="connsiteY6" fmla="*/ 2154 h 5854259"/>
              <a:gd name="connsiteX7" fmla="*/ 6351360 w 11688451"/>
              <a:gd name="connsiteY7" fmla="*/ 1330 h 5854259"/>
              <a:gd name="connsiteX8" fmla="*/ 6351361 w 11688451"/>
              <a:gd name="connsiteY8" fmla="*/ 173 h 5854259"/>
              <a:gd name="connsiteX9" fmla="*/ 7146741 w 11688451"/>
              <a:gd name="connsiteY9" fmla="*/ 0 h 5854259"/>
              <a:gd name="connsiteX10" fmla="*/ 7146804 w 11688451"/>
              <a:gd name="connsiteY10" fmla="*/ 7 h 5854259"/>
              <a:gd name="connsiteX11" fmla="*/ 7166212 w 11688451"/>
              <a:gd name="connsiteY11" fmla="*/ 2 h 5854259"/>
              <a:gd name="connsiteX12" fmla="*/ 7174899 w 11688451"/>
              <a:gd name="connsiteY12" fmla="*/ 0 h 5854259"/>
              <a:gd name="connsiteX13" fmla="*/ 7176452 w 11688451"/>
              <a:gd name="connsiteY13" fmla="*/ 0 h 5854259"/>
              <a:gd name="connsiteX14" fmla="*/ 7197190 w 11688451"/>
              <a:gd name="connsiteY14" fmla="*/ 2150 h 5854259"/>
              <a:gd name="connsiteX15" fmla="*/ 8866775 w 11688451"/>
              <a:gd name="connsiteY15" fmla="*/ 2151 h 5854259"/>
              <a:gd name="connsiteX16" fmla="*/ 8866775 w 11688451"/>
              <a:gd name="connsiteY16" fmla="*/ 2154 h 5854259"/>
              <a:gd name="connsiteX17" fmla="*/ 9606188 w 11688451"/>
              <a:gd name="connsiteY17" fmla="*/ 2154 h 5854259"/>
              <a:gd name="connsiteX18" fmla="*/ 9606189 w 11688451"/>
              <a:gd name="connsiteY18" fmla="*/ 1330 h 5854259"/>
              <a:gd name="connsiteX19" fmla="*/ 9606190 w 11688451"/>
              <a:gd name="connsiteY19" fmla="*/ 173 h 5854259"/>
              <a:gd name="connsiteX20" fmla="*/ 10401570 w 11688451"/>
              <a:gd name="connsiteY20" fmla="*/ 0 h 5854259"/>
              <a:gd name="connsiteX21" fmla="*/ 10422338 w 11688451"/>
              <a:gd name="connsiteY21" fmla="*/ 2154 h 5854259"/>
              <a:gd name="connsiteX22" fmla="*/ 10452711 w 11688451"/>
              <a:gd name="connsiteY22" fmla="*/ 2154 h 5854259"/>
              <a:gd name="connsiteX23" fmla="*/ 10452710 w 11688451"/>
              <a:gd name="connsiteY23" fmla="*/ 5304 h 5854259"/>
              <a:gd name="connsiteX24" fmla="*/ 10510507 w 11688451"/>
              <a:gd name="connsiteY24" fmla="*/ 11299 h 5854259"/>
              <a:gd name="connsiteX25" fmla="*/ 10795112 w 11688451"/>
              <a:gd name="connsiteY25" fmla="*/ 164653 h 5854259"/>
              <a:gd name="connsiteX26" fmla="*/ 11519436 w 11688451"/>
              <a:gd name="connsiteY26" fmla="*/ 888978 h 5854259"/>
              <a:gd name="connsiteX27" fmla="*/ 11684089 w 11688451"/>
              <a:gd name="connsiteY27" fmla="*/ 1282519 h 5854259"/>
              <a:gd name="connsiteX28" fmla="*/ 11684061 w 11688451"/>
              <a:gd name="connsiteY28" fmla="*/ 1416839 h 5854259"/>
              <a:gd name="connsiteX29" fmla="*/ 11688451 w 11688451"/>
              <a:gd name="connsiteY29" fmla="*/ 1416840 h 5854259"/>
              <a:gd name="connsiteX30" fmla="*/ 11688451 w 11688451"/>
              <a:gd name="connsiteY30" fmla="*/ 5852108 h 5854259"/>
              <a:gd name="connsiteX31" fmla="*/ 10452711 w 11688451"/>
              <a:gd name="connsiteY31" fmla="*/ 5852108 h 5854259"/>
              <a:gd name="connsiteX32" fmla="*/ 10452710 w 11688451"/>
              <a:gd name="connsiteY32" fmla="*/ 5852111 h 5854259"/>
              <a:gd name="connsiteX33" fmla="*/ 8558258 w 11688451"/>
              <a:gd name="connsiteY33" fmla="*/ 5852110 h 5854259"/>
              <a:gd name="connsiteX34" fmla="*/ 8558257 w 11688451"/>
              <a:gd name="connsiteY34" fmla="*/ 5852929 h 5854259"/>
              <a:gd name="connsiteX35" fmla="*/ 8558256 w 11688451"/>
              <a:gd name="connsiteY35" fmla="*/ 5854086 h 5854259"/>
              <a:gd name="connsiteX36" fmla="*/ 7762876 w 11688451"/>
              <a:gd name="connsiteY36" fmla="*/ 5854259 h 5854259"/>
              <a:gd name="connsiteX37" fmla="*/ 7742135 w 11688451"/>
              <a:gd name="connsiteY37" fmla="*/ 5852108 h 5854259"/>
              <a:gd name="connsiteX38" fmla="*/ 7227592 w 11688451"/>
              <a:gd name="connsiteY38" fmla="*/ 5852108 h 5854259"/>
              <a:gd name="connsiteX39" fmla="*/ 7227592 w 11688451"/>
              <a:gd name="connsiteY39" fmla="*/ 5852110 h 5854259"/>
              <a:gd name="connsiteX40" fmla="*/ 7197882 w 11688451"/>
              <a:gd name="connsiteY40" fmla="*/ 5852110 h 5854259"/>
              <a:gd name="connsiteX41" fmla="*/ 7197881 w 11688451"/>
              <a:gd name="connsiteY41" fmla="*/ 5852111 h 5854259"/>
              <a:gd name="connsiteX42" fmla="*/ 6265511 w 11688451"/>
              <a:gd name="connsiteY42" fmla="*/ 5852111 h 5854259"/>
              <a:gd name="connsiteX43" fmla="*/ 5333141 w 11688451"/>
              <a:gd name="connsiteY43" fmla="*/ 5852111 h 5854259"/>
              <a:gd name="connsiteX44" fmla="*/ 5333139 w 11688451"/>
              <a:gd name="connsiteY44" fmla="*/ 5852929 h 5854259"/>
              <a:gd name="connsiteX45" fmla="*/ 5333137 w 11688451"/>
              <a:gd name="connsiteY45" fmla="*/ 5854086 h 5854259"/>
              <a:gd name="connsiteX46" fmla="*/ 4537757 w 11688451"/>
              <a:gd name="connsiteY46" fmla="*/ 5854259 h 5854259"/>
              <a:gd name="connsiteX47" fmla="*/ 4537695 w 11688451"/>
              <a:gd name="connsiteY47" fmla="*/ 5854253 h 5854259"/>
              <a:gd name="connsiteX48" fmla="*/ 4520475 w 11688451"/>
              <a:gd name="connsiteY48" fmla="*/ 5854257 h 5854259"/>
              <a:gd name="connsiteX49" fmla="*/ 4508047 w 11688451"/>
              <a:gd name="connsiteY49" fmla="*/ 5854259 h 5854259"/>
              <a:gd name="connsiteX50" fmla="*/ 4487307 w 11688451"/>
              <a:gd name="connsiteY50" fmla="*/ 5852108 h 5854259"/>
              <a:gd name="connsiteX51" fmla="*/ 3972763 w 11688451"/>
              <a:gd name="connsiteY51" fmla="*/ 5852108 h 5854259"/>
              <a:gd name="connsiteX52" fmla="*/ 3972763 w 11688451"/>
              <a:gd name="connsiteY52" fmla="*/ 5852110 h 5854259"/>
              <a:gd name="connsiteX53" fmla="*/ 2078312 w 11688451"/>
              <a:gd name="connsiteY53" fmla="*/ 5852111 h 5854259"/>
              <a:gd name="connsiteX54" fmla="*/ 2078310 w 11688451"/>
              <a:gd name="connsiteY54" fmla="*/ 5852929 h 5854259"/>
              <a:gd name="connsiteX55" fmla="*/ 2078308 w 11688451"/>
              <a:gd name="connsiteY55" fmla="*/ 5854086 h 5854259"/>
              <a:gd name="connsiteX56" fmla="*/ 1282928 w 11688451"/>
              <a:gd name="connsiteY56" fmla="*/ 5854259 h 5854259"/>
              <a:gd name="connsiteX57" fmla="*/ 889387 w 11688451"/>
              <a:gd name="connsiteY57" fmla="*/ 5689605 h 5854259"/>
              <a:gd name="connsiteX58" fmla="*/ 165062 w 11688451"/>
              <a:gd name="connsiteY58" fmla="*/ 4965281 h 5854259"/>
              <a:gd name="connsiteX59" fmla="*/ 408 w 11688451"/>
              <a:gd name="connsiteY59" fmla="*/ 4571739 h 5854259"/>
              <a:gd name="connsiteX60" fmla="*/ 438 w 11688451"/>
              <a:gd name="connsiteY60" fmla="*/ 4437419 h 5854259"/>
              <a:gd name="connsiteX61" fmla="*/ 0 w 11688451"/>
              <a:gd name="connsiteY61" fmla="*/ 4437419 h 5854259"/>
              <a:gd name="connsiteX62" fmla="*/ 0 w 11688451"/>
              <a:gd name="connsiteY62" fmla="*/ 2151 h 5854259"/>
              <a:gd name="connsiteX63" fmla="*/ 2386827 w 11688451"/>
              <a:gd name="connsiteY63" fmla="*/ 2151 h 5854259"/>
              <a:gd name="connsiteX64" fmla="*/ 2386827 w 11688451"/>
              <a:gd name="connsiteY64" fmla="*/ 2154 h 5854259"/>
              <a:gd name="connsiteX65" fmla="*/ 3126241 w 11688451"/>
              <a:gd name="connsiteY65" fmla="*/ 2154 h 5854259"/>
              <a:gd name="connsiteX66" fmla="*/ 3126241 w 11688451"/>
              <a:gd name="connsiteY66" fmla="*/ 1330 h 5854259"/>
              <a:gd name="connsiteX67" fmla="*/ 3126243 w 11688451"/>
              <a:gd name="connsiteY67" fmla="*/ 173 h 5854259"/>
              <a:gd name="connsiteX68" fmla="*/ 3920070 w 11688451"/>
              <a:gd name="connsiteY68" fmla="*/ 0 h 5854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1688451" h="5854259">
                <a:moveTo>
                  <a:pt x="3920070" y="0"/>
                </a:moveTo>
                <a:cubicBezTo>
                  <a:pt x="3921623" y="0"/>
                  <a:pt x="3921623" y="0"/>
                  <a:pt x="3921623" y="0"/>
                </a:cubicBezTo>
                <a:lnTo>
                  <a:pt x="3942361" y="2150"/>
                </a:lnTo>
                <a:lnTo>
                  <a:pt x="5611946" y="2151"/>
                </a:lnTo>
                <a:lnTo>
                  <a:pt x="5641656" y="2151"/>
                </a:lnTo>
                <a:lnTo>
                  <a:pt x="5641656" y="2154"/>
                </a:lnTo>
                <a:lnTo>
                  <a:pt x="6351359" y="2154"/>
                </a:lnTo>
                <a:lnTo>
                  <a:pt x="6351360" y="1330"/>
                </a:lnTo>
                <a:cubicBezTo>
                  <a:pt x="6351361" y="173"/>
                  <a:pt x="6351361" y="173"/>
                  <a:pt x="6351361" y="173"/>
                </a:cubicBezTo>
                <a:cubicBezTo>
                  <a:pt x="7146741" y="0"/>
                  <a:pt x="7146741" y="0"/>
                  <a:pt x="7146741" y="0"/>
                </a:cubicBezTo>
                <a:lnTo>
                  <a:pt x="7146804" y="7"/>
                </a:lnTo>
                <a:lnTo>
                  <a:pt x="7166212" y="2"/>
                </a:lnTo>
                <a:cubicBezTo>
                  <a:pt x="7170991" y="1"/>
                  <a:pt x="7173540" y="0"/>
                  <a:pt x="7174899" y="0"/>
                </a:cubicBezTo>
                <a:cubicBezTo>
                  <a:pt x="7176452" y="0"/>
                  <a:pt x="7176452" y="0"/>
                  <a:pt x="7176452" y="0"/>
                </a:cubicBezTo>
                <a:lnTo>
                  <a:pt x="7197190" y="2150"/>
                </a:lnTo>
                <a:lnTo>
                  <a:pt x="8866775" y="2151"/>
                </a:lnTo>
                <a:lnTo>
                  <a:pt x="8866775" y="2154"/>
                </a:lnTo>
                <a:lnTo>
                  <a:pt x="9606188" y="2154"/>
                </a:lnTo>
                <a:lnTo>
                  <a:pt x="9606189" y="1330"/>
                </a:lnTo>
                <a:cubicBezTo>
                  <a:pt x="9606190" y="173"/>
                  <a:pt x="9606190" y="173"/>
                  <a:pt x="9606190" y="173"/>
                </a:cubicBezTo>
                <a:cubicBezTo>
                  <a:pt x="10401570" y="0"/>
                  <a:pt x="10401570" y="0"/>
                  <a:pt x="10401570" y="0"/>
                </a:cubicBezTo>
                <a:lnTo>
                  <a:pt x="10422338" y="2154"/>
                </a:lnTo>
                <a:lnTo>
                  <a:pt x="10452711" y="2154"/>
                </a:lnTo>
                <a:lnTo>
                  <a:pt x="10452710" y="5304"/>
                </a:lnTo>
                <a:lnTo>
                  <a:pt x="10510507" y="11299"/>
                </a:lnTo>
                <a:cubicBezTo>
                  <a:pt x="10617278" y="33070"/>
                  <a:pt x="10716200" y="85742"/>
                  <a:pt x="10795112" y="164653"/>
                </a:cubicBezTo>
                <a:cubicBezTo>
                  <a:pt x="11519436" y="888978"/>
                  <a:pt x="11519436" y="888978"/>
                  <a:pt x="11519436" y="888978"/>
                </a:cubicBezTo>
                <a:cubicBezTo>
                  <a:pt x="11623544" y="993086"/>
                  <a:pt x="11683218" y="1134982"/>
                  <a:pt x="11684089" y="1282519"/>
                </a:cubicBezTo>
                <a:lnTo>
                  <a:pt x="11684061" y="1416839"/>
                </a:lnTo>
                <a:lnTo>
                  <a:pt x="11688451" y="1416840"/>
                </a:lnTo>
                <a:lnTo>
                  <a:pt x="11688451" y="5852108"/>
                </a:lnTo>
                <a:lnTo>
                  <a:pt x="10452711" y="5852108"/>
                </a:lnTo>
                <a:lnTo>
                  <a:pt x="10452710" y="5852111"/>
                </a:lnTo>
                <a:lnTo>
                  <a:pt x="8558258" y="5852110"/>
                </a:lnTo>
                <a:lnTo>
                  <a:pt x="8558257" y="5852929"/>
                </a:lnTo>
                <a:cubicBezTo>
                  <a:pt x="8558256" y="5854086"/>
                  <a:pt x="8558256" y="5854086"/>
                  <a:pt x="8558256" y="5854086"/>
                </a:cubicBezTo>
                <a:cubicBezTo>
                  <a:pt x="7762876" y="5854259"/>
                  <a:pt x="7762876" y="5854259"/>
                  <a:pt x="7762876" y="5854259"/>
                </a:cubicBezTo>
                <a:lnTo>
                  <a:pt x="7742135" y="5852108"/>
                </a:lnTo>
                <a:lnTo>
                  <a:pt x="7227592" y="5852108"/>
                </a:lnTo>
                <a:lnTo>
                  <a:pt x="7227592" y="5852110"/>
                </a:lnTo>
                <a:lnTo>
                  <a:pt x="7197882" y="5852110"/>
                </a:lnTo>
                <a:lnTo>
                  <a:pt x="7197881" y="5852111"/>
                </a:lnTo>
                <a:lnTo>
                  <a:pt x="6265511" y="5852111"/>
                </a:lnTo>
                <a:lnTo>
                  <a:pt x="5333141" y="5852111"/>
                </a:lnTo>
                <a:lnTo>
                  <a:pt x="5333139" y="5852929"/>
                </a:lnTo>
                <a:cubicBezTo>
                  <a:pt x="5333137" y="5854086"/>
                  <a:pt x="5333137" y="5854086"/>
                  <a:pt x="5333137" y="5854086"/>
                </a:cubicBezTo>
                <a:cubicBezTo>
                  <a:pt x="4537757" y="5854259"/>
                  <a:pt x="4537757" y="5854259"/>
                  <a:pt x="4537757" y="5854259"/>
                </a:cubicBezTo>
                <a:lnTo>
                  <a:pt x="4537695" y="5854253"/>
                </a:lnTo>
                <a:lnTo>
                  <a:pt x="4520475" y="5854257"/>
                </a:lnTo>
                <a:cubicBezTo>
                  <a:pt x="4508047" y="5854259"/>
                  <a:pt x="4508047" y="5854259"/>
                  <a:pt x="4508047" y="5854259"/>
                </a:cubicBezTo>
                <a:lnTo>
                  <a:pt x="4487307" y="5852108"/>
                </a:lnTo>
                <a:lnTo>
                  <a:pt x="3972763" y="5852108"/>
                </a:lnTo>
                <a:lnTo>
                  <a:pt x="3972763" y="5852110"/>
                </a:lnTo>
                <a:lnTo>
                  <a:pt x="2078312" y="5852111"/>
                </a:lnTo>
                <a:lnTo>
                  <a:pt x="2078310" y="5852929"/>
                </a:lnTo>
                <a:cubicBezTo>
                  <a:pt x="2078308" y="5854086"/>
                  <a:pt x="2078308" y="5854086"/>
                  <a:pt x="2078308" y="5854086"/>
                </a:cubicBezTo>
                <a:cubicBezTo>
                  <a:pt x="1282928" y="5854259"/>
                  <a:pt x="1282928" y="5854259"/>
                  <a:pt x="1282928" y="5854259"/>
                </a:cubicBezTo>
                <a:cubicBezTo>
                  <a:pt x="1135391" y="5853387"/>
                  <a:pt x="994602" y="5794821"/>
                  <a:pt x="889387" y="5689605"/>
                </a:cubicBezTo>
                <a:cubicBezTo>
                  <a:pt x="165062" y="4965281"/>
                  <a:pt x="165062" y="4965281"/>
                  <a:pt x="165062" y="4965281"/>
                </a:cubicBezTo>
                <a:cubicBezTo>
                  <a:pt x="60954" y="4861173"/>
                  <a:pt x="1280" y="4719276"/>
                  <a:pt x="408" y="4571739"/>
                </a:cubicBezTo>
                <a:lnTo>
                  <a:pt x="438" y="4437419"/>
                </a:lnTo>
                <a:lnTo>
                  <a:pt x="0" y="4437419"/>
                </a:lnTo>
                <a:lnTo>
                  <a:pt x="0" y="2151"/>
                </a:lnTo>
                <a:lnTo>
                  <a:pt x="2386827" y="2151"/>
                </a:lnTo>
                <a:lnTo>
                  <a:pt x="2386827" y="2154"/>
                </a:lnTo>
                <a:lnTo>
                  <a:pt x="3126241" y="2154"/>
                </a:lnTo>
                <a:lnTo>
                  <a:pt x="3126241" y="1330"/>
                </a:lnTo>
                <a:cubicBezTo>
                  <a:pt x="3126243" y="173"/>
                  <a:pt x="3126243" y="173"/>
                  <a:pt x="3126243" y="173"/>
                </a:cubicBezTo>
                <a:cubicBezTo>
                  <a:pt x="3822200" y="22"/>
                  <a:pt x="3909195" y="3"/>
                  <a:pt x="392007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B9C111B-C4DA-DB86-B196-398891D51E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6213" y="1486886"/>
            <a:ext cx="8940800" cy="2492830"/>
          </a:xfrm>
        </p:spPr>
        <p:txBody>
          <a:bodyPr anchor="ctr">
            <a:noAutofit/>
          </a:bodyPr>
          <a:lstStyle>
            <a:lvl1pPr>
              <a:lnSpc>
                <a:spcPct val="84000"/>
              </a:lnSpc>
              <a:defRPr sz="72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25">
            <a:extLst>
              <a:ext uri="{FF2B5EF4-FFF2-40B4-BE49-F238E27FC236}">
                <a16:creationId xmlns:a16="http://schemas.microsoft.com/office/drawing/2014/main" id="{A790AF06-497B-5541-6E7F-7A27B5278F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446214" y="618372"/>
            <a:ext cx="2620962" cy="3973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/>
              <a:t>Section 00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D18999DA-13C6-1DF9-A678-6E673FDAF6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6213" y="4176319"/>
            <a:ext cx="8940800" cy="941596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accent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63278950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ng Segue Cas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69F11427-BF8E-9C4B-8FF2-DBE37EBA0B06}"/>
              </a:ext>
            </a:extLst>
          </p:cNvPr>
          <p:cNvSpPr/>
          <p:nvPr/>
        </p:nvSpPr>
        <p:spPr>
          <a:xfrm>
            <a:off x="0" y="0"/>
            <a:ext cx="11688451" cy="5854259"/>
          </a:xfrm>
          <a:custGeom>
            <a:avLst/>
            <a:gdLst>
              <a:gd name="connsiteX0" fmla="*/ 3920070 w 11688451"/>
              <a:gd name="connsiteY0" fmla="*/ 0 h 5854259"/>
              <a:gd name="connsiteX1" fmla="*/ 3921623 w 11688451"/>
              <a:gd name="connsiteY1" fmla="*/ 0 h 5854259"/>
              <a:gd name="connsiteX2" fmla="*/ 3942361 w 11688451"/>
              <a:gd name="connsiteY2" fmla="*/ 2150 h 5854259"/>
              <a:gd name="connsiteX3" fmla="*/ 5611946 w 11688451"/>
              <a:gd name="connsiteY3" fmla="*/ 2151 h 5854259"/>
              <a:gd name="connsiteX4" fmla="*/ 5641656 w 11688451"/>
              <a:gd name="connsiteY4" fmla="*/ 2151 h 5854259"/>
              <a:gd name="connsiteX5" fmla="*/ 5641656 w 11688451"/>
              <a:gd name="connsiteY5" fmla="*/ 2154 h 5854259"/>
              <a:gd name="connsiteX6" fmla="*/ 6351359 w 11688451"/>
              <a:gd name="connsiteY6" fmla="*/ 2154 h 5854259"/>
              <a:gd name="connsiteX7" fmla="*/ 6351360 w 11688451"/>
              <a:gd name="connsiteY7" fmla="*/ 1330 h 5854259"/>
              <a:gd name="connsiteX8" fmla="*/ 6351361 w 11688451"/>
              <a:gd name="connsiteY8" fmla="*/ 173 h 5854259"/>
              <a:gd name="connsiteX9" fmla="*/ 7146741 w 11688451"/>
              <a:gd name="connsiteY9" fmla="*/ 0 h 5854259"/>
              <a:gd name="connsiteX10" fmla="*/ 7146804 w 11688451"/>
              <a:gd name="connsiteY10" fmla="*/ 7 h 5854259"/>
              <a:gd name="connsiteX11" fmla="*/ 7166212 w 11688451"/>
              <a:gd name="connsiteY11" fmla="*/ 2 h 5854259"/>
              <a:gd name="connsiteX12" fmla="*/ 7174899 w 11688451"/>
              <a:gd name="connsiteY12" fmla="*/ 0 h 5854259"/>
              <a:gd name="connsiteX13" fmla="*/ 7176452 w 11688451"/>
              <a:gd name="connsiteY13" fmla="*/ 0 h 5854259"/>
              <a:gd name="connsiteX14" fmla="*/ 7197190 w 11688451"/>
              <a:gd name="connsiteY14" fmla="*/ 2150 h 5854259"/>
              <a:gd name="connsiteX15" fmla="*/ 8866775 w 11688451"/>
              <a:gd name="connsiteY15" fmla="*/ 2151 h 5854259"/>
              <a:gd name="connsiteX16" fmla="*/ 8866775 w 11688451"/>
              <a:gd name="connsiteY16" fmla="*/ 2154 h 5854259"/>
              <a:gd name="connsiteX17" fmla="*/ 9606188 w 11688451"/>
              <a:gd name="connsiteY17" fmla="*/ 2154 h 5854259"/>
              <a:gd name="connsiteX18" fmla="*/ 9606189 w 11688451"/>
              <a:gd name="connsiteY18" fmla="*/ 1330 h 5854259"/>
              <a:gd name="connsiteX19" fmla="*/ 9606190 w 11688451"/>
              <a:gd name="connsiteY19" fmla="*/ 173 h 5854259"/>
              <a:gd name="connsiteX20" fmla="*/ 10401570 w 11688451"/>
              <a:gd name="connsiteY20" fmla="*/ 0 h 5854259"/>
              <a:gd name="connsiteX21" fmla="*/ 10422338 w 11688451"/>
              <a:gd name="connsiteY21" fmla="*/ 2154 h 5854259"/>
              <a:gd name="connsiteX22" fmla="*/ 10452711 w 11688451"/>
              <a:gd name="connsiteY22" fmla="*/ 2154 h 5854259"/>
              <a:gd name="connsiteX23" fmla="*/ 10452710 w 11688451"/>
              <a:gd name="connsiteY23" fmla="*/ 5304 h 5854259"/>
              <a:gd name="connsiteX24" fmla="*/ 10510507 w 11688451"/>
              <a:gd name="connsiteY24" fmla="*/ 11299 h 5854259"/>
              <a:gd name="connsiteX25" fmla="*/ 10795112 w 11688451"/>
              <a:gd name="connsiteY25" fmla="*/ 164653 h 5854259"/>
              <a:gd name="connsiteX26" fmla="*/ 11519436 w 11688451"/>
              <a:gd name="connsiteY26" fmla="*/ 888978 h 5854259"/>
              <a:gd name="connsiteX27" fmla="*/ 11684089 w 11688451"/>
              <a:gd name="connsiteY27" fmla="*/ 1282519 h 5854259"/>
              <a:gd name="connsiteX28" fmla="*/ 11684061 w 11688451"/>
              <a:gd name="connsiteY28" fmla="*/ 1416839 h 5854259"/>
              <a:gd name="connsiteX29" fmla="*/ 11688451 w 11688451"/>
              <a:gd name="connsiteY29" fmla="*/ 1416840 h 5854259"/>
              <a:gd name="connsiteX30" fmla="*/ 11688451 w 11688451"/>
              <a:gd name="connsiteY30" fmla="*/ 5852108 h 5854259"/>
              <a:gd name="connsiteX31" fmla="*/ 10452711 w 11688451"/>
              <a:gd name="connsiteY31" fmla="*/ 5852108 h 5854259"/>
              <a:gd name="connsiteX32" fmla="*/ 10452710 w 11688451"/>
              <a:gd name="connsiteY32" fmla="*/ 5852111 h 5854259"/>
              <a:gd name="connsiteX33" fmla="*/ 8558258 w 11688451"/>
              <a:gd name="connsiteY33" fmla="*/ 5852110 h 5854259"/>
              <a:gd name="connsiteX34" fmla="*/ 8558257 w 11688451"/>
              <a:gd name="connsiteY34" fmla="*/ 5852929 h 5854259"/>
              <a:gd name="connsiteX35" fmla="*/ 8558256 w 11688451"/>
              <a:gd name="connsiteY35" fmla="*/ 5854086 h 5854259"/>
              <a:gd name="connsiteX36" fmla="*/ 7762876 w 11688451"/>
              <a:gd name="connsiteY36" fmla="*/ 5854259 h 5854259"/>
              <a:gd name="connsiteX37" fmla="*/ 7742135 w 11688451"/>
              <a:gd name="connsiteY37" fmla="*/ 5852108 h 5854259"/>
              <a:gd name="connsiteX38" fmla="*/ 7227592 w 11688451"/>
              <a:gd name="connsiteY38" fmla="*/ 5852108 h 5854259"/>
              <a:gd name="connsiteX39" fmla="*/ 7227592 w 11688451"/>
              <a:gd name="connsiteY39" fmla="*/ 5852110 h 5854259"/>
              <a:gd name="connsiteX40" fmla="*/ 7197882 w 11688451"/>
              <a:gd name="connsiteY40" fmla="*/ 5852110 h 5854259"/>
              <a:gd name="connsiteX41" fmla="*/ 7197881 w 11688451"/>
              <a:gd name="connsiteY41" fmla="*/ 5852111 h 5854259"/>
              <a:gd name="connsiteX42" fmla="*/ 6265511 w 11688451"/>
              <a:gd name="connsiteY42" fmla="*/ 5852111 h 5854259"/>
              <a:gd name="connsiteX43" fmla="*/ 5333141 w 11688451"/>
              <a:gd name="connsiteY43" fmla="*/ 5852111 h 5854259"/>
              <a:gd name="connsiteX44" fmla="*/ 5333139 w 11688451"/>
              <a:gd name="connsiteY44" fmla="*/ 5852929 h 5854259"/>
              <a:gd name="connsiteX45" fmla="*/ 5333137 w 11688451"/>
              <a:gd name="connsiteY45" fmla="*/ 5854086 h 5854259"/>
              <a:gd name="connsiteX46" fmla="*/ 4537757 w 11688451"/>
              <a:gd name="connsiteY46" fmla="*/ 5854259 h 5854259"/>
              <a:gd name="connsiteX47" fmla="*/ 4537695 w 11688451"/>
              <a:gd name="connsiteY47" fmla="*/ 5854253 h 5854259"/>
              <a:gd name="connsiteX48" fmla="*/ 4520475 w 11688451"/>
              <a:gd name="connsiteY48" fmla="*/ 5854257 h 5854259"/>
              <a:gd name="connsiteX49" fmla="*/ 4508047 w 11688451"/>
              <a:gd name="connsiteY49" fmla="*/ 5854259 h 5854259"/>
              <a:gd name="connsiteX50" fmla="*/ 4487307 w 11688451"/>
              <a:gd name="connsiteY50" fmla="*/ 5852108 h 5854259"/>
              <a:gd name="connsiteX51" fmla="*/ 3972763 w 11688451"/>
              <a:gd name="connsiteY51" fmla="*/ 5852108 h 5854259"/>
              <a:gd name="connsiteX52" fmla="*/ 3972763 w 11688451"/>
              <a:gd name="connsiteY52" fmla="*/ 5852110 h 5854259"/>
              <a:gd name="connsiteX53" fmla="*/ 2078312 w 11688451"/>
              <a:gd name="connsiteY53" fmla="*/ 5852111 h 5854259"/>
              <a:gd name="connsiteX54" fmla="*/ 2078310 w 11688451"/>
              <a:gd name="connsiteY54" fmla="*/ 5852929 h 5854259"/>
              <a:gd name="connsiteX55" fmla="*/ 2078308 w 11688451"/>
              <a:gd name="connsiteY55" fmla="*/ 5854086 h 5854259"/>
              <a:gd name="connsiteX56" fmla="*/ 1282928 w 11688451"/>
              <a:gd name="connsiteY56" fmla="*/ 5854259 h 5854259"/>
              <a:gd name="connsiteX57" fmla="*/ 889387 w 11688451"/>
              <a:gd name="connsiteY57" fmla="*/ 5689605 h 5854259"/>
              <a:gd name="connsiteX58" fmla="*/ 165062 w 11688451"/>
              <a:gd name="connsiteY58" fmla="*/ 4965281 h 5854259"/>
              <a:gd name="connsiteX59" fmla="*/ 408 w 11688451"/>
              <a:gd name="connsiteY59" fmla="*/ 4571739 h 5854259"/>
              <a:gd name="connsiteX60" fmla="*/ 438 w 11688451"/>
              <a:gd name="connsiteY60" fmla="*/ 4437419 h 5854259"/>
              <a:gd name="connsiteX61" fmla="*/ 0 w 11688451"/>
              <a:gd name="connsiteY61" fmla="*/ 4437419 h 5854259"/>
              <a:gd name="connsiteX62" fmla="*/ 0 w 11688451"/>
              <a:gd name="connsiteY62" fmla="*/ 2151 h 5854259"/>
              <a:gd name="connsiteX63" fmla="*/ 2386827 w 11688451"/>
              <a:gd name="connsiteY63" fmla="*/ 2151 h 5854259"/>
              <a:gd name="connsiteX64" fmla="*/ 2386827 w 11688451"/>
              <a:gd name="connsiteY64" fmla="*/ 2154 h 5854259"/>
              <a:gd name="connsiteX65" fmla="*/ 3126241 w 11688451"/>
              <a:gd name="connsiteY65" fmla="*/ 2154 h 5854259"/>
              <a:gd name="connsiteX66" fmla="*/ 3126241 w 11688451"/>
              <a:gd name="connsiteY66" fmla="*/ 1330 h 5854259"/>
              <a:gd name="connsiteX67" fmla="*/ 3126243 w 11688451"/>
              <a:gd name="connsiteY67" fmla="*/ 173 h 5854259"/>
              <a:gd name="connsiteX68" fmla="*/ 3920070 w 11688451"/>
              <a:gd name="connsiteY68" fmla="*/ 0 h 5854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1688451" h="5854259">
                <a:moveTo>
                  <a:pt x="3920070" y="0"/>
                </a:moveTo>
                <a:cubicBezTo>
                  <a:pt x="3921623" y="0"/>
                  <a:pt x="3921623" y="0"/>
                  <a:pt x="3921623" y="0"/>
                </a:cubicBezTo>
                <a:lnTo>
                  <a:pt x="3942361" y="2150"/>
                </a:lnTo>
                <a:lnTo>
                  <a:pt x="5611946" y="2151"/>
                </a:lnTo>
                <a:lnTo>
                  <a:pt x="5641656" y="2151"/>
                </a:lnTo>
                <a:lnTo>
                  <a:pt x="5641656" y="2154"/>
                </a:lnTo>
                <a:lnTo>
                  <a:pt x="6351359" y="2154"/>
                </a:lnTo>
                <a:lnTo>
                  <a:pt x="6351360" y="1330"/>
                </a:lnTo>
                <a:cubicBezTo>
                  <a:pt x="6351361" y="173"/>
                  <a:pt x="6351361" y="173"/>
                  <a:pt x="6351361" y="173"/>
                </a:cubicBezTo>
                <a:cubicBezTo>
                  <a:pt x="7146741" y="0"/>
                  <a:pt x="7146741" y="0"/>
                  <a:pt x="7146741" y="0"/>
                </a:cubicBezTo>
                <a:lnTo>
                  <a:pt x="7146804" y="7"/>
                </a:lnTo>
                <a:lnTo>
                  <a:pt x="7166212" y="2"/>
                </a:lnTo>
                <a:cubicBezTo>
                  <a:pt x="7170991" y="1"/>
                  <a:pt x="7173540" y="0"/>
                  <a:pt x="7174899" y="0"/>
                </a:cubicBezTo>
                <a:cubicBezTo>
                  <a:pt x="7176452" y="0"/>
                  <a:pt x="7176452" y="0"/>
                  <a:pt x="7176452" y="0"/>
                </a:cubicBezTo>
                <a:lnTo>
                  <a:pt x="7197190" y="2150"/>
                </a:lnTo>
                <a:lnTo>
                  <a:pt x="8866775" y="2151"/>
                </a:lnTo>
                <a:lnTo>
                  <a:pt x="8866775" y="2154"/>
                </a:lnTo>
                <a:lnTo>
                  <a:pt x="9606188" y="2154"/>
                </a:lnTo>
                <a:lnTo>
                  <a:pt x="9606189" y="1330"/>
                </a:lnTo>
                <a:cubicBezTo>
                  <a:pt x="9606190" y="173"/>
                  <a:pt x="9606190" y="173"/>
                  <a:pt x="9606190" y="173"/>
                </a:cubicBezTo>
                <a:cubicBezTo>
                  <a:pt x="10401570" y="0"/>
                  <a:pt x="10401570" y="0"/>
                  <a:pt x="10401570" y="0"/>
                </a:cubicBezTo>
                <a:lnTo>
                  <a:pt x="10422338" y="2154"/>
                </a:lnTo>
                <a:lnTo>
                  <a:pt x="10452711" y="2154"/>
                </a:lnTo>
                <a:lnTo>
                  <a:pt x="10452710" y="5304"/>
                </a:lnTo>
                <a:lnTo>
                  <a:pt x="10510507" y="11299"/>
                </a:lnTo>
                <a:cubicBezTo>
                  <a:pt x="10617278" y="33070"/>
                  <a:pt x="10716200" y="85742"/>
                  <a:pt x="10795112" y="164653"/>
                </a:cubicBezTo>
                <a:cubicBezTo>
                  <a:pt x="11519436" y="888978"/>
                  <a:pt x="11519436" y="888978"/>
                  <a:pt x="11519436" y="888978"/>
                </a:cubicBezTo>
                <a:cubicBezTo>
                  <a:pt x="11623544" y="993086"/>
                  <a:pt x="11683218" y="1134982"/>
                  <a:pt x="11684089" y="1282519"/>
                </a:cubicBezTo>
                <a:lnTo>
                  <a:pt x="11684061" y="1416839"/>
                </a:lnTo>
                <a:lnTo>
                  <a:pt x="11688451" y="1416840"/>
                </a:lnTo>
                <a:lnTo>
                  <a:pt x="11688451" y="5852108"/>
                </a:lnTo>
                <a:lnTo>
                  <a:pt x="10452711" y="5852108"/>
                </a:lnTo>
                <a:lnTo>
                  <a:pt x="10452710" y="5852111"/>
                </a:lnTo>
                <a:lnTo>
                  <a:pt x="8558258" y="5852110"/>
                </a:lnTo>
                <a:lnTo>
                  <a:pt x="8558257" y="5852929"/>
                </a:lnTo>
                <a:cubicBezTo>
                  <a:pt x="8558256" y="5854086"/>
                  <a:pt x="8558256" y="5854086"/>
                  <a:pt x="8558256" y="5854086"/>
                </a:cubicBezTo>
                <a:cubicBezTo>
                  <a:pt x="7762876" y="5854259"/>
                  <a:pt x="7762876" y="5854259"/>
                  <a:pt x="7762876" y="5854259"/>
                </a:cubicBezTo>
                <a:lnTo>
                  <a:pt x="7742135" y="5852108"/>
                </a:lnTo>
                <a:lnTo>
                  <a:pt x="7227592" y="5852108"/>
                </a:lnTo>
                <a:lnTo>
                  <a:pt x="7227592" y="5852110"/>
                </a:lnTo>
                <a:lnTo>
                  <a:pt x="7197882" y="5852110"/>
                </a:lnTo>
                <a:lnTo>
                  <a:pt x="7197881" y="5852111"/>
                </a:lnTo>
                <a:lnTo>
                  <a:pt x="6265511" y="5852111"/>
                </a:lnTo>
                <a:lnTo>
                  <a:pt x="5333141" y="5852111"/>
                </a:lnTo>
                <a:lnTo>
                  <a:pt x="5333139" y="5852929"/>
                </a:lnTo>
                <a:cubicBezTo>
                  <a:pt x="5333137" y="5854086"/>
                  <a:pt x="5333137" y="5854086"/>
                  <a:pt x="5333137" y="5854086"/>
                </a:cubicBezTo>
                <a:cubicBezTo>
                  <a:pt x="4537757" y="5854259"/>
                  <a:pt x="4537757" y="5854259"/>
                  <a:pt x="4537757" y="5854259"/>
                </a:cubicBezTo>
                <a:lnTo>
                  <a:pt x="4537695" y="5854253"/>
                </a:lnTo>
                <a:lnTo>
                  <a:pt x="4520475" y="5854257"/>
                </a:lnTo>
                <a:cubicBezTo>
                  <a:pt x="4508047" y="5854259"/>
                  <a:pt x="4508047" y="5854259"/>
                  <a:pt x="4508047" y="5854259"/>
                </a:cubicBezTo>
                <a:lnTo>
                  <a:pt x="4487307" y="5852108"/>
                </a:lnTo>
                <a:lnTo>
                  <a:pt x="3972763" y="5852108"/>
                </a:lnTo>
                <a:lnTo>
                  <a:pt x="3972763" y="5852110"/>
                </a:lnTo>
                <a:lnTo>
                  <a:pt x="2078312" y="5852111"/>
                </a:lnTo>
                <a:lnTo>
                  <a:pt x="2078310" y="5852929"/>
                </a:lnTo>
                <a:cubicBezTo>
                  <a:pt x="2078308" y="5854086"/>
                  <a:pt x="2078308" y="5854086"/>
                  <a:pt x="2078308" y="5854086"/>
                </a:cubicBezTo>
                <a:cubicBezTo>
                  <a:pt x="1282928" y="5854259"/>
                  <a:pt x="1282928" y="5854259"/>
                  <a:pt x="1282928" y="5854259"/>
                </a:cubicBezTo>
                <a:cubicBezTo>
                  <a:pt x="1135391" y="5853387"/>
                  <a:pt x="994602" y="5794821"/>
                  <a:pt x="889387" y="5689605"/>
                </a:cubicBezTo>
                <a:cubicBezTo>
                  <a:pt x="165062" y="4965281"/>
                  <a:pt x="165062" y="4965281"/>
                  <a:pt x="165062" y="4965281"/>
                </a:cubicBezTo>
                <a:cubicBezTo>
                  <a:pt x="60954" y="4861173"/>
                  <a:pt x="1280" y="4719276"/>
                  <a:pt x="408" y="4571739"/>
                </a:cubicBezTo>
                <a:lnTo>
                  <a:pt x="438" y="4437419"/>
                </a:lnTo>
                <a:lnTo>
                  <a:pt x="0" y="4437419"/>
                </a:lnTo>
                <a:lnTo>
                  <a:pt x="0" y="2151"/>
                </a:lnTo>
                <a:lnTo>
                  <a:pt x="2386827" y="2151"/>
                </a:lnTo>
                <a:lnTo>
                  <a:pt x="2386827" y="2154"/>
                </a:lnTo>
                <a:lnTo>
                  <a:pt x="3126241" y="2154"/>
                </a:lnTo>
                <a:lnTo>
                  <a:pt x="3126241" y="1330"/>
                </a:lnTo>
                <a:cubicBezTo>
                  <a:pt x="3126243" y="173"/>
                  <a:pt x="3126243" y="173"/>
                  <a:pt x="3126243" y="173"/>
                </a:cubicBezTo>
                <a:cubicBezTo>
                  <a:pt x="3822200" y="22"/>
                  <a:pt x="3909195" y="3"/>
                  <a:pt x="3920070" y="0"/>
                </a:cubicBezTo>
                <a:close/>
              </a:path>
            </a:pathLst>
          </a:custGeom>
          <a:solidFill>
            <a:srgbClr val="8E7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4508AA4-21A6-A763-C113-04D0F2C3D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6213" y="1486886"/>
            <a:ext cx="8940800" cy="2492830"/>
          </a:xfrm>
        </p:spPr>
        <p:txBody>
          <a:bodyPr anchor="ctr">
            <a:noAutofit/>
          </a:bodyPr>
          <a:lstStyle>
            <a:lvl1pPr>
              <a:lnSpc>
                <a:spcPct val="84000"/>
              </a:lnSpc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25">
            <a:extLst>
              <a:ext uri="{FF2B5EF4-FFF2-40B4-BE49-F238E27FC236}">
                <a16:creationId xmlns:a16="http://schemas.microsoft.com/office/drawing/2014/main" id="{FF5B4CC8-BCAB-B098-1C87-6C66DABB26B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446214" y="618372"/>
            <a:ext cx="2620962" cy="3973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Section 00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1F68F2A6-6656-0CB8-C928-65BEF054BA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6213" y="4176319"/>
            <a:ext cx="8940800" cy="941596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  <a:latin typeface="ES Build 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32544389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ng Segue Electric Az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69F11427-BF8E-9C4B-8FF2-DBE37EBA0B06}"/>
              </a:ext>
            </a:extLst>
          </p:cNvPr>
          <p:cNvSpPr/>
          <p:nvPr/>
        </p:nvSpPr>
        <p:spPr>
          <a:xfrm>
            <a:off x="0" y="0"/>
            <a:ext cx="11688451" cy="5854259"/>
          </a:xfrm>
          <a:custGeom>
            <a:avLst/>
            <a:gdLst>
              <a:gd name="connsiteX0" fmla="*/ 3920070 w 11688451"/>
              <a:gd name="connsiteY0" fmla="*/ 0 h 5854259"/>
              <a:gd name="connsiteX1" fmla="*/ 3921623 w 11688451"/>
              <a:gd name="connsiteY1" fmla="*/ 0 h 5854259"/>
              <a:gd name="connsiteX2" fmla="*/ 3942361 w 11688451"/>
              <a:gd name="connsiteY2" fmla="*/ 2150 h 5854259"/>
              <a:gd name="connsiteX3" fmla="*/ 5611946 w 11688451"/>
              <a:gd name="connsiteY3" fmla="*/ 2151 h 5854259"/>
              <a:gd name="connsiteX4" fmla="*/ 5641656 w 11688451"/>
              <a:gd name="connsiteY4" fmla="*/ 2151 h 5854259"/>
              <a:gd name="connsiteX5" fmla="*/ 5641656 w 11688451"/>
              <a:gd name="connsiteY5" fmla="*/ 2154 h 5854259"/>
              <a:gd name="connsiteX6" fmla="*/ 6351359 w 11688451"/>
              <a:gd name="connsiteY6" fmla="*/ 2154 h 5854259"/>
              <a:gd name="connsiteX7" fmla="*/ 6351360 w 11688451"/>
              <a:gd name="connsiteY7" fmla="*/ 1330 h 5854259"/>
              <a:gd name="connsiteX8" fmla="*/ 6351361 w 11688451"/>
              <a:gd name="connsiteY8" fmla="*/ 173 h 5854259"/>
              <a:gd name="connsiteX9" fmla="*/ 7146741 w 11688451"/>
              <a:gd name="connsiteY9" fmla="*/ 0 h 5854259"/>
              <a:gd name="connsiteX10" fmla="*/ 7146804 w 11688451"/>
              <a:gd name="connsiteY10" fmla="*/ 7 h 5854259"/>
              <a:gd name="connsiteX11" fmla="*/ 7166212 w 11688451"/>
              <a:gd name="connsiteY11" fmla="*/ 2 h 5854259"/>
              <a:gd name="connsiteX12" fmla="*/ 7174899 w 11688451"/>
              <a:gd name="connsiteY12" fmla="*/ 0 h 5854259"/>
              <a:gd name="connsiteX13" fmla="*/ 7176452 w 11688451"/>
              <a:gd name="connsiteY13" fmla="*/ 0 h 5854259"/>
              <a:gd name="connsiteX14" fmla="*/ 7197190 w 11688451"/>
              <a:gd name="connsiteY14" fmla="*/ 2150 h 5854259"/>
              <a:gd name="connsiteX15" fmla="*/ 8866775 w 11688451"/>
              <a:gd name="connsiteY15" fmla="*/ 2151 h 5854259"/>
              <a:gd name="connsiteX16" fmla="*/ 8866775 w 11688451"/>
              <a:gd name="connsiteY16" fmla="*/ 2154 h 5854259"/>
              <a:gd name="connsiteX17" fmla="*/ 9606188 w 11688451"/>
              <a:gd name="connsiteY17" fmla="*/ 2154 h 5854259"/>
              <a:gd name="connsiteX18" fmla="*/ 9606189 w 11688451"/>
              <a:gd name="connsiteY18" fmla="*/ 1330 h 5854259"/>
              <a:gd name="connsiteX19" fmla="*/ 9606190 w 11688451"/>
              <a:gd name="connsiteY19" fmla="*/ 173 h 5854259"/>
              <a:gd name="connsiteX20" fmla="*/ 10401570 w 11688451"/>
              <a:gd name="connsiteY20" fmla="*/ 0 h 5854259"/>
              <a:gd name="connsiteX21" fmla="*/ 10422338 w 11688451"/>
              <a:gd name="connsiteY21" fmla="*/ 2154 h 5854259"/>
              <a:gd name="connsiteX22" fmla="*/ 10452711 w 11688451"/>
              <a:gd name="connsiteY22" fmla="*/ 2154 h 5854259"/>
              <a:gd name="connsiteX23" fmla="*/ 10452710 w 11688451"/>
              <a:gd name="connsiteY23" fmla="*/ 5304 h 5854259"/>
              <a:gd name="connsiteX24" fmla="*/ 10510507 w 11688451"/>
              <a:gd name="connsiteY24" fmla="*/ 11299 h 5854259"/>
              <a:gd name="connsiteX25" fmla="*/ 10795112 w 11688451"/>
              <a:gd name="connsiteY25" fmla="*/ 164653 h 5854259"/>
              <a:gd name="connsiteX26" fmla="*/ 11519436 w 11688451"/>
              <a:gd name="connsiteY26" fmla="*/ 888978 h 5854259"/>
              <a:gd name="connsiteX27" fmla="*/ 11684089 w 11688451"/>
              <a:gd name="connsiteY27" fmla="*/ 1282519 h 5854259"/>
              <a:gd name="connsiteX28" fmla="*/ 11684061 w 11688451"/>
              <a:gd name="connsiteY28" fmla="*/ 1416839 h 5854259"/>
              <a:gd name="connsiteX29" fmla="*/ 11688451 w 11688451"/>
              <a:gd name="connsiteY29" fmla="*/ 1416840 h 5854259"/>
              <a:gd name="connsiteX30" fmla="*/ 11688451 w 11688451"/>
              <a:gd name="connsiteY30" fmla="*/ 5852108 h 5854259"/>
              <a:gd name="connsiteX31" fmla="*/ 10452711 w 11688451"/>
              <a:gd name="connsiteY31" fmla="*/ 5852108 h 5854259"/>
              <a:gd name="connsiteX32" fmla="*/ 10452710 w 11688451"/>
              <a:gd name="connsiteY32" fmla="*/ 5852111 h 5854259"/>
              <a:gd name="connsiteX33" fmla="*/ 8558258 w 11688451"/>
              <a:gd name="connsiteY33" fmla="*/ 5852110 h 5854259"/>
              <a:gd name="connsiteX34" fmla="*/ 8558257 w 11688451"/>
              <a:gd name="connsiteY34" fmla="*/ 5852929 h 5854259"/>
              <a:gd name="connsiteX35" fmla="*/ 8558256 w 11688451"/>
              <a:gd name="connsiteY35" fmla="*/ 5854086 h 5854259"/>
              <a:gd name="connsiteX36" fmla="*/ 7762876 w 11688451"/>
              <a:gd name="connsiteY36" fmla="*/ 5854259 h 5854259"/>
              <a:gd name="connsiteX37" fmla="*/ 7742135 w 11688451"/>
              <a:gd name="connsiteY37" fmla="*/ 5852108 h 5854259"/>
              <a:gd name="connsiteX38" fmla="*/ 7227592 w 11688451"/>
              <a:gd name="connsiteY38" fmla="*/ 5852108 h 5854259"/>
              <a:gd name="connsiteX39" fmla="*/ 7227592 w 11688451"/>
              <a:gd name="connsiteY39" fmla="*/ 5852110 h 5854259"/>
              <a:gd name="connsiteX40" fmla="*/ 7197882 w 11688451"/>
              <a:gd name="connsiteY40" fmla="*/ 5852110 h 5854259"/>
              <a:gd name="connsiteX41" fmla="*/ 7197881 w 11688451"/>
              <a:gd name="connsiteY41" fmla="*/ 5852111 h 5854259"/>
              <a:gd name="connsiteX42" fmla="*/ 6265511 w 11688451"/>
              <a:gd name="connsiteY42" fmla="*/ 5852111 h 5854259"/>
              <a:gd name="connsiteX43" fmla="*/ 5333141 w 11688451"/>
              <a:gd name="connsiteY43" fmla="*/ 5852111 h 5854259"/>
              <a:gd name="connsiteX44" fmla="*/ 5333139 w 11688451"/>
              <a:gd name="connsiteY44" fmla="*/ 5852929 h 5854259"/>
              <a:gd name="connsiteX45" fmla="*/ 5333137 w 11688451"/>
              <a:gd name="connsiteY45" fmla="*/ 5854086 h 5854259"/>
              <a:gd name="connsiteX46" fmla="*/ 4537757 w 11688451"/>
              <a:gd name="connsiteY46" fmla="*/ 5854259 h 5854259"/>
              <a:gd name="connsiteX47" fmla="*/ 4537695 w 11688451"/>
              <a:gd name="connsiteY47" fmla="*/ 5854253 h 5854259"/>
              <a:gd name="connsiteX48" fmla="*/ 4520475 w 11688451"/>
              <a:gd name="connsiteY48" fmla="*/ 5854257 h 5854259"/>
              <a:gd name="connsiteX49" fmla="*/ 4508047 w 11688451"/>
              <a:gd name="connsiteY49" fmla="*/ 5854259 h 5854259"/>
              <a:gd name="connsiteX50" fmla="*/ 4487307 w 11688451"/>
              <a:gd name="connsiteY50" fmla="*/ 5852108 h 5854259"/>
              <a:gd name="connsiteX51" fmla="*/ 3972763 w 11688451"/>
              <a:gd name="connsiteY51" fmla="*/ 5852108 h 5854259"/>
              <a:gd name="connsiteX52" fmla="*/ 3972763 w 11688451"/>
              <a:gd name="connsiteY52" fmla="*/ 5852110 h 5854259"/>
              <a:gd name="connsiteX53" fmla="*/ 2078312 w 11688451"/>
              <a:gd name="connsiteY53" fmla="*/ 5852111 h 5854259"/>
              <a:gd name="connsiteX54" fmla="*/ 2078310 w 11688451"/>
              <a:gd name="connsiteY54" fmla="*/ 5852929 h 5854259"/>
              <a:gd name="connsiteX55" fmla="*/ 2078308 w 11688451"/>
              <a:gd name="connsiteY55" fmla="*/ 5854086 h 5854259"/>
              <a:gd name="connsiteX56" fmla="*/ 1282928 w 11688451"/>
              <a:gd name="connsiteY56" fmla="*/ 5854259 h 5854259"/>
              <a:gd name="connsiteX57" fmla="*/ 889387 w 11688451"/>
              <a:gd name="connsiteY57" fmla="*/ 5689605 h 5854259"/>
              <a:gd name="connsiteX58" fmla="*/ 165062 w 11688451"/>
              <a:gd name="connsiteY58" fmla="*/ 4965281 h 5854259"/>
              <a:gd name="connsiteX59" fmla="*/ 408 w 11688451"/>
              <a:gd name="connsiteY59" fmla="*/ 4571739 h 5854259"/>
              <a:gd name="connsiteX60" fmla="*/ 438 w 11688451"/>
              <a:gd name="connsiteY60" fmla="*/ 4437419 h 5854259"/>
              <a:gd name="connsiteX61" fmla="*/ 0 w 11688451"/>
              <a:gd name="connsiteY61" fmla="*/ 4437419 h 5854259"/>
              <a:gd name="connsiteX62" fmla="*/ 0 w 11688451"/>
              <a:gd name="connsiteY62" fmla="*/ 2151 h 5854259"/>
              <a:gd name="connsiteX63" fmla="*/ 2386827 w 11688451"/>
              <a:gd name="connsiteY63" fmla="*/ 2151 h 5854259"/>
              <a:gd name="connsiteX64" fmla="*/ 2386827 w 11688451"/>
              <a:gd name="connsiteY64" fmla="*/ 2154 h 5854259"/>
              <a:gd name="connsiteX65" fmla="*/ 3126241 w 11688451"/>
              <a:gd name="connsiteY65" fmla="*/ 2154 h 5854259"/>
              <a:gd name="connsiteX66" fmla="*/ 3126241 w 11688451"/>
              <a:gd name="connsiteY66" fmla="*/ 1330 h 5854259"/>
              <a:gd name="connsiteX67" fmla="*/ 3126243 w 11688451"/>
              <a:gd name="connsiteY67" fmla="*/ 173 h 5854259"/>
              <a:gd name="connsiteX68" fmla="*/ 3920070 w 11688451"/>
              <a:gd name="connsiteY68" fmla="*/ 0 h 5854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1688451" h="5854259">
                <a:moveTo>
                  <a:pt x="3920070" y="0"/>
                </a:moveTo>
                <a:cubicBezTo>
                  <a:pt x="3921623" y="0"/>
                  <a:pt x="3921623" y="0"/>
                  <a:pt x="3921623" y="0"/>
                </a:cubicBezTo>
                <a:lnTo>
                  <a:pt x="3942361" y="2150"/>
                </a:lnTo>
                <a:lnTo>
                  <a:pt x="5611946" y="2151"/>
                </a:lnTo>
                <a:lnTo>
                  <a:pt x="5641656" y="2151"/>
                </a:lnTo>
                <a:lnTo>
                  <a:pt x="5641656" y="2154"/>
                </a:lnTo>
                <a:lnTo>
                  <a:pt x="6351359" y="2154"/>
                </a:lnTo>
                <a:lnTo>
                  <a:pt x="6351360" y="1330"/>
                </a:lnTo>
                <a:cubicBezTo>
                  <a:pt x="6351361" y="173"/>
                  <a:pt x="6351361" y="173"/>
                  <a:pt x="6351361" y="173"/>
                </a:cubicBezTo>
                <a:cubicBezTo>
                  <a:pt x="7146741" y="0"/>
                  <a:pt x="7146741" y="0"/>
                  <a:pt x="7146741" y="0"/>
                </a:cubicBezTo>
                <a:lnTo>
                  <a:pt x="7146804" y="7"/>
                </a:lnTo>
                <a:lnTo>
                  <a:pt x="7166212" y="2"/>
                </a:lnTo>
                <a:cubicBezTo>
                  <a:pt x="7170991" y="1"/>
                  <a:pt x="7173540" y="0"/>
                  <a:pt x="7174899" y="0"/>
                </a:cubicBezTo>
                <a:cubicBezTo>
                  <a:pt x="7176452" y="0"/>
                  <a:pt x="7176452" y="0"/>
                  <a:pt x="7176452" y="0"/>
                </a:cubicBezTo>
                <a:lnTo>
                  <a:pt x="7197190" y="2150"/>
                </a:lnTo>
                <a:lnTo>
                  <a:pt x="8866775" y="2151"/>
                </a:lnTo>
                <a:lnTo>
                  <a:pt x="8866775" y="2154"/>
                </a:lnTo>
                <a:lnTo>
                  <a:pt x="9606188" y="2154"/>
                </a:lnTo>
                <a:lnTo>
                  <a:pt x="9606189" y="1330"/>
                </a:lnTo>
                <a:cubicBezTo>
                  <a:pt x="9606190" y="173"/>
                  <a:pt x="9606190" y="173"/>
                  <a:pt x="9606190" y="173"/>
                </a:cubicBezTo>
                <a:cubicBezTo>
                  <a:pt x="10401570" y="0"/>
                  <a:pt x="10401570" y="0"/>
                  <a:pt x="10401570" y="0"/>
                </a:cubicBezTo>
                <a:lnTo>
                  <a:pt x="10422338" y="2154"/>
                </a:lnTo>
                <a:lnTo>
                  <a:pt x="10452711" y="2154"/>
                </a:lnTo>
                <a:lnTo>
                  <a:pt x="10452710" y="5304"/>
                </a:lnTo>
                <a:lnTo>
                  <a:pt x="10510507" y="11299"/>
                </a:lnTo>
                <a:cubicBezTo>
                  <a:pt x="10617278" y="33070"/>
                  <a:pt x="10716200" y="85742"/>
                  <a:pt x="10795112" y="164653"/>
                </a:cubicBezTo>
                <a:cubicBezTo>
                  <a:pt x="11519436" y="888978"/>
                  <a:pt x="11519436" y="888978"/>
                  <a:pt x="11519436" y="888978"/>
                </a:cubicBezTo>
                <a:cubicBezTo>
                  <a:pt x="11623544" y="993086"/>
                  <a:pt x="11683218" y="1134982"/>
                  <a:pt x="11684089" y="1282519"/>
                </a:cubicBezTo>
                <a:lnTo>
                  <a:pt x="11684061" y="1416839"/>
                </a:lnTo>
                <a:lnTo>
                  <a:pt x="11688451" y="1416840"/>
                </a:lnTo>
                <a:lnTo>
                  <a:pt x="11688451" y="5852108"/>
                </a:lnTo>
                <a:lnTo>
                  <a:pt x="10452711" y="5852108"/>
                </a:lnTo>
                <a:lnTo>
                  <a:pt x="10452710" y="5852111"/>
                </a:lnTo>
                <a:lnTo>
                  <a:pt x="8558258" y="5852110"/>
                </a:lnTo>
                <a:lnTo>
                  <a:pt x="8558257" y="5852929"/>
                </a:lnTo>
                <a:cubicBezTo>
                  <a:pt x="8558256" y="5854086"/>
                  <a:pt x="8558256" y="5854086"/>
                  <a:pt x="8558256" y="5854086"/>
                </a:cubicBezTo>
                <a:cubicBezTo>
                  <a:pt x="7762876" y="5854259"/>
                  <a:pt x="7762876" y="5854259"/>
                  <a:pt x="7762876" y="5854259"/>
                </a:cubicBezTo>
                <a:lnTo>
                  <a:pt x="7742135" y="5852108"/>
                </a:lnTo>
                <a:lnTo>
                  <a:pt x="7227592" y="5852108"/>
                </a:lnTo>
                <a:lnTo>
                  <a:pt x="7227592" y="5852110"/>
                </a:lnTo>
                <a:lnTo>
                  <a:pt x="7197882" y="5852110"/>
                </a:lnTo>
                <a:lnTo>
                  <a:pt x="7197881" y="5852111"/>
                </a:lnTo>
                <a:lnTo>
                  <a:pt x="6265511" y="5852111"/>
                </a:lnTo>
                <a:lnTo>
                  <a:pt x="5333141" y="5852111"/>
                </a:lnTo>
                <a:lnTo>
                  <a:pt x="5333139" y="5852929"/>
                </a:lnTo>
                <a:cubicBezTo>
                  <a:pt x="5333137" y="5854086"/>
                  <a:pt x="5333137" y="5854086"/>
                  <a:pt x="5333137" y="5854086"/>
                </a:cubicBezTo>
                <a:cubicBezTo>
                  <a:pt x="4537757" y="5854259"/>
                  <a:pt x="4537757" y="5854259"/>
                  <a:pt x="4537757" y="5854259"/>
                </a:cubicBezTo>
                <a:lnTo>
                  <a:pt x="4537695" y="5854253"/>
                </a:lnTo>
                <a:lnTo>
                  <a:pt x="4520475" y="5854257"/>
                </a:lnTo>
                <a:cubicBezTo>
                  <a:pt x="4508047" y="5854259"/>
                  <a:pt x="4508047" y="5854259"/>
                  <a:pt x="4508047" y="5854259"/>
                </a:cubicBezTo>
                <a:lnTo>
                  <a:pt x="4487307" y="5852108"/>
                </a:lnTo>
                <a:lnTo>
                  <a:pt x="3972763" y="5852108"/>
                </a:lnTo>
                <a:lnTo>
                  <a:pt x="3972763" y="5852110"/>
                </a:lnTo>
                <a:lnTo>
                  <a:pt x="2078312" y="5852111"/>
                </a:lnTo>
                <a:lnTo>
                  <a:pt x="2078310" y="5852929"/>
                </a:lnTo>
                <a:cubicBezTo>
                  <a:pt x="2078308" y="5854086"/>
                  <a:pt x="2078308" y="5854086"/>
                  <a:pt x="2078308" y="5854086"/>
                </a:cubicBezTo>
                <a:cubicBezTo>
                  <a:pt x="1282928" y="5854259"/>
                  <a:pt x="1282928" y="5854259"/>
                  <a:pt x="1282928" y="5854259"/>
                </a:cubicBezTo>
                <a:cubicBezTo>
                  <a:pt x="1135391" y="5853387"/>
                  <a:pt x="994602" y="5794821"/>
                  <a:pt x="889387" y="5689605"/>
                </a:cubicBezTo>
                <a:cubicBezTo>
                  <a:pt x="165062" y="4965281"/>
                  <a:pt x="165062" y="4965281"/>
                  <a:pt x="165062" y="4965281"/>
                </a:cubicBezTo>
                <a:cubicBezTo>
                  <a:pt x="60954" y="4861173"/>
                  <a:pt x="1280" y="4719276"/>
                  <a:pt x="408" y="4571739"/>
                </a:cubicBezTo>
                <a:lnTo>
                  <a:pt x="438" y="4437419"/>
                </a:lnTo>
                <a:lnTo>
                  <a:pt x="0" y="4437419"/>
                </a:lnTo>
                <a:lnTo>
                  <a:pt x="0" y="2151"/>
                </a:lnTo>
                <a:lnTo>
                  <a:pt x="2386827" y="2151"/>
                </a:lnTo>
                <a:lnTo>
                  <a:pt x="2386827" y="2154"/>
                </a:lnTo>
                <a:lnTo>
                  <a:pt x="3126241" y="2154"/>
                </a:lnTo>
                <a:lnTo>
                  <a:pt x="3126241" y="1330"/>
                </a:lnTo>
                <a:cubicBezTo>
                  <a:pt x="3126243" y="173"/>
                  <a:pt x="3126243" y="173"/>
                  <a:pt x="3126243" y="173"/>
                </a:cubicBezTo>
                <a:cubicBezTo>
                  <a:pt x="3822200" y="22"/>
                  <a:pt x="3909195" y="3"/>
                  <a:pt x="392007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74613F8-95E1-898F-E892-A10CE92D32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6213" y="1486886"/>
            <a:ext cx="8940800" cy="2492830"/>
          </a:xfrm>
        </p:spPr>
        <p:txBody>
          <a:bodyPr anchor="ctr">
            <a:noAutofit/>
          </a:bodyPr>
          <a:lstStyle>
            <a:lvl1pPr>
              <a:lnSpc>
                <a:spcPct val="84000"/>
              </a:lnSpc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25">
            <a:extLst>
              <a:ext uri="{FF2B5EF4-FFF2-40B4-BE49-F238E27FC236}">
                <a16:creationId xmlns:a16="http://schemas.microsoft.com/office/drawing/2014/main" id="{2BE5304D-327B-37D1-0009-A5564B1A88B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446214" y="618372"/>
            <a:ext cx="2620962" cy="3973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Section 00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2E66B613-EC13-792C-8933-FE53D0C39A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6213" y="4176319"/>
            <a:ext cx="8940800" cy="941596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97514019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ng Segue Su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69F11427-BF8E-9C4B-8FF2-DBE37EBA0B06}"/>
              </a:ext>
            </a:extLst>
          </p:cNvPr>
          <p:cNvSpPr/>
          <p:nvPr/>
        </p:nvSpPr>
        <p:spPr>
          <a:xfrm>
            <a:off x="0" y="0"/>
            <a:ext cx="11688451" cy="5854259"/>
          </a:xfrm>
          <a:custGeom>
            <a:avLst/>
            <a:gdLst>
              <a:gd name="connsiteX0" fmla="*/ 3920070 w 11688451"/>
              <a:gd name="connsiteY0" fmla="*/ 0 h 5854259"/>
              <a:gd name="connsiteX1" fmla="*/ 3921623 w 11688451"/>
              <a:gd name="connsiteY1" fmla="*/ 0 h 5854259"/>
              <a:gd name="connsiteX2" fmla="*/ 3942361 w 11688451"/>
              <a:gd name="connsiteY2" fmla="*/ 2150 h 5854259"/>
              <a:gd name="connsiteX3" fmla="*/ 5611946 w 11688451"/>
              <a:gd name="connsiteY3" fmla="*/ 2151 h 5854259"/>
              <a:gd name="connsiteX4" fmla="*/ 5641656 w 11688451"/>
              <a:gd name="connsiteY4" fmla="*/ 2151 h 5854259"/>
              <a:gd name="connsiteX5" fmla="*/ 5641656 w 11688451"/>
              <a:gd name="connsiteY5" fmla="*/ 2154 h 5854259"/>
              <a:gd name="connsiteX6" fmla="*/ 6351359 w 11688451"/>
              <a:gd name="connsiteY6" fmla="*/ 2154 h 5854259"/>
              <a:gd name="connsiteX7" fmla="*/ 6351360 w 11688451"/>
              <a:gd name="connsiteY7" fmla="*/ 1330 h 5854259"/>
              <a:gd name="connsiteX8" fmla="*/ 6351361 w 11688451"/>
              <a:gd name="connsiteY8" fmla="*/ 173 h 5854259"/>
              <a:gd name="connsiteX9" fmla="*/ 7146741 w 11688451"/>
              <a:gd name="connsiteY9" fmla="*/ 0 h 5854259"/>
              <a:gd name="connsiteX10" fmla="*/ 7146804 w 11688451"/>
              <a:gd name="connsiteY10" fmla="*/ 7 h 5854259"/>
              <a:gd name="connsiteX11" fmla="*/ 7166212 w 11688451"/>
              <a:gd name="connsiteY11" fmla="*/ 2 h 5854259"/>
              <a:gd name="connsiteX12" fmla="*/ 7174899 w 11688451"/>
              <a:gd name="connsiteY12" fmla="*/ 0 h 5854259"/>
              <a:gd name="connsiteX13" fmla="*/ 7176452 w 11688451"/>
              <a:gd name="connsiteY13" fmla="*/ 0 h 5854259"/>
              <a:gd name="connsiteX14" fmla="*/ 7197190 w 11688451"/>
              <a:gd name="connsiteY14" fmla="*/ 2150 h 5854259"/>
              <a:gd name="connsiteX15" fmla="*/ 8866775 w 11688451"/>
              <a:gd name="connsiteY15" fmla="*/ 2151 h 5854259"/>
              <a:gd name="connsiteX16" fmla="*/ 8866775 w 11688451"/>
              <a:gd name="connsiteY16" fmla="*/ 2154 h 5854259"/>
              <a:gd name="connsiteX17" fmla="*/ 9606188 w 11688451"/>
              <a:gd name="connsiteY17" fmla="*/ 2154 h 5854259"/>
              <a:gd name="connsiteX18" fmla="*/ 9606189 w 11688451"/>
              <a:gd name="connsiteY18" fmla="*/ 1330 h 5854259"/>
              <a:gd name="connsiteX19" fmla="*/ 9606190 w 11688451"/>
              <a:gd name="connsiteY19" fmla="*/ 173 h 5854259"/>
              <a:gd name="connsiteX20" fmla="*/ 10401570 w 11688451"/>
              <a:gd name="connsiteY20" fmla="*/ 0 h 5854259"/>
              <a:gd name="connsiteX21" fmla="*/ 10422338 w 11688451"/>
              <a:gd name="connsiteY21" fmla="*/ 2154 h 5854259"/>
              <a:gd name="connsiteX22" fmla="*/ 10452711 w 11688451"/>
              <a:gd name="connsiteY22" fmla="*/ 2154 h 5854259"/>
              <a:gd name="connsiteX23" fmla="*/ 10452710 w 11688451"/>
              <a:gd name="connsiteY23" fmla="*/ 5304 h 5854259"/>
              <a:gd name="connsiteX24" fmla="*/ 10510507 w 11688451"/>
              <a:gd name="connsiteY24" fmla="*/ 11299 h 5854259"/>
              <a:gd name="connsiteX25" fmla="*/ 10795112 w 11688451"/>
              <a:gd name="connsiteY25" fmla="*/ 164653 h 5854259"/>
              <a:gd name="connsiteX26" fmla="*/ 11519436 w 11688451"/>
              <a:gd name="connsiteY26" fmla="*/ 888978 h 5854259"/>
              <a:gd name="connsiteX27" fmla="*/ 11684089 w 11688451"/>
              <a:gd name="connsiteY27" fmla="*/ 1282519 h 5854259"/>
              <a:gd name="connsiteX28" fmla="*/ 11684061 w 11688451"/>
              <a:gd name="connsiteY28" fmla="*/ 1416839 h 5854259"/>
              <a:gd name="connsiteX29" fmla="*/ 11688451 w 11688451"/>
              <a:gd name="connsiteY29" fmla="*/ 1416840 h 5854259"/>
              <a:gd name="connsiteX30" fmla="*/ 11688451 w 11688451"/>
              <a:gd name="connsiteY30" fmla="*/ 5852108 h 5854259"/>
              <a:gd name="connsiteX31" fmla="*/ 10452711 w 11688451"/>
              <a:gd name="connsiteY31" fmla="*/ 5852108 h 5854259"/>
              <a:gd name="connsiteX32" fmla="*/ 10452710 w 11688451"/>
              <a:gd name="connsiteY32" fmla="*/ 5852111 h 5854259"/>
              <a:gd name="connsiteX33" fmla="*/ 8558258 w 11688451"/>
              <a:gd name="connsiteY33" fmla="*/ 5852110 h 5854259"/>
              <a:gd name="connsiteX34" fmla="*/ 8558257 w 11688451"/>
              <a:gd name="connsiteY34" fmla="*/ 5852929 h 5854259"/>
              <a:gd name="connsiteX35" fmla="*/ 8558256 w 11688451"/>
              <a:gd name="connsiteY35" fmla="*/ 5854086 h 5854259"/>
              <a:gd name="connsiteX36" fmla="*/ 7762876 w 11688451"/>
              <a:gd name="connsiteY36" fmla="*/ 5854259 h 5854259"/>
              <a:gd name="connsiteX37" fmla="*/ 7742135 w 11688451"/>
              <a:gd name="connsiteY37" fmla="*/ 5852108 h 5854259"/>
              <a:gd name="connsiteX38" fmla="*/ 7227592 w 11688451"/>
              <a:gd name="connsiteY38" fmla="*/ 5852108 h 5854259"/>
              <a:gd name="connsiteX39" fmla="*/ 7227592 w 11688451"/>
              <a:gd name="connsiteY39" fmla="*/ 5852110 h 5854259"/>
              <a:gd name="connsiteX40" fmla="*/ 7197882 w 11688451"/>
              <a:gd name="connsiteY40" fmla="*/ 5852110 h 5854259"/>
              <a:gd name="connsiteX41" fmla="*/ 7197881 w 11688451"/>
              <a:gd name="connsiteY41" fmla="*/ 5852111 h 5854259"/>
              <a:gd name="connsiteX42" fmla="*/ 6265511 w 11688451"/>
              <a:gd name="connsiteY42" fmla="*/ 5852111 h 5854259"/>
              <a:gd name="connsiteX43" fmla="*/ 5333141 w 11688451"/>
              <a:gd name="connsiteY43" fmla="*/ 5852111 h 5854259"/>
              <a:gd name="connsiteX44" fmla="*/ 5333139 w 11688451"/>
              <a:gd name="connsiteY44" fmla="*/ 5852929 h 5854259"/>
              <a:gd name="connsiteX45" fmla="*/ 5333137 w 11688451"/>
              <a:gd name="connsiteY45" fmla="*/ 5854086 h 5854259"/>
              <a:gd name="connsiteX46" fmla="*/ 4537757 w 11688451"/>
              <a:gd name="connsiteY46" fmla="*/ 5854259 h 5854259"/>
              <a:gd name="connsiteX47" fmla="*/ 4537695 w 11688451"/>
              <a:gd name="connsiteY47" fmla="*/ 5854253 h 5854259"/>
              <a:gd name="connsiteX48" fmla="*/ 4520475 w 11688451"/>
              <a:gd name="connsiteY48" fmla="*/ 5854257 h 5854259"/>
              <a:gd name="connsiteX49" fmla="*/ 4508047 w 11688451"/>
              <a:gd name="connsiteY49" fmla="*/ 5854259 h 5854259"/>
              <a:gd name="connsiteX50" fmla="*/ 4487307 w 11688451"/>
              <a:gd name="connsiteY50" fmla="*/ 5852108 h 5854259"/>
              <a:gd name="connsiteX51" fmla="*/ 3972763 w 11688451"/>
              <a:gd name="connsiteY51" fmla="*/ 5852108 h 5854259"/>
              <a:gd name="connsiteX52" fmla="*/ 3972763 w 11688451"/>
              <a:gd name="connsiteY52" fmla="*/ 5852110 h 5854259"/>
              <a:gd name="connsiteX53" fmla="*/ 2078312 w 11688451"/>
              <a:gd name="connsiteY53" fmla="*/ 5852111 h 5854259"/>
              <a:gd name="connsiteX54" fmla="*/ 2078310 w 11688451"/>
              <a:gd name="connsiteY54" fmla="*/ 5852929 h 5854259"/>
              <a:gd name="connsiteX55" fmla="*/ 2078308 w 11688451"/>
              <a:gd name="connsiteY55" fmla="*/ 5854086 h 5854259"/>
              <a:gd name="connsiteX56" fmla="*/ 1282928 w 11688451"/>
              <a:gd name="connsiteY56" fmla="*/ 5854259 h 5854259"/>
              <a:gd name="connsiteX57" fmla="*/ 889387 w 11688451"/>
              <a:gd name="connsiteY57" fmla="*/ 5689605 h 5854259"/>
              <a:gd name="connsiteX58" fmla="*/ 165062 w 11688451"/>
              <a:gd name="connsiteY58" fmla="*/ 4965281 h 5854259"/>
              <a:gd name="connsiteX59" fmla="*/ 408 w 11688451"/>
              <a:gd name="connsiteY59" fmla="*/ 4571739 h 5854259"/>
              <a:gd name="connsiteX60" fmla="*/ 438 w 11688451"/>
              <a:gd name="connsiteY60" fmla="*/ 4437419 h 5854259"/>
              <a:gd name="connsiteX61" fmla="*/ 0 w 11688451"/>
              <a:gd name="connsiteY61" fmla="*/ 4437419 h 5854259"/>
              <a:gd name="connsiteX62" fmla="*/ 0 w 11688451"/>
              <a:gd name="connsiteY62" fmla="*/ 2151 h 5854259"/>
              <a:gd name="connsiteX63" fmla="*/ 2386827 w 11688451"/>
              <a:gd name="connsiteY63" fmla="*/ 2151 h 5854259"/>
              <a:gd name="connsiteX64" fmla="*/ 2386827 w 11688451"/>
              <a:gd name="connsiteY64" fmla="*/ 2154 h 5854259"/>
              <a:gd name="connsiteX65" fmla="*/ 3126241 w 11688451"/>
              <a:gd name="connsiteY65" fmla="*/ 2154 h 5854259"/>
              <a:gd name="connsiteX66" fmla="*/ 3126241 w 11688451"/>
              <a:gd name="connsiteY66" fmla="*/ 1330 h 5854259"/>
              <a:gd name="connsiteX67" fmla="*/ 3126243 w 11688451"/>
              <a:gd name="connsiteY67" fmla="*/ 173 h 5854259"/>
              <a:gd name="connsiteX68" fmla="*/ 3920070 w 11688451"/>
              <a:gd name="connsiteY68" fmla="*/ 0 h 5854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1688451" h="5854259">
                <a:moveTo>
                  <a:pt x="3920070" y="0"/>
                </a:moveTo>
                <a:cubicBezTo>
                  <a:pt x="3921623" y="0"/>
                  <a:pt x="3921623" y="0"/>
                  <a:pt x="3921623" y="0"/>
                </a:cubicBezTo>
                <a:lnTo>
                  <a:pt x="3942361" y="2150"/>
                </a:lnTo>
                <a:lnTo>
                  <a:pt x="5611946" y="2151"/>
                </a:lnTo>
                <a:lnTo>
                  <a:pt x="5641656" y="2151"/>
                </a:lnTo>
                <a:lnTo>
                  <a:pt x="5641656" y="2154"/>
                </a:lnTo>
                <a:lnTo>
                  <a:pt x="6351359" y="2154"/>
                </a:lnTo>
                <a:lnTo>
                  <a:pt x="6351360" y="1330"/>
                </a:lnTo>
                <a:cubicBezTo>
                  <a:pt x="6351361" y="173"/>
                  <a:pt x="6351361" y="173"/>
                  <a:pt x="6351361" y="173"/>
                </a:cubicBezTo>
                <a:cubicBezTo>
                  <a:pt x="7146741" y="0"/>
                  <a:pt x="7146741" y="0"/>
                  <a:pt x="7146741" y="0"/>
                </a:cubicBezTo>
                <a:lnTo>
                  <a:pt x="7146804" y="7"/>
                </a:lnTo>
                <a:lnTo>
                  <a:pt x="7166212" y="2"/>
                </a:lnTo>
                <a:cubicBezTo>
                  <a:pt x="7170991" y="1"/>
                  <a:pt x="7173540" y="0"/>
                  <a:pt x="7174899" y="0"/>
                </a:cubicBezTo>
                <a:cubicBezTo>
                  <a:pt x="7176452" y="0"/>
                  <a:pt x="7176452" y="0"/>
                  <a:pt x="7176452" y="0"/>
                </a:cubicBezTo>
                <a:lnTo>
                  <a:pt x="7197190" y="2150"/>
                </a:lnTo>
                <a:lnTo>
                  <a:pt x="8866775" y="2151"/>
                </a:lnTo>
                <a:lnTo>
                  <a:pt x="8866775" y="2154"/>
                </a:lnTo>
                <a:lnTo>
                  <a:pt x="9606188" y="2154"/>
                </a:lnTo>
                <a:lnTo>
                  <a:pt x="9606189" y="1330"/>
                </a:lnTo>
                <a:cubicBezTo>
                  <a:pt x="9606190" y="173"/>
                  <a:pt x="9606190" y="173"/>
                  <a:pt x="9606190" y="173"/>
                </a:cubicBezTo>
                <a:cubicBezTo>
                  <a:pt x="10401570" y="0"/>
                  <a:pt x="10401570" y="0"/>
                  <a:pt x="10401570" y="0"/>
                </a:cubicBezTo>
                <a:lnTo>
                  <a:pt x="10422338" y="2154"/>
                </a:lnTo>
                <a:lnTo>
                  <a:pt x="10452711" y="2154"/>
                </a:lnTo>
                <a:lnTo>
                  <a:pt x="10452710" y="5304"/>
                </a:lnTo>
                <a:lnTo>
                  <a:pt x="10510507" y="11299"/>
                </a:lnTo>
                <a:cubicBezTo>
                  <a:pt x="10617278" y="33070"/>
                  <a:pt x="10716200" y="85742"/>
                  <a:pt x="10795112" y="164653"/>
                </a:cubicBezTo>
                <a:cubicBezTo>
                  <a:pt x="11519436" y="888978"/>
                  <a:pt x="11519436" y="888978"/>
                  <a:pt x="11519436" y="888978"/>
                </a:cubicBezTo>
                <a:cubicBezTo>
                  <a:pt x="11623544" y="993086"/>
                  <a:pt x="11683218" y="1134982"/>
                  <a:pt x="11684089" y="1282519"/>
                </a:cubicBezTo>
                <a:lnTo>
                  <a:pt x="11684061" y="1416839"/>
                </a:lnTo>
                <a:lnTo>
                  <a:pt x="11688451" y="1416840"/>
                </a:lnTo>
                <a:lnTo>
                  <a:pt x="11688451" y="5852108"/>
                </a:lnTo>
                <a:lnTo>
                  <a:pt x="10452711" y="5852108"/>
                </a:lnTo>
                <a:lnTo>
                  <a:pt x="10452710" y="5852111"/>
                </a:lnTo>
                <a:lnTo>
                  <a:pt x="8558258" y="5852110"/>
                </a:lnTo>
                <a:lnTo>
                  <a:pt x="8558257" y="5852929"/>
                </a:lnTo>
                <a:cubicBezTo>
                  <a:pt x="8558256" y="5854086"/>
                  <a:pt x="8558256" y="5854086"/>
                  <a:pt x="8558256" y="5854086"/>
                </a:cubicBezTo>
                <a:cubicBezTo>
                  <a:pt x="7762876" y="5854259"/>
                  <a:pt x="7762876" y="5854259"/>
                  <a:pt x="7762876" y="5854259"/>
                </a:cubicBezTo>
                <a:lnTo>
                  <a:pt x="7742135" y="5852108"/>
                </a:lnTo>
                <a:lnTo>
                  <a:pt x="7227592" y="5852108"/>
                </a:lnTo>
                <a:lnTo>
                  <a:pt x="7227592" y="5852110"/>
                </a:lnTo>
                <a:lnTo>
                  <a:pt x="7197882" y="5852110"/>
                </a:lnTo>
                <a:lnTo>
                  <a:pt x="7197881" y="5852111"/>
                </a:lnTo>
                <a:lnTo>
                  <a:pt x="6265511" y="5852111"/>
                </a:lnTo>
                <a:lnTo>
                  <a:pt x="5333141" y="5852111"/>
                </a:lnTo>
                <a:lnTo>
                  <a:pt x="5333139" y="5852929"/>
                </a:lnTo>
                <a:cubicBezTo>
                  <a:pt x="5333137" y="5854086"/>
                  <a:pt x="5333137" y="5854086"/>
                  <a:pt x="5333137" y="5854086"/>
                </a:cubicBezTo>
                <a:cubicBezTo>
                  <a:pt x="4537757" y="5854259"/>
                  <a:pt x="4537757" y="5854259"/>
                  <a:pt x="4537757" y="5854259"/>
                </a:cubicBezTo>
                <a:lnTo>
                  <a:pt x="4537695" y="5854253"/>
                </a:lnTo>
                <a:lnTo>
                  <a:pt x="4520475" y="5854257"/>
                </a:lnTo>
                <a:cubicBezTo>
                  <a:pt x="4508047" y="5854259"/>
                  <a:pt x="4508047" y="5854259"/>
                  <a:pt x="4508047" y="5854259"/>
                </a:cubicBezTo>
                <a:lnTo>
                  <a:pt x="4487307" y="5852108"/>
                </a:lnTo>
                <a:lnTo>
                  <a:pt x="3972763" y="5852108"/>
                </a:lnTo>
                <a:lnTo>
                  <a:pt x="3972763" y="5852110"/>
                </a:lnTo>
                <a:lnTo>
                  <a:pt x="2078312" y="5852111"/>
                </a:lnTo>
                <a:lnTo>
                  <a:pt x="2078310" y="5852929"/>
                </a:lnTo>
                <a:cubicBezTo>
                  <a:pt x="2078308" y="5854086"/>
                  <a:pt x="2078308" y="5854086"/>
                  <a:pt x="2078308" y="5854086"/>
                </a:cubicBezTo>
                <a:cubicBezTo>
                  <a:pt x="1282928" y="5854259"/>
                  <a:pt x="1282928" y="5854259"/>
                  <a:pt x="1282928" y="5854259"/>
                </a:cubicBezTo>
                <a:cubicBezTo>
                  <a:pt x="1135391" y="5853387"/>
                  <a:pt x="994602" y="5794821"/>
                  <a:pt x="889387" y="5689605"/>
                </a:cubicBezTo>
                <a:cubicBezTo>
                  <a:pt x="165062" y="4965281"/>
                  <a:pt x="165062" y="4965281"/>
                  <a:pt x="165062" y="4965281"/>
                </a:cubicBezTo>
                <a:cubicBezTo>
                  <a:pt x="60954" y="4861173"/>
                  <a:pt x="1280" y="4719276"/>
                  <a:pt x="408" y="4571739"/>
                </a:cubicBezTo>
                <a:lnTo>
                  <a:pt x="438" y="4437419"/>
                </a:lnTo>
                <a:lnTo>
                  <a:pt x="0" y="4437419"/>
                </a:lnTo>
                <a:lnTo>
                  <a:pt x="0" y="2151"/>
                </a:lnTo>
                <a:lnTo>
                  <a:pt x="2386827" y="2151"/>
                </a:lnTo>
                <a:lnTo>
                  <a:pt x="2386827" y="2154"/>
                </a:lnTo>
                <a:lnTo>
                  <a:pt x="3126241" y="2154"/>
                </a:lnTo>
                <a:lnTo>
                  <a:pt x="3126241" y="1330"/>
                </a:lnTo>
                <a:cubicBezTo>
                  <a:pt x="3126243" y="173"/>
                  <a:pt x="3126243" y="173"/>
                  <a:pt x="3126243" y="173"/>
                </a:cubicBezTo>
                <a:cubicBezTo>
                  <a:pt x="3822200" y="22"/>
                  <a:pt x="3909195" y="3"/>
                  <a:pt x="3920070" y="0"/>
                </a:cubicBezTo>
                <a:close/>
              </a:path>
            </a:pathLst>
          </a:custGeom>
          <a:solidFill>
            <a:srgbClr val="FE8A2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82F92-FD72-D592-598D-5A2C6A686C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6213" y="1486886"/>
            <a:ext cx="8940800" cy="2492830"/>
          </a:xfrm>
        </p:spPr>
        <p:txBody>
          <a:bodyPr anchor="ctr">
            <a:noAutofit/>
          </a:bodyPr>
          <a:lstStyle>
            <a:lvl1pPr>
              <a:lnSpc>
                <a:spcPct val="84000"/>
              </a:lnSpc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25">
            <a:extLst>
              <a:ext uri="{FF2B5EF4-FFF2-40B4-BE49-F238E27FC236}">
                <a16:creationId xmlns:a16="http://schemas.microsoft.com/office/drawing/2014/main" id="{A51FA575-D879-1736-3F6A-3D70E1E431D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446214" y="618372"/>
            <a:ext cx="2620962" cy="3973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Section 00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943B597F-1636-E1C0-C0F7-980B564F74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6213" y="4176319"/>
            <a:ext cx="8940800" cy="941596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  <a:latin typeface="ES Build 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92169067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ng Segu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69F11427-BF8E-9C4B-8FF2-DBE37EBA0B06}"/>
              </a:ext>
            </a:extLst>
          </p:cNvPr>
          <p:cNvSpPr/>
          <p:nvPr/>
        </p:nvSpPr>
        <p:spPr>
          <a:xfrm>
            <a:off x="1" y="0"/>
            <a:ext cx="11637818" cy="5854259"/>
          </a:xfrm>
          <a:custGeom>
            <a:avLst/>
            <a:gdLst>
              <a:gd name="connsiteX0" fmla="*/ 3920070 w 11688451"/>
              <a:gd name="connsiteY0" fmla="*/ 0 h 5854259"/>
              <a:gd name="connsiteX1" fmla="*/ 3921623 w 11688451"/>
              <a:gd name="connsiteY1" fmla="*/ 0 h 5854259"/>
              <a:gd name="connsiteX2" fmla="*/ 3942361 w 11688451"/>
              <a:gd name="connsiteY2" fmla="*/ 2150 h 5854259"/>
              <a:gd name="connsiteX3" fmla="*/ 5611946 w 11688451"/>
              <a:gd name="connsiteY3" fmla="*/ 2151 h 5854259"/>
              <a:gd name="connsiteX4" fmla="*/ 5641656 w 11688451"/>
              <a:gd name="connsiteY4" fmla="*/ 2151 h 5854259"/>
              <a:gd name="connsiteX5" fmla="*/ 5641656 w 11688451"/>
              <a:gd name="connsiteY5" fmla="*/ 2154 h 5854259"/>
              <a:gd name="connsiteX6" fmla="*/ 6351359 w 11688451"/>
              <a:gd name="connsiteY6" fmla="*/ 2154 h 5854259"/>
              <a:gd name="connsiteX7" fmla="*/ 6351360 w 11688451"/>
              <a:gd name="connsiteY7" fmla="*/ 1330 h 5854259"/>
              <a:gd name="connsiteX8" fmla="*/ 6351361 w 11688451"/>
              <a:gd name="connsiteY8" fmla="*/ 173 h 5854259"/>
              <a:gd name="connsiteX9" fmla="*/ 7146741 w 11688451"/>
              <a:gd name="connsiteY9" fmla="*/ 0 h 5854259"/>
              <a:gd name="connsiteX10" fmla="*/ 7146804 w 11688451"/>
              <a:gd name="connsiteY10" fmla="*/ 7 h 5854259"/>
              <a:gd name="connsiteX11" fmla="*/ 7166212 w 11688451"/>
              <a:gd name="connsiteY11" fmla="*/ 2 h 5854259"/>
              <a:gd name="connsiteX12" fmla="*/ 7174899 w 11688451"/>
              <a:gd name="connsiteY12" fmla="*/ 0 h 5854259"/>
              <a:gd name="connsiteX13" fmla="*/ 7176452 w 11688451"/>
              <a:gd name="connsiteY13" fmla="*/ 0 h 5854259"/>
              <a:gd name="connsiteX14" fmla="*/ 7197190 w 11688451"/>
              <a:gd name="connsiteY14" fmla="*/ 2150 h 5854259"/>
              <a:gd name="connsiteX15" fmla="*/ 8866775 w 11688451"/>
              <a:gd name="connsiteY15" fmla="*/ 2151 h 5854259"/>
              <a:gd name="connsiteX16" fmla="*/ 8866775 w 11688451"/>
              <a:gd name="connsiteY16" fmla="*/ 2154 h 5854259"/>
              <a:gd name="connsiteX17" fmla="*/ 9606188 w 11688451"/>
              <a:gd name="connsiteY17" fmla="*/ 2154 h 5854259"/>
              <a:gd name="connsiteX18" fmla="*/ 9606189 w 11688451"/>
              <a:gd name="connsiteY18" fmla="*/ 1330 h 5854259"/>
              <a:gd name="connsiteX19" fmla="*/ 9606190 w 11688451"/>
              <a:gd name="connsiteY19" fmla="*/ 173 h 5854259"/>
              <a:gd name="connsiteX20" fmla="*/ 10401570 w 11688451"/>
              <a:gd name="connsiteY20" fmla="*/ 0 h 5854259"/>
              <a:gd name="connsiteX21" fmla="*/ 10422338 w 11688451"/>
              <a:gd name="connsiteY21" fmla="*/ 2154 h 5854259"/>
              <a:gd name="connsiteX22" fmla="*/ 10452711 w 11688451"/>
              <a:gd name="connsiteY22" fmla="*/ 2154 h 5854259"/>
              <a:gd name="connsiteX23" fmla="*/ 10452710 w 11688451"/>
              <a:gd name="connsiteY23" fmla="*/ 5304 h 5854259"/>
              <a:gd name="connsiteX24" fmla="*/ 10510507 w 11688451"/>
              <a:gd name="connsiteY24" fmla="*/ 11299 h 5854259"/>
              <a:gd name="connsiteX25" fmla="*/ 10795112 w 11688451"/>
              <a:gd name="connsiteY25" fmla="*/ 164653 h 5854259"/>
              <a:gd name="connsiteX26" fmla="*/ 11519436 w 11688451"/>
              <a:gd name="connsiteY26" fmla="*/ 888978 h 5854259"/>
              <a:gd name="connsiteX27" fmla="*/ 11684089 w 11688451"/>
              <a:gd name="connsiteY27" fmla="*/ 1282519 h 5854259"/>
              <a:gd name="connsiteX28" fmla="*/ 11684061 w 11688451"/>
              <a:gd name="connsiteY28" fmla="*/ 1416839 h 5854259"/>
              <a:gd name="connsiteX29" fmla="*/ 11688451 w 11688451"/>
              <a:gd name="connsiteY29" fmla="*/ 1416840 h 5854259"/>
              <a:gd name="connsiteX30" fmla="*/ 11688451 w 11688451"/>
              <a:gd name="connsiteY30" fmla="*/ 5852108 h 5854259"/>
              <a:gd name="connsiteX31" fmla="*/ 10452711 w 11688451"/>
              <a:gd name="connsiteY31" fmla="*/ 5852108 h 5854259"/>
              <a:gd name="connsiteX32" fmla="*/ 10452710 w 11688451"/>
              <a:gd name="connsiteY32" fmla="*/ 5852111 h 5854259"/>
              <a:gd name="connsiteX33" fmla="*/ 8558258 w 11688451"/>
              <a:gd name="connsiteY33" fmla="*/ 5852110 h 5854259"/>
              <a:gd name="connsiteX34" fmla="*/ 8558257 w 11688451"/>
              <a:gd name="connsiteY34" fmla="*/ 5852929 h 5854259"/>
              <a:gd name="connsiteX35" fmla="*/ 8558256 w 11688451"/>
              <a:gd name="connsiteY35" fmla="*/ 5854086 h 5854259"/>
              <a:gd name="connsiteX36" fmla="*/ 7762876 w 11688451"/>
              <a:gd name="connsiteY36" fmla="*/ 5854259 h 5854259"/>
              <a:gd name="connsiteX37" fmla="*/ 7742135 w 11688451"/>
              <a:gd name="connsiteY37" fmla="*/ 5852108 h 5854259"/>
              <a:gd name="connsiteX38" fmla="*/ 7227592 w 11688451"/>
              <a:gd name="connsiteY38" fmla="*/ 5852108 h 5854259"/>
              <a:gd name="connsiteX39" fmla="*/ 7227592 w 11688451"/>
              <a:gd name="connsiteY39" fmla="*/ 5852110 h 5854259"/>
              <a:gd name="connsiteX40" fmla="*/ 7197882 w 11688451"/>
              <a:gd name="connsiteY40" fmla="*/ 5852110 h 5854259"/>
              <a:gd name="connsiteX41" fmla="*/ 7197881 w 11688451"/>
              <a:gd name="connsiteY41" fmla="*/ 5852111 h 5854259"/>
              <a:gd name="connsiteX42" fmla="*/ 6265511 w 11688451"/>
              <a:gd name="connsiteY42" fmla="*/ 5852111 h 5854259"/>
              <a:gd name="connsiteX43" fmla="*/ 5333141 w 11688451"/>
              <a:gd name="connsiteY43" fmla="*/ 5852111 h 5854259"/>
              <a:gd name="connsiteX44" fmla="*/ 5333139 w 11688451"/>
              <a:gd name="connsiteY44" fmla="*/ 5852929 h 5854259"/>
              <a:gd name="connsiteX45" fmla="*/ 5333137 w 11688451"/>
              <a:gd name="connsiteY45" fmla="*/ 5854086 h 5854259"/>
              <a:gd name="connsiteX46" fmla="*/ 4537757 w 11688451"/>
              <a:gd name="connsiteY46" fmla="*/ 5854259 h 5854259"/>
              <a:gd name="connsiteX47" fmla="*/ 4537695 w 11688451"/>
              <a:gd name="connsiteY47" fmla="*/ 5854253 h 5854259"/>
              <a:gd name="connsiteX48" fmla="*/ 4520475 w 11688451"/>
              <a:gd name="connsiteY48" fmla="*/ 5854257 h 5854259"/>
              <a:gd name="connsiteX49" fmla="*/ 4508047 w 11688451"/>
              <a:gd name="connsiteY49" fmla="*/ 5854259 h 5854259"/>
              <a:gd name="connsiteX50" fmla="*/ 4487307 w 11688451"/>
              <a:gd name="connsiteY50" fmla="*/ 5852108 h 5854259"/>
              <a:gd name="connsiteX51" fmla="*/ 3972763 w 11688451"/>
              <a:gd name="connsiteY51" fmla="*/ 5852108 h 5854259"/>
              <a:gd name="connsiteX52" fmla="*/ 3972763 w 11688451"/>
              <a:gd name="connsiteY52" fmla="*/ 5852110 h 5854259"/>
              <a:gd name="connsiteX53" fmla="*/ 2078312 w 11688451"/>
              <a:gd name="connsiteY53" fmla="*/ 5852111 h 5854259"/>
              <a:gd name="connsiteX54" fmla="*/ 2078310 w 11688451"/>
              <a:gd name="connsiteY54" fmla="*/ 5852929 h 5854259"/>
              <a:gd name="connsiteX55" fmla="*/ 2078308 w 11688451"/>
              <a:gd name="connsiteY55" fmla="*/ 5854086 h 5854259"/>
              <a:gd name="connsiteX56" fmla="*/ 1282928 w 11688451"/>
              <a:gd name="connsiteY56" fmla="*/ 5854259 h 5854259"/>
              <a:gd name="connsiteX57" fmla="*/ 889387 w 11688451"/>
              <a:gd name="connsiteY57" fmla="*/ 5689605 h 5854259"/>
              <a:gd name="connsiteX58" fmla="*/ 165062 w 11688451"/>
              <a:gd name="connsiteY58" fmla="*/ 4965281 h 5854259"/>
              <a:gd name="connsiteX59" fmla="*/ 408 w 11688451"/>
              <a:gd name="connsiteY59" fmla="*/ 4571739 h 5854259"/>
              <a:gd name="connsiteX60" fmla="*/ 438 w 11688451"/>
              <a:gd name="connsiteY60" fmla="*/ 4437419 h 5854259"/>
              <a:gd name="connsiteX61" fmla="*/ 0 w 11688451"/>
              <a:gd name="connsiteY61" fmla="*/ 4437419 h 5854259"/>
              <a:gd name="connsiteX62" fmla="*/ 0 w 11688451"/>
              <a:gd name="connsiteY62" fmla="*/ 2151 h 5854259"/>
              <a:gd name="connsiteX63" fmla="*/ 2386827 w 11688451"/>
              <a:gd name="connsiteY63" fmla="*/ 2151 h 5854259"/>
              <a:gd name="connsiteX64" fmla="*/ 2386827 w 11688451"/>
              <a:gd name="connsiteY64" fmla="*/ 2154 h 5854259"/>
              <a:gd name="connsiteX65" fmla="*/ 3126241 w 11688451"/>
              <a:gd name="connsiteY65" fmla="*/ 2154 h 5854259"/>
              <a:gd name="connsiteX66" fmla="*/ 3126241 w 11688451"/>
              <a:gd name="connsiteY66" fmla="*/ 1330 h 5854259"/>
              <a:gd name="connsiteX67" fmla="*/ 3126243 w 11688451"/>
              <a:gd name="connsiteY67" fmla="*/ 173 h 5854259"/>
              <a:gd name="connsiteX68" fmla="*/ 3920070 w 11688451"/>
              <a:gd name="connsiteY68" fmla="*/ 0 h 5854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1688451" h="5854259">
                <a:moveTo>
                  <a:pt x="3920070" y="0"/>
                </a:moveTo>
                <a:cubicBezTo>
                  <a:pt x="3921623" y="0"/>
                  <a:pt x="3921623" y="0"/>
                  <a:pt x="3921623" y="0"/>
                </a:cubicBezTo>
                <a:lnTo>
                  <a:pt x="3942361" y="2150"/>
                </a:lnTo>
                <a:lnTo>
                  <a:pt x="5611946" y="2151"/>
                </a:lnTo>
                <a:lnTo>
                  <a:pt x="5641656" y="2151"/>
                </a:lnTo>
                <a:lnTo>
                  <a:pt x="5641656" y="2154"/>
                </a:lnTo>
                <a:lnTo>
                  <a:pt x="6351359" y="2154"/>
                </a:lnTo>
                <a:lnTo>
                  <a:pt x="6351360" y="1330"/>
                </a:lnTo>
                <a:cubicBezTo>
                  <a:pt x="6351361" y="173"/>
                  <a:pt x="6351361" y="173"/>
                  <a:pt x="6351361" y="173"/>
                </a:cubicBezTo>
                <a:cubicBezTo>
                  <a:pt x="7146741" y="0"/>
                  <a:pt x="7146741" y="0"/>
                  <a:pt x="7146741" y="0"/>
                </a:cubicBezTo>
                <a:lnTo>
                  <a:pt x="7146804" y="7"/>
                </a:lnTo>
                <a:lnTo>
                  <a:pt x="7166212" y="2"/>
                </a:lnTo>
                <a:cubicBezTo>
                  <a:pt x="7170991" y="1"/>
                  <a:pt x="7173540" y="0"/>
                  <a:pt x="7174899" y="0"/>
                </a:cubicBezTo>
                <a:cubicBezTo>
                  <a:pt x="7176452" y="0"/>
                  <a:pt x="7176452" y="0"/>
                  <a:pt x="7176452" y="0"/>
                </a:cubicBezTo>
                <a:lnTo>
                  <a:pt x="7197190" y="2150"/>
                </a:lnTo>
                <a:lnTo>
                  <a:pt x="8866775" y="2151"/>
                </a:lnTo>
                <a:lnTo>
                  <a:pt x="8866775" y="2154"/>
                </a:lnTo>
                <a:lnTo>
                  <a:pt x="9606188" y="2154"/>
                </a:lnTo>
                <a:lnTo>
                  <a:pt x="9606189" y="1330"/>
                </a:lnTo>
                <a:cubicBezTo>
                  <a:pt x="9606190" y="173"/>
                  <a:pt x="9606190" y="173"/>
                  <a:pt x="9606190" y="173"/>
                </a:cubicBezTo>
                <a:cubicBezTo>
                  <a:pt x="10401570" y="0"/>
                  <a:pt x="10401570" y="0"/>
                  <a:pt x="10401570" y="0"/>
                </a:cubicBezTo>
                <a:lnTo>
                  <a:pt x="10422338" y="2154"/>
                </a:lnTo>
                <a:lnTo>
                  <a:pt x="10452711" y="2154"/>
                </a:lnTo>
                <a:lnTo>
                  <a:pt x="10452710" y="5304"/>
                </a:lnTo>
                <a:lnTo>
                  <a:pt x="10510507" y="11299"/>
                </a:lnTo>
                <a:cubicBezTo>
                  <a:pt x="10617278" y="33070"/>
                  <a:pt x="10716200" y="85742"/>
                  <a:pt x="10795112" y="164653"/>
                </a:cubicBezTo>
                <a:cubicBezTo>
                  <a:pt x="11519436" y="888978"/>
                  <a:pt x="11519436" y="888978"/>
                  <a:pt x="11519436" y="888978"/>
                </a:cubicBezTo>
                <a:cubicBezTo>
                  <a:pt x="11623544" y="993086"/>
                  <a:pt x="11683218" y="1134982"/>
                  <a:pt x="11684089" y="1282519"/>
                </a:cubicBezTo>
                <a:lnTo>
                  <a:pt x="11684061" y="1416839"/>
                </a:lnTo>
                <a:lnTo>
                  <a:pt x="11688451" y="1416840"/>
                </a:lnTo>
                <a:lnTo>
                  <a:pt x="11688451" y="5852108"/>
                </a:lnTo>
                <a:lnTo>
                  <a:pt x="10452711" y="5852108"/>
                </a:lnTo>
                <a:lnTo>
                  <a:pt x="10452710" y="5852111"/>
                </a:lnTo>
                <a:lnTo>
                  <a:pt x="8558258" y="5852110"/>
                </a:lnTo>
                <a:lnTo>
                  <a:pt x="8558257" y="5852929"/>
                </a:lnTo>
                <a:cubicBezTo>
                  <a:pt x="8558256" y="5854086"/>
                  <a:pt x="8558256" y="5854086"/>
                  <a:pt x="8558256" y="5854086"/>
                </a:cubicBezTo>
                <a:cubicBezTo>
                  <a:pt x="7762876" y="5854259"/>
                  <a:pt x="7762876" y="5854259"/>
                  <a:pt x="7762876" y="5854259"/>
                </a:cubicBezTo>
                <a:lnTo>
                  <a:pt x="7742135" y="5852108"/>
                </a:lnTo>
                <a:lnTo>
                  <a:pt x="7227592" y="5852108"/>
                </a:lnTo>
                <a:lnTo>
                  <a:pt x="7227592" y="5852110"/>
                </a:lnTo>
                <a:lnTo>
                  <a:pt x="7197882" y="5852110"/>
                </a:lnTo>
                <a:lnTo>
                  <a:pt x="7197881" y="5852111"/>
                </a:lnTo>
                <a:lnTo>
                  <a:pt x="6265511" y="5852111"/>
                </a:lnTo>
                <a:lnTo>
                  <a:pt x="5333141" y="5852111"/>
                </a:lnTo>
                <a:lnTo>
                  <a:pt x="5333139" y="5852929"/>
                </a:lnTo>
                <a:cubicBezTo>
                  <a:pt x="5333137" y="5854086"/>
                  <a:pt x="5333137" y="5854086"/>
                  <a:pt x="5333137" y="5854086"/>
                </a:cubicBezTo>
                <a:cubicBezTo>
                  <a:pt x="4537757" y="5854259"/>
                  <a:pt x="4537757" y="5854259"/>
                  <a:pt x="4537757" y="5854259"/>
                </a:cubicBezTo>
                <a:lnTo>
                  <a:pt x="4537695" y="5854253"/>
                </a:lnTo>
                <a:lnTo>
                  <a:pt x="4520475" y="5854257"/>
                </a:lnTo>
                <a:cubicBezTo>
                  <a:pt x="4508047" y="5854259"/>
                  <a:pt x="4508047" y="5854259"/>
                  <a:pt x="4508047" y="5854259"/>
                </a:cubicBezTo>
                <a:lnTo>
                  <a:pt x="4487307" y="5852108"/>
                </a:lnTo>
                <a:lnTo>
                  <a:pt x="3972763" y="5852108"/>
                </a:lnTo>
                <a:lnTo>
                  <a:pt x="3972763" y="5852110"/>
                </a:lnTo>
                <a:lnTo>
                  <a:pt x="2078312" y="5852111"/>
                </a:lnTo>
                <a:lnTo>
                  <a:pt x="2078310" y="5852929"/>
                </a:lnTo>
                <a:cubicBezTo>
                  <a:pt x="2078308" y="5854086"/>
                  <a:pt x="2078308" y="5854086"/>
                  <a:pt x="2078308" y="5854086"/>
                </a:cubicBezTo>
                <a:cubicBezTo>
                  <a:pt x="1282928" y="5854259"/>
                  <a:pt x="1282928" y="5854259"/>
                  <a:pt x="1282928" y="5854259"/>
                </a:cubicBezTo>
                <a:cubicBezTo>
                  <a:pt x="1135391" y="5853387"/>
                  <a:pt x="994602" y="5794821"/>
                  <a:pt x="889387" y="5689605"/>
                </a:cubicBezTo>
                <a:cubicBezTo>
                  <a:pt x="165062" y="4965281"/>
                  <a:pt x="165062" y="4965281"/>
                  <a:pt x="165062" y="4965281"/>
                </a:cubicBezTo>
                <a:cubicBezTo>
                  <a:pt x="60954" y="4861173"/>
                  <a:pt x="1280" y="4719276"/>
                  <a:pt x="408" y="4571739"/>
                </a:cubicBezTo>
                <a:lnTo>
                  <a:pt x="438" y="4437419"/>
                </a:lnTo>
                <a:lnTo>
                  <a:pt x="0" y="4437419"/>
                </a:lnTo>
                <a:lnTo>
                  <a:pt x="0" y="2151"/>
                </a:lnTo>
                <a:lnTo>
                  <a:pt x="2386827" y="2151"/>
                </a:lnTo>
                <a:lnTo>
                  <a:pt x="2386827" y="2154"/>
                </a:lnTo>
                <a:lnTo>
                  <a:pt x="3126241" y="2154"/>
                </a:lnTo>
                <a:lnTo>
                  <a:pt x="3126241" y="1330"/>
                </a:lnTo>
                <a:cubicBezTo>
                  <a:pt x="3126243" y="173"/>
                  <a:pt x="3126243" y="173"/>
                  <a:pt x="3126243" y="173"/>
                </a:cubicBezTo>
                <a:cubicBezTo>
                  <a:pt x="3822200" y="22"/>
                  <a:pt x="3909195" y="3"/>
                  <a:pt x="392007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56672E4-A86A-B455-40ED-0F18C925D8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6213" y="1486886"/>
            <a:ext cx="8940800" cy="2492830"/>
          </a:xfrm>
        </p:spPr>
        <p:txBody>
          <a:bodyPr>
            <a:noAutofit/>
          </a:bodyPr>
          <a:lstStyle>
            <a:lvl1pPr>
              <a:lnSpc>
                <a:spcPct val="84000"/>
              </a:lnSpc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3" name="Text Placeholder 25">
            <a:extLst>
              <a:ext uri="{FF2B5EF4-FFF2-40B4-BE49-F238E27FC236}">
                <a16:creationId xmlns:a16="http://schemas.microsoft.com/office/drawing/2014/main" id="{4DB632D8-1557-9CDA-6FA0-2693E3F4479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446214" y="618372"/>
            <a:ext cx="2620962" cy="3973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>
                <a:solidFill>
                  <a:srgbClr val="00D15F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Section 00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6BE7EFBE-D514-1C4D-E345-F2A2262F6A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6213" y="4176319"/>
            <a:ext cx="8940800" cy="941596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328889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Dark Alternat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2">
            <a:extLst>
              <a:ext uri="{FF2B5EF4-FFF2-40B4-BE49-F238E27FC236}">
                <a16:creationId xmlns:a16="http://schemas.microsoft.com/office/drawing/2014/main" id="{25BE13E2-748B-9B64-4DA0-81DE83E1C334}"/>
              </a:ext>
            </a:extLst>
          </p:cNvPr>
          <p:cNvSpPr/>
          <p:nvPr userDrawn="1"/>
        </p:nvSpPr>
        <p:spPr>
          <a:xfrm>
            <a:off x="542689" y="2076112"/>
            <a:ext cx="543873" cy="543873"/>
          </a:xfrm>
          <a:custGeom>
            <a:avLst/>
            <a:gdLst/>
            <a:ahLst/>
            <a:cxnLst/>
            <a:rect l="l" t="t" r="r" b="b"/>
            <a:pathLst>
              <a:path w="828675" h="828675">
                <a:moveTo>
                  <a:pt x="828121" y="0"/>
                </a:moveTo>
                <a:lnTo>
                  <a:pt x="511712" y="565"/>
                </a:lnTo>
                <a:lnTo>
                  <a:pt x="468206" y="4936"/>
                </a:lnTo>
                <a:lnTo>
                  <a:pt x="426776" y="17574"/>
                </a:lnTo>
                <a:lnTo>
                  <a:pt x="388579" y="37999"/>
                </a:lnTo>
                <a:lnTo>
                  <a:pt x="354774" y="65736"/>
                </a:lnTo>
                <a:lnTo>
                  <a:pt x="65736" y="354774"/>
                </a:lnTo>
                <a:lnTo>
                  <a:pt x="38004" y="388579"/>
                </a:lnTo>
                <a:lnTo>
                  <a:pt x="17577" y="426774"/>
                </a:lnTo>
                <a:lnTo>
                  <a:pt x="4938" y="468201"/>
                </a:lnTo>
                <a:lnTo>
                  <a:pt x="565" y="511701"/>
                </a:lnTo>
                <a:lnTo>
                  <a:pt x="0" y="828110"/>
                </a:lnTo>
                <a:lnTo>
                  <a:pt x="235553" y="828110"/>
                </a:lnTo>
                <a:lnTo>
                  <a:pt x="236087" y="280776"/>
                </a:lnTo>
                <a:lnTo>
                  <a:pt x="239616" y="263356"/>
                </a:lnTo>
                <a:lnTo>
                  <a:pt x="249213" y="249132"/>
                </a:lnTo>
                <a:lnTo>
                  <a:pt x="263438" y="239540"/>
                </a:lnTo>
                <a:lnTo>
                  <a:pt x="280850" y="236013"/>
                </a:lnTo>
                <a:lnTo>
                  <a:pt x="828121" y="235553"/>
                </a:lnTo>
                <a:lnTo>
                  <a:pt x="828121" y="0"/>
                </a:lnTo>
                <a:close/>
              </a:path>
            </a:pathLst>
          </a:custGeom>
          <a:gradFill flip="none" rotWithShape="1">
            <a:gsLst>
              <a:gs pos="0">
                <a:srgbClr val="00824A"/>
              </a:gs>
              <a:gs pos="95413">
                <a:srgbClr val="96FFA1"/>
              </a:gs>
              <a:gs pos="32000">
                <a:srgbClr val="00D05D"/>
              </a:gs>
            </a:gsLst>
            <a:lin ang="8400000" scaled="0"/>
            <a:tileRect/>
          </a:gra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4F5860"/>
              </a:solidFill>
              <a:effectLst/>
              <a:uLnTx/>
              <a:uFillTx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43303A9-0E1D-04BA-1142-15F62A5FD1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9312" y="2467915"/>
            <a:ext cx="4430065" cy="1232645"/>
          </a:xfrm>
        </p:spPr>
        <p:txBody>
          <a:bodyPr wrap="square" anchor="t">
            <a:noAutofit/>
          </a:bodyPr>
          <a:lstStyle>
            <a:lvl1pPr algn="l">
              <a:defRPr sz="8900" spc="-3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Agenda</a:t>
            </a:r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D11EB223-BC68-B891-0859-10B1FA954C7E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572251" y="688975"/>
            <a:ext cx="5124450" cy="5480050"/>
          </a:xfrm>
        </p:spPr>
        <p:txBody>
          <a:bodyPr anchor="ctr"/>
          <a:lstStyle>
            <a:lvl1pPr marL="346075" indent="-346075">
              <a:lnSpc>
                <a:spcPct val="89000"/>
              </a:lnSpc>
              <a:buClr>
                <a:srgbClr val="8E71F4"/>
              </a:buClr>
              <a:buFont typeface="+mj-lt"/>
              <a:buAutoNum type="arabicPeriod"/>
              <a:defRPr sz="2400">
                <a:solidFill>
                  <a:schemeClr val="bg1"/>
                </a:solidFill>
              </a:defRPr>
            </a:lvl1pPr>
            <a:lvl2pPr marL="228600" indent="0">
              <a:buNone/>
              <a:defRPr>
                <a:solidFill>
                  <a:schemeClr val="bg1"/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386FCAD-686E-312D-FBB3-196C0585F3DE}"/>
              </a:ext>
            </a:extLst>
          </p:cNvPr>
          <p:cNvSpPr txBox="1"/>
          <p:nvPr userDrawn="1"/>
        </p:nvSpPr>
        <p:spPr>
          <a:xfrm>
            <a:off x="493288" y="6562481"/>
            <a:ext cx="5293842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903EC9D7-5055-9321-A1CD-B3E7BBB02A8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180146" y="6513177"/>
            <a:ext cx="516553" cy="15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62254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Image - Title Lef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Please use Veeam approved images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1CCBE3-AB03-CD0A-5AFC-B2D12E0E79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4712" y="1719072"/>
            <a:ext cx="2478024" cy="2633472"/>
          </a:xfrm>
        </p:spPr>
        <p:txBody>
          <a:bodyPr>
            <a:noAutofit/>
          </a:bodyPr>
          <a:lstStyle>
            <a:lvl1pPr>
              <a:defRPr sz="21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4CABB1D5-9F70-0790-2CA6-EED81F873C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24711" y="4462123"/>
            <a:ext cx="2478024" cy="941596"/>
          </a:xfrm>
        </p:spPr>
        <p:txBody>
          <a:bodyPr/>
          <a:lstStyle>
            <a:lvl1pPr marL="0" indent="0" algn="l">
              <a:buNone/>
              <a:defRPr sz="1600">
                <a:solidFill>
                  <a:srgbClr val="8E71F4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30CD76F-39F4-0597-9293-243C3018F268}"/>
              </a:ext>
            </a:extLst>
          </p:cNvPr>
          <p:cNvSpPr txBox="1"/>
          <p:nvPr userDrawn="1"/>
        </p:nvSpPr>
        <p:spPr>
          <a:xfrm>
            <a:off x="493288" y="6562481"/>
            <a:ext cx="5293842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>
                <a:solidFill>
                  <a:schemeClr val="tx2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2D8D5B56-E424-6128-34B3-388FDEBB2D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180146" y="6513177"/>
            <a:ext cx="516553" cy="157025"/>
          </a:xfrm>
          <a:prstGeom prst="rect">
            <a:avLst/>
          </a:prstGeom>
        </p:spPr>
      </p:pic>
      <p:sp>
        <p:nvSpPr>
          <p:cNvPr id="4" name="Footer Placeholder 66">
            <a:extLst>
              <a:ext uri="{FF2B5EF4-FFF2-40B4-BE49-F238E27FC236}">
                <a16:creationId xmlns:a16="http://schemas.microsoft.com/office/drawing/2014/main" id="{2F59360D-5ED1-6B3A-8664-732FAE5E97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8" y="6405456"/>
            <a:ext cx="9893725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948781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ummary Viridi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FCD9A012-462B-D2A7-903C-6A1DCF43944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676842 w 12192000"/>
              <a:gd name="connsiteY1" fmla="*/ 0 h 6858000"/>
              <a:gd name="connsiteX2" fmla="*/ 7250945 w 12192000"/>
              <a:gd name="connsiteY2" fmla="*/ 6573770 h 6858000"/>
              <a:gd name="connsiteX3" fmla="*/ 7600067 w 12192000"/>
              <a:gd name="connsiteY3" fmla="*/ 6718654 h 6858000"/>
              <a:gd name="connsiteX4" fmla="*/ 7601224 w 12192000"/>
              <a:gd name="connsiteY4" fmla="*/ 6719027 h 6858000"/>
              <a:gd name="connsiteX5" fmla="*/ 7601224 w 12192000"/>
              <a:gd name="connsiteY5" fmla="*/ 6718654 h 6858000"/>
              <a:gd name="connsiteX6" fmla="*/ 7950308 w 12192000"/>
              <a:gd name="connsiteY6" fmla="*/ 6574181 h 6858000"/>
              <a:gd name="connsiteX7" fmla="*/ 12192000 w 12192000"/>
              <a:gd name="connsiteY7" fmla="*/ 2332489 h 6858000"/>
              <a:gd name="connsiteX8" fmla="*/ 12192000 w 12192000"/>
              <a:gd name="connsiteY8" fmla="*/ 6858000 h 6858000"/>
              <a:gd name="connsiteX9" fmla="*/ 2825088 w 12192000"/>
              <a:gd name="connsiteY9" fmla="*/ 6858000 h 6858000"/>
              <a:gd name="connsiteX10" fmla="*/ 2665503 w 12192000"/>
              <a:gd name="connsiteY10" fmla="*/ 6713540 h 6858000"/>
              <a:gd name="connsiteX11" fmla="*/ 0 w 12192000"/>
              <a:gd name="connsiteY11" fmla="*/ 404786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676842" y="0"/>
                </a:lnTo>
                <a:lnTo>
                  <a:pt x="7250945" y="6573770"/>
                </a:lnTo>
                <a:cubicBezTo>
                  <a:pt x="7347409" y="6670236"/>
                  <a:pt x="7473925" y="6718654"/>
                  <a:pt x="7600067" y="6718654"/>
                </a:cubicBezTo>
                <a:lnTo>
                  <a:pt x="7601224" y="6719027"/>
                </a:lnTo>
                <a:lnTo>
                  <a:pt x="7601224" y="6718654"/>
                </a:lnTo>
                <a:cubicBezTo>
                  <a:pt x="7727738" y="6718654"/>
                  <a:pt x="7853881" y="6670236"/>
                  <a:pt x="7950308" y="6574181"/>
                </a:cubicBezTo>
                <a:lnTo>
                  <a:pt x="12192000" y="2332489"/>
                </a:lnTo>
                <a:lnTo>
                  <a:pt x="12192000" y="6858000"/>
                </a:lnTo>
                <a:lnTo>
                  <a:pt x="2825088" y="6858000"/>
                </a:lnTo>
                <a:lnTo>
                  <a:pt x="2665503" y="6713540"/>
                </a:lnTo>
                <a:lnTo>
                  <a:pt x="0" y="4047865"/>
                </a:lnTo>
                <a:close/>
              </a:path>
            </a:pathLst>
          </a:custGeom>
          <a:gradFill flip="none" rotWithShape="1">
            <a:gsLst>
              <a:gs pos="56000">
                <a:srgbClr val="00D05D">
                  <a:lumMod val="60000"/>
                  <a:lumOff val="40000"/>
                  <a:alpha val="12000"/>
                </a:srgbClr>
              </a:gs>
              <a:gs pos="100000">
                <a:srgbClr val="00D05D">
                  <a:lumMod val="60000"/>
                  <a:lumOff val="40000"/>
                </a:srgbClr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srgbClr val="4F5860"/>
              </a:solidFill>
              <a:effectLst/>
              <a:uLnTx/>
              <a:uFillTx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493F21F-4213-B69E-35C2-E06FEA62BD24}"/>
              </a:ext>
            </a:extLst>
          </p:cNvPr>
          <p:cNvSpPr txBox="1"/>
          <p:nvPr userDrawn="1"/>
        </p:nvSpPr>
        <p:spPr>
          <a:xfrm>
            <a:off x="493288" y="6562481"/>
            <a:ext cx="5293842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sp>
        <p:nvSpPr>
          <p:cNvPr id="31" name="object 2">
            <a:extLst>
              <a:ext uri="{FF2B5EF4-FFF2-40B4-BE49-F238E27FC236}">
                <a16:creationId xmlns:a16="http://schemas.microsoft.com/office/drawing/2014/main" id="{05A25A4A-FAE7-2D2B-4226-570A975BC54A}"/>
              </a:ext>
            </a:extLst>
          </p:cNvPr>
          <p:cNvSpPr/>
          <p:nvPr userDrawn="1"/>
        </p:nvSpPr>
        <p:spPr>
          <a:xfrm>
            <a:off x="1471879" y="1032627"/>
            <a:ext cx="686638" cy="686636"/>
          </a:xfrm>
          <a:custGeom>
            <a:avLst/>
            <a:gdLst/>
            <a:ahLst/>
            <a:cxnLst/>
            <a:rect l="l" t="t" r="r" b="b"/>
            <a:pathLst>
              <a:path w="828675" h="828675">
                <a:moveTo>
                  <a:pt x="828121" y="0"/>
                </a:moveTo>
                <a:lnTo>
                  <a:pt x="511712" y="565"/>
                </a:lnTo>
                <a:lnTo>
                  <a:pt x="468206" y="4936"/>
                </a:lnTo>
                <a:lnTo>
                  <a:pt x="426776" y="17574"/>
                </a:lnTo>
                <a:lnTo>
                  <a:pt x="388579" y="37999"/>
                </a:lnTo>
                <a:lnTo>
                  <a:pt x="354774" y="65736"/>
                </a:lnTo>
                <a:lnTo>
                  <a:pt x="65736" y="354774"/>
                </a:lnTo>
                <a:lnTo>
                  <a:pt x="38004" y="388579"/>
                </a:lnTo>
                <a:lnTo>
                  <a:pt x="17577" y="426774"/>
                </a:lnTo>
                <a:lnTo>
                  <a:pt x="4938" y="468201"/>
                </a:lnTo>
                <a:lnTo>
                  <a:pt x="565" y="511701"/>
                </a:lnTo>
                <a:lnTo>
                  <a:pt x="0" y="828110"/>
                </a:lnTo>
                <a:lnTo>
                  <a:pt x="235553" y="828110"/>
                </a:lnTo>
                <a:lnTo>
                  <a:pt x="236087" y="280776"/>
                </a:lnTo>
                <a:lnTo>
                  <a:pt x="239616" y="263356"/>
                </a:lnTo>
                <a:lnTo>
                  <a:pt x="249213" y="249132"/>
                </a:lnTo>
                <a:lnTo>
                  <a:pt x="263438" y="239540"/>
                </a:lnTo>
                <a:lnTo>
                  <a:pt x="280850" y="236013"/>
                </a:lnTo>
                <a:lnTo>
                  <a:pt x="828121" y="235553"/>
                </a:lnTo>
                <a:lnTo>
                  <a:pt x="828121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b="0" i="0" u="none" strike="noStrike" kern="0" cap="none" spc="0" normalizeH="0" baseline="0" noProof="0">
              <a:ln>
                <a:noFill/>
              </a:ln>
              <a:solidFill>
                <a:srgbClr val="4F5860"/>
              </a:solidFill>
              <a:effectLst/>
              <a:uLnTx/>
              <a:uFillTx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2FF2371-56CE-DEB1-222E-662031DED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0588" y="1566659"/>
            <a:ext cx="8583612" cy="3916566"/>
          </a:xfrm>
        </p:spPr>
        <p:txBody>
          <a:bodyPr anchor="t">
            <a:noAutofit/>
          </a:bodyPr>
          <a:lstStyle>
            <a:lvl1pPr>
              <a:lnSpc>
                <a:spcPct val="87000"/>
              </a:lnSpc>
              <a:defRPr lang="en-US" sz="8900" b="0" i="0" kern="1200" dirty="0">
                <a:solidFill>
                  <a:schemeClr val="accent1"/>
                </a:solidFill>
                <a:effectLst/>
                <a:latin typeface="+mj-lt"/>
                <a:ea typeface="ES Build" pitchFamily="2" charset="77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459A949-7013-B7FD-5ECA-05984FCBEE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1180146" y="6513177"/>
            <a:ext cx="516553" cy="15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29194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ummary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FCD9A012-462B-D2A7-903C-6A1DCF43944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676842 w 12192000"/>
              <a:gd name="connsiteY1" fmla="*/ 0 h 6858000"/>
              <a:gd name="connsiteX2" fmla="*/ 7250945 w 12192000"/>
              <a:gd name="connsiteY2" fmla="*/ 6573770 h 6858000"/>
              <a:gd name="connsiteX3" fmla="*/ 7600067 w 12192000"/>
              <a:gd name="connsiteY3" fmla="*/ 6718654 h 6858000"/>
              <a:gd name="connsiteX4" fmla="*/ 7601224 w 12192000"/>
              <a:gd name="connsiteY4" fmla="*/ 6719027 h 6858000"/>
              <a:gd name="connsiteX5" fmla="*/ 7601224 w 12192000"/>
              <a:gd name="connsiteY5" fmla="*/ 6718654 h 6858000"/>
              <a:gd name="connsiteX6" fmla="*/ 7950308 w 12192000"/>
              <a:gd name="connsiteY6" fmla="*/ 6574181 h 6858000"/>
              <a:gd name="connsiteX7" fmla="*/ 12192000 w 12192000"/>
              <a:gd name="connsiteY7" fmla="*/ 2332489 h 6858000"/>
              <a:gd name="connsiteX8" fmla="*/ 12192000 w 12192000"/>
              <a:gd name="connsiteY8" fmla="*/ 6858000 h 6858000"/>
              <a:gd name="connsiteX9" fmla="*/ 2825088 w 12192000"/>
              <a:gd name="connsiteY9" fmla="*/ 6858000 h 6858000"/>
              <a:gd name="connsiteX10" fmla="*/ 2665503 w 12192000"/>
              <a:gd name="connsiteY10" fmla="*/ 6713540 h 6858000"/>
              <a:gd name="connsiteX11" fmla="*/ 0 w 12192000"/>
              <a:gd name="connsiteY11" fmla="*/ 404786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676842" y="0"/>
                </a:lnTo>
                <a:lnTo>
                  <a:pt x="7250945" y="6573770"/>
                </a:lnTo>
                <a:cubicBezTo>
                  <a:pt x="7347409" y="6670236"/>
                  <a:pt x="7473925" y="6718654"/>
                  <a:pt x="7600067" y="6718654"/>
                </a:cubicBezTo>
                <a:lnTo>
                  <a:pt x="7601224" y="6719027"/>
                </a:lnTo>
                <a:lnTo>
                  <a:pt x="7601224" y="6718654"/>
                </a:lnTo>
                <a:cubicBezTo>
                  <a:pt x="7727738" y="6718654"/>
                  <a:pt x="7853881" y="6670236"/>
                  <a:pt x="7950308" y="6574181"/>
                </a:cubicBezTo>
                <a:lnTo>
                  <a:pt x="12192000" y="2332489"/>
                </a:lnTo>
                <a:lnTo>
                  <a:pt x="12192000" y="6858000"/>
                </a:lnTo>
                <a:lnTo>
                  <a:pt x="2825088" y="6858000"/>
                </a:lnTo>
                <a:lnTo>
                  <a:pt x="2665503" y="6713540"/>
                </a:lnTo>
                <a:lnTo>
                  <a:pt x="0" y="4047865"/>
                </a:lnTo>
                <a:close/>
              </a:path>
            </a:pathLst>
          </a:custGeom>
          <a:gradFill flip="none" rotWithShape="1">
            <a:gsLst>
              <a:gs pos="56000">
                <a:schemeClr val="bg1">
                  <a:lumMod val="95000"/>
                  <a:alpha val="52000"/>
                </a:schemeClr>
              </a:gs>
              <a:gs pos="100000">
                <a:schemeClr val="tx2">
                  <a:lumMod val="40000"/>
                  <a:lumOff val="60000"/>
                  <a:alpha val="54000"/>
                </a:schemeClr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srgbClr val="4F5860"/>
              </a:solidFill>
              <a:effectLst/>
              <a:uLnTx/>
              <a:uFillTx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DE1EFF03-2B6D-DE21-5340-445DA07364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3600" y="1719263"/>
            <a:ext cx="8597900" cy="3771899"/>
          </a:xfrm>
        </p:spPr>
        <p:txBody>
          <a:bodyPr anchor="t">
            <a:noAutofit/>
          </a:bodyPr>
          <a:lstStyle>
            <a:lvl1pPr>
              <a:lnSpc>
                <a:spcPct val="87000"/>
              </a:lnSpc>
              <a:defRPr lang="en-US" sz="8900" b="0" i="0" kern="1200" dirty="0">
                <a:solidFill>
                  <a:schemeClr val="accent1"/>
                </a:solidFill>
                <a:effectLst/>
                <a:latin typeface="+mj-lt"/>
                <a:ea typeface="ES Build" pitchFamily="2" charset="77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6" name="object 2">
            <a:extLst>
              <a:ext uri="{FF2B5EF4-FFF2-40B4-BE49-F238E27FC236}">
                <a16:creationId xmlns:a16="http://schemas.microsoft.com/office/drawing/2014/main" id="{37F595A5-0DF7-C3DE-1313-FCCFBFD328CF}"/>
              </a:ext>
            </a:extLst>
          </p:cNvPr>
          <p:cNvSpPr/>
          <p:nvPr userDrawn="1"/>
        </p:nvSpPr>
        <p:spPr>
          <a:xfrm>
            <a:off x="1471879" y="1032627"/>
            <a:ext cx="686638" cy="686636"/>
          </a:xfrm>
          <a:custGeom>
            <a:avLst/>
            <a:gdLst/>
            <a:ahLst/>
            <a:cxnLst/>
            <a:rect l="l" t="t" r="r" b="b"/>
            <a:pathLst>
              <a:path w="828675" h="828675">
                <a:moveTo>
                  <a:pt x="828121" y="0"/>
                </a:moveTo>
                <a:lnTo>
                  <a:pt x="511712" y="565"/>
                </a:lnTo>
                <a:lnTo>
                  <a:pt x="468206" y="4936"/>
                </a:lnTo>
                <a:lnTo>
                  <a:pt x="426776" y="17574"/>
                </a:lnTo>
                <a:lnTo>
                  <a:pt x="388579" y="37999"/>
                </a:lnTo>
                <a:lnTo>
                  <a:pt x="354774" y="65736"/>
                </a:lnTo>
                <a:lnTo>
                  <a:pt x="65736" y="354774"/>
                </a:lnTo>
                <a:lnTo>
                  <a:pt x="38004" y="388579"/>
                </a:lnTo>
                <a:lnTo>
                  <a:pt x="17577" y="426774"/>
                </a:lnTo>
                <a:lnTo>
                  <a:pt x="4938" y="468201"/>
                </a:lnTo>
                <a:lnTo>
                  <a:pt x="565" y="511701"/>
                </a:lnTo>
                <a:lnTo>
                  <a:pt x="0" y="828110"/>
                </a:lnTo>
                <a:lnTo>
                  <a:pt x="235553" y="828110"/>
                </a:lnTo>
                <a:lnTo>
                  <a:pt x="236087" y="280776"/>
                </a:lnTo>
                <a:lnTo>
                  <a:pt x="239616" y="263356"/>
                </a:lnTo>
                <a:lnTo>
                  <a:pt x="249213" y="249132"/>
                </a:lnTo>
                <a:lnTo>
                  <a:pt x="263438" y="239540"/>
                </a:lnTo>
                <a:lnTo>
                  <a:pt x="280850" y="236013"/>
                </a:lnTo>
                <a:lnTo>
                  <a:pt x="828121" y="235553"/>
                </a:lnTo>
                <a:lnTo>
                  <a:pt x="828121" y="0"/>
                </a:lnTo>
                <a:close/>
              </a:path>
            </a:pathLst>
          </a:custGeom>
          <a:gradFill flip="none" rotWithShape="1">
            <a:gsLst>
              <a:gs pos="0">
                <a:srgbClr val="00824A"/>
              </a:gs>
              <a:gs pos="95413">
                <a:srgbClr val="96FFA1"/>
              </a:gs>
              <a:gs pos="32000">
                <a:srgbClr val="00D05D"/>
              </a:gs>
            </a:gsLst>
            <a:lin ang="8400000" scaled="0"/>
            <a:tileRect/>
          </a:gradFill>
        </p:spPr>
        <p:txBody>
          <a:bodyPr wrap="square" lIns="0" tIns="0" rIns="0" bIns="0" rtlCol="0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b="0" i="0" u="none" strike="noStrike" kern="0" cap="none" spc="0" normalizeH="0" baseline="0" noProof="0">
              <a:ln>
                <a:noFill/>
              </a:ln>
              <a:solidFill>
                <a:srgbClr val="4F5860"/>
              </a:solidFill>
              <a:effectLst/>
              <a:uLnTx/>
              <a:uFillTx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493F21F-4213-B69E-35C2-E06FEA62BD24}"/>
              </a:ext>
            </a:extLst>
          </p:cNvPr>
          <p:cNvSpPr txBox="1"/>
          <p:nvPr userDrawn="1"/>
        </p:nvSpPr>
        <p:spPr>
          <a:xfrm>
            <a:off x="493288" y="6562481"/>
            <a:ext cx="5293842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>
                <a:solidFill>
                  <a:schemeClr val="tx2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6D5C35FF-E3DB-6882-28B9-2E52ED586C0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180146" y="6513177"/>
            <a:ext cx="516553" cy="15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76176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w/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EB58D252-253C-859A-753B-BE0222265903}"/>
              </a:ext>
            </a:extLst>
          </p:cNvPr>
          <p:cNvSpPr>
            <a:spLocks noChangeAspect="1"/>
          </p:cNvSpPr>
          <p:nvPr userDrawn="1"/>
        </p:nvSpPr>
        <p:spPr>
          <a:xfrm rot="5400000">
            <a:off x="610984" y="416914"/>
            <a:ext cx="5829301" cy="7051271"/>
          </a:xfrm>
          <a:custGeom>
            <a:avLst/>
            <a:gdLst>
              <a:gd name="connsiteX0" fmla="*/ 0 w 6858000"/>
              <a:gd name="connsiteY0" fmla="*/ 6475591 h 8295611"/>
              <a:gd name="connsiteX1" fmla="*/ 0 w 6858000"/>
              <a:gd name="connsiteY1" fmla="*/ 0 h 8295611"/>
              <a:gd name="connsiteX2" fmla="*/ 5037655 w 6858000"/>
              <a:gd name="connsiteY2" fmla="*/ 0 h 8295611"/>
              <a:gd name="connsiteX3" fmla="*/ 5597611 w 6858000"/>
              <a:gd name="connsiteY3" fmla="*/ 231852 h 8295611"/>
              <a:gd name="connsiteX4" fmla="*/ 6626148 w 6858000"/>
              <a:gd name="connsiteY4" fmla="*/ 1260390 h 8295611"/>
              <a:gd name="connsiteX5" fmla="*/ 6858000 w 6858000"/>
              <a:gd name="connsiteY5" fmla="*/ 1820346 h 8295611"/>
              <a:gd name="connsiteX6" fmla="*/ 6858000 w 6858000"/>
              <a:gd name="connsiteY6" fmla="*/ 8295611 h 8295611"/>
              <a:gd name="connsiteX7" fmla="*/ 1820020 w 6858000"/>
              <a:gd name="connsiteY7" fmla="*/ 8295611 h 8295611"/>
              <a:gd name="connsiteX8" fmla="*/ 1260389 w 6858000"/>
              <a:gd name="connsiteY8" fmla="*/ 8063759 h 8295611"/>
              <a:gd name="connsiteX9" fmla="*/ 231852 w 6858000"/>
              <a:gd name="connsiteY9" fmla="*/ 7035547 h 8295611"/>
              <a:gd name="connsiteX10" fmla="*/ 0 w 6858000"/>
              <a:gd name="connsiteY10" fmla="*/ 6475591 h 8295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858000" h="8295611">
                <a:moveTo>
                  <a:pt x="0" y="6475591"/>
                </a:moveTo>
                <a:lnTo>
                  <a:pt x="0" y="0"/>
                </a:lnTo>
                <a:lnTo>
                  <a:pt x="5037655" y="0"/>
                </a:lnTo>
                <a:cubicBezTo>
                  <a:pt x="5247720" y="0"/>
                  <a:pt x="5449005" y="83246"/>
                  <a:pt x="5597611" y="231852"/>
                </a:cubicBezTo>
                <a:cubicBezTo>
                  <a:pt x="5972216" y="606457"/>
                  <a:pt x="6251544" y="885785"/>
                  <a:pt x="6626148" y="1260390"/>
                </a:cubicBezTo>
                <a:cubicBezTo>
                  <a:pt x="6774430" y="1408996"/>
                  <a:pt x="6858000" y="1610281"/>
                  <a:pt x="6858000" y="1820346"/>
                </a:cubicBezTo>
                <a:lnTo>
                  <a:pt x="6858000" y="8295611"/>
                </a:lnTo>
                <a:lnTo>
                  <a:pt x="1820020" y="8295611"/>
                </a:lnTo>
                <a:cubicBezTo>
                  <a:pt x="1610281" y="8295611"/>
                  <a:pt x="1408670" y="8212040"/>
                  <a:pt x="1260389" y="8063759"/>
                </a:cubicBezTo>
                <a:cubicBezTo>
                  <a:pt x="885784" y="7689154"/>
                  <a:pt x="606457" y="7409827"/>
                  <a:pt x="231852" y="7035547"/>
                </a:cubicBezTo>
                <a:cubicBezTo>
                  <a:pt x="83571" y="6886941"/>
                  <a:pt x="0" y="6685656"/>
                  <a:pt x="0" y="6475591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10186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D23A6BD4-B62E-6382-6798-23111C2BB9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25930" y="2823583"/>
            <a:ext cx="3670770" cy="1288042"/>
          </a:xfrm>
        </p:spPr>
        <p:txBody>
          <a:bodyPr/>
          <a:lstStyle>
            <a:lvl1pPr marL="0" indent="0" algn="l" defTabSz="914400" rtl="0" eaLnBrk="1" latinLnBrk="0" hangingPunct="1">
              <a:lnSpc>
                <a:spcPct val="85000"/>
              </a:lnSpc>
              <a:buNone/>
              <a:defRPr lang="en-US" sz="3400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E04F211-AE71-BEF3-3FB3-6D28A2D7806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126631" y="4533160"/>
            <a:ext cx="969264" cy="969264"/>
          </a:xfrm>
          <a:prstGeom prst="roundRect">
            <a:avLst>
              <a:gd name="adj" fmla="val 10879"/>
            </a:avLst>
          </a:prstGeom>
          <a:ln>
            <a:solidFill>
              <a:schemeClr val="bg2">
                <a:lumMod val="90000"/>
              </a:schemeClr>
            </a:solidFill>
          </a:ln>
        </p:spPr>
        <p:txBody>
          <a:bodyPr/>
          <a:lstStyle>
            <a:lvl1pPr algn="ctr">
              <a:defRPr sz="1400">
                <a:solidFill>
                  <a:schemeClr val="accent1"/>
                </a:solidFill>
              </a:defRPr>
            </a:lvl1pPr>
          </a:lstStyle>
          <a:p>
            <a:r>
              <a:rPr lang="en-US"/>
              <a:t>Insert QR Code</a:t>
            </a:r>
          </a:p>
        </p:txBody>
      </p:sp>
      <p:pic>
        <p:nvPicPr>
          <p:cNvPr id="26" name="Graphic 25">
            <a:extLst>
              <a:ext uri="{FF2B5EF4-FFF2-40B4-BE49-F238E27FC236}">
                <a16:creationId xmlns:a16="http://schemas.microsoft.com/office/drawing/2014/main" id="{6831001F-6EB7-EF34-88CE-32366BB7840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8118012" y="2012807"/>
            <a:ext cx="1660169" cy="504671"/>
          </a:xfrm>
          <a:prstGeom prst="rect">
            <a:avLst/>
          </a:prstGeom>
        </p:spPr>
      </p:pic>
      <p:sp>
        <p:nvSpPr>
          <p:cNvPr id="43" name="Title 1">
            <a:extLst>
              <a:ext uri="{FF2B5EF4-FFF2-40B4-BE49-F238E27FC236}">
                <a16:creationId xmlns:a16="http://schemas.microsoft.com/office/drawing/2014/main" id="{A9A0AE45-DA56-6D1B-4948-25C84CB6E7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06507" y="1711325"/>
            <a:ext cx="5365743" cy="3456860"/>
          </a:xfrm>
        </p:spPr>
        <p:txBody>
          <a:bodyPr anchor="ctr">
            <a:noAutofit/>
          </a:bodyPr>
          <a:lstStyle>
            <a:lvl1pPr>
              <a:lnSpc>
                <a:spcPct val="73000"/>
              </a:lnSpc>
              <a:defRPr sz="89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F3C8143-545D-7556-761A-AFD7845BC65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9458" y="5893254"/>
            <a:ext cx="355199" cy="27432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6C1278E-146D-F8E3-A956-9DDEBB42775E}"/>
              </a:ext>
            </a:extLst>
          </p:cNvPr>
          <p:cNvSpPr txBox="1"/>
          <p:nvPr userDrawn="1"/>
        </p:nvSpPr>
        <p:spPr>
          <a:xfrm>
            <a:off x="510677" y="5464171"/>
            <a:ext cx="1241070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1600" b="0" i="0">
                <a:solidFill>
                  <a:schemeClr val="bg1"/>
                </a:solidFill>
                <a:effectLst/>
                <a:latin typeface="+mn-lt"/>
                <a:ea typeface="ES Build" pitchFamily="2" charset="77"/>
              </a:rPr>
              <a:t>Follow us!</a:t>
            </a:r>
            <a:endParaRPr lang="en-US" sz="1600">
              <a:solidFill>
                <a:schemeClr val="bg1"/>
              </a:solidFill>
              <a:latin typeface="+mn-lt"/>
              <a:ea typeface="ES Build" pitchFamily="2" charset="77"/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F3C9D8D-3255-B440-1B5C-A97425D015C5}"/>
              </a:ext>
            </a:extLst>
          </p:cNvPr>
          <p:cNvCxnSpPr/>
          <p:nvPr userDrawn="1"/>
        </p:nvCxnSpPr>
        <p:spPr>
          <a:xfrm>
            <a:off x="3089964" y="5526724"/>
            <a:ext cx="0" cy="678583"/>
          </a:xfrm>
          <a:prstGeom prst="line">
            <a:avLst/>
          </a:prstGeom>
          <a:ln w="12700" cap="rnd">
            <a:solidFill>
              <a:schemeClr val="bg1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06C50FA6-9946-FA77-E13C-D72F7A552200}"/>
              </a:ext>
            </a:extLst>
          </p:cNvPr>
          <p:cNvSpPr txBox="1"/>
          <p:nvPr userDrawn="1"/>
        </p:nvSpPr>
        <p:spPr>
          <a:xfrm>
            <a:off x="3370214" y="5464171"/>
            <a:ext cx="2434962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>
              <a:defRPr sz="1600" b="0" i="0">
                <a:solidFill>
                  <a:schemeClr val="bg1"/>
                </a:solidFill>
                <a:effectLst/>
                <a:ea typeface="ES Build" pitchFamily="2" charset="77"/>
              </a:defRPr>
            </a:lvl1pPr>
          </a:lstStyle>
          <a:p>
            <a:r>
              <a:rPr lang="en-US"/>
              <a:t>Join the community hub: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DB5F8FA-A005-0310-0645-EF5DF183C696}"/>
              </a:ext>
            </a:extLst>
          </p:cNvPr>
          <p:cNvSpPr txBox="1"/>
          <p:nvPr userDrawn="1"/>
        </p:nvSpPr>
        <p:spPr>
          <a:xfrm>
            <a:off x="493288" y="6562481"/>
            <a:ext cx="5293842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sp>
        <p:nvSpPr>
          <p:cNvPr id="2" name="Freeform 5">
            <a:hlinkClick r:id="rId6"/>
            <a:extLst>
              <a:ext uri="{FF2B5EF4-FFF2-40B4-BE49-F238E27FC236}">
                <a16:creationId xmlns:a16="http://schemas.microsoft.com/office/drawing/2014/main" id="{B2CA37FA-31FD-0DDA-8DA8-A9D959FBB564}"/>
              </a:ext>
            </a:extLst>
          </p:cNvPr>
          <p:cNvSpPr>
            <a:spLocks/>
          </p:cNvSpPr>
          <p:nvPr userDrawn="1"/>
        </p:nvSpPr>
        <p:spPr bwMode="gray">
          <a:xfrm>
            <a:off x="1087489" y="5895294"/>
            <a:ext cx="127593" cy="275200"/>
          </a:xfrm>
          <a:custGeom>
            <a:avLst/>
            <a:gdLst>
              <a:gd name="T0" fmla="*/ 60 w 90"/>
              <a:gd name="T1" fmla="*/ 193 h 193"/>
              <a:gd name="T2" fmla="*/ 20 w 90"/>
              <a:gd name="T3" fmla="*/ 193 h 193"/>
              <a:gd name="T4" fmla="*/ 20 w 90"/>
              <a:gd name="T5" fmla="*/ 97 h 193"/>
              <a:gd name="T6" fmla="*/ 0 w 90"/>
              <a:gd name="T7" fmla="*/ 97 h 193"/>
              <a:gd name="T8" fmla="*/ 0 w 90"/>
              <a:gd name="T9" fmla="*/ 63 h 193"/>
              <a:gd name="T10" fmla="*/ 20 w 90"/>
              <a:gd name="T11" fmla="*/ 63 h 193"/>
              <a:gd name="T12" fmla="*/ 20 w 90"/>
              <a:gd name="T13" fmla="*/ 44 h 193"/>
              <a:gd name="T14" fmla="*/ 63 w 90"/>
              <a:gd name="T15" fmla="*/ 0 h 193"/>
              <a:gd name="T16" fmla="*/ 89 w 90"/>
              <a:gd name="T17" fmla="*/ 0 h 193"/>
              <a:gd name="T18" fmla="*/ 89 w 90"/>
              <a:gd name="T19" fmla="*/ 34 h 193"/>
              <a:gd name="T20" fmla="*/ 73 w 90"/>
              <a:gd name="T21" fmla="*/ 34 h 193"/>
              <a:gd name="T22" fmla="*/ 60 w 90"/>
              <a:gd name="T23" fmla="*/ 47 h 193"/>
              <a:gd name="T24" fmla="*/ 60 w 90"/>
              <a:gd name="T25" fmla="*/ 63 h 193"/>
              <a:gd name="T26" fmla="*/ 90 w 90"/>
              <a:gd name="T27" fmla="*/ 63 h 193"/>
              <a:gd name="T28" fmla="*/ 86 w 90"/>
              <a:gd name="T29" fmla="*/ 97 h 193"/>
              <a:gd name="T30" fmla="*/ 60 w 90"/>
              <a:gd name="T31" fmla="*/ 97 h 193"/>
              <a:gd name="T32" fmla="*/ 60 w 90"/>
              <a:gd name="T33" fmla="*/ 193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0" h="193">
                <a:moveTo>
                  <a:pt x="60" y="193"/>
                </a:moveTo>
                <a:cubicBezTo>
                  <a:pt x="20" y="193"/>
                  <a:pt x="20" y="193"/>
                  <a:pt x="20" y="193"/>
                </a:cubicBezTo>
                <a:cubicBezTo>
                  <a:pt x="20" y="97"/>
                  <a:pt x="20" y="97"/>
                  <a:pt x="20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63"/>
                  <a:pt x="0" y="63"/>
                  <a:pt x="0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16"/>
                  <a:pt x="31" y="0"/>
                  <a:pt x="63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89" y="34"/>
                  <a:pt x="89" y="34"/>
                  <a:pt x="89" y="34"/>
                </a:cubicBezTo>
                <a:cubicBezTo>
                  <a:pt x="73" y="34"/>
                  <a:pt x="73" y="34"/>
                  <a:pt x="73" y="34"/>
                </a:cubicBezTo>
                <a:cubicBezTo>
                  <a:pt x="60" y="34"/>
                  <a:pt x="60" y="38"/>
                  <a:pt x="60" y="47"/>
                </a:cubicBezTo>
                <a:cubicBezTo>
                  <a:pt x="60" y="63"/>
                  <a:pt x="60" y="63"/>
                  <a:pt x="60" y="63"/>
                </a:cubicBezTo>
                <a:cubicBezTo>
                  <a:pt x="90" y="63"/>
                  <a:pt x="90" y="63"/>
                  <a:pt x="90" y="63"/>
                </a:cubicBezTo>
                <a:cubicBezTo>
                  <a:pt x="86" y="97"/>
                  <a:pt x="86" y="97"/>
                  <a:pt x="86" y="97"/>
                </a:cubicBezTo>
                <a:cubicBezTo>
                  <a:pt x="60" y="97"/>
                  <a:pt x="60" y="97"/>
                  <a:pt x="60" y="97"/>
                </a:cubicBezTo>
                <a:lnTo>
                  <a:pt x="60" y="1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ES Build" pitchFamily="50" charset="0"/>
              <a:ea typeface="+mn-ea"/>
              <a:cs typeface="+mn-cs"/>
            </a:endParaRPr>
          </a:p>
        </p:txBody>
      </p:sp>
      <p:grpSp>
        <p:nvGrpSpPr>
          <p:cNvPr id="3" name="Group 4">
            <a:extLst>
              <a:ext uri="{FF2B5EF4-FFF2-40B4-BE49-F238E27FC236}">
                <a16:creationId xmlns:a16="http://schemas.microsoft.com/office/drawing/2014/main" id="{3E87B232-E1D1-22FC-6FD2-BD6F62EA4F20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935296" y="5891573"/>
            <a:ext cx="278329" cy="278565"/>
            <a:chOff x="2653" y="972"/>
            <a:chExt cx="2372" cy="2374"/>
          </a:xfrm>
          <a:solidFill>
            <a:schemeClr val="bg1"/>
          </a:solidFill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AE37D9FC-19CE-149B-B296-AD52CDC6D7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53" y="972"/>
              <a:ext cx="2372" cy="2374"/>
            </a:xfrm>
            <a:custGeom>
              <a:avLst/>
              <a:gdLst>
                <a:gd name="T0" fmla="*/ 1008 w 2016"/>
                <a:gd name="T1" fmla="*/ 182 h 2016"/>
                <a:gd name="T2" fmla="*/ 1415 w 2016"/>
                <a:gd name="T3" fmla="*/ 188 h 2016"/>
                <a:gd name="T4" fmla="*/ 1602 w 2016"/>
                <a:gd name="T5" fmla="*/ 222 h 2016"/>
                <a:gd name="T6" fmla="*/ 1718 w 2016"/>
                <a:gd name="T7" fmla="*/ 298 h 2016"/>
                <a:gd name="T8" fmla="*/ 1794 w 2016"/>
                <a:gd name="T9" fmla="*/ 414 h 2016"/>
                <a:gd name="T10" fmla="*/ 1828 w 2016"/>
                <a:gd name="T11" fmla="*/ 601 h 2016"/>
                <a:gd name="T12" fmla="*/ 1834 w 2016"/>
                <a:gd name="T13" fmla="*/ 1008 h 2016"/>
                <a:gd name="T14" fmla="*/ 1828 w 2016"/>
                <a:gd name="T15" fmla="*/ 1415 h 2016"/>
                <a:gd name="T16" fmla="*/ 1794 w 2016"/>
                <a:gd name="T17" fmla="*/ 1602 h 2016"/>
                <a:gd name="T18" fmla="*/ 1718 w 2016"/>
                <a:gd name="T19" fmla="*/ 1718 h 2016"/>
                <a:gd name="T20" fmla="*/ 1602 w 2016"/>
                <a:gd name="T21" fmla="*/ 1794 h 2016"/>
                <a:gd name="T22" fmla="*/ 1415 w 2016"/>
                <a:gd name="T23" fmla="*/ 1828 h 2016"/>
                <a:gd name="T24" fmla="*/ 1008 w 2016"/>
                <a:gd name="T25" fmla="*/ 1834 h 2016"/>
                <a:gd name="T26" fmla="*/ 601 w 2016"/>
                <a:gd name="T27" fmla="*/ 1828 h 2016"/>
                <a:gd name="T28" fmla="*/ 414 w 2016"/>
                <a:gd name="T29" fmla="*/ 1794 h 2016"/>
                <a:gd name="T30" fmla="*/ 298 w 2016"/>
                <a:gd name="T31" fmla="*/ 1718 h 2016"/>
                <a:gd name="T32" fmla="*/ 222 w 2016"/>
                <a:gd name="T33" fmla="*/ 1602 h 2016"/>
                <a:gd name="T34" fmla="*/ 188 w 2016"/>
                <a:gd name="T35" fmla="*/ 1415 h 2016"/>
                <a:gd name="T36" fmla="*/ 182 w 2016"/>
                <a:gd name="T37" fmla="*/ 1008 h 2016"/>
                <a:gd name="T38" fmla="*/ 188 w 2016"/>
                <a:gd name="T39" fmla="*/ 601 h 2016"/>
                <a:gd name="T40" fmla="*/ 222 w 2016"/>
                <a:gd name="T41" fmla="*/ 414 h 2016"/>
                <a:gd name="T42" fmla="*/ 298 w 2016"/>
                <a:gd name="T43" fmla="*/ 298 h 2016"/>
                <a:gd name="T44" fmla="*/ 414 w 2016"/>
                <a:gd name="T45" fmla="*/ 222 h 2016"/>
                <a:gd name="T46" fmla="*/ 601 w 2016"/>
                <a:gd name="T47" fmla="*/ 188 h 2016"/>
                <a:gd name="T48" fmla="*/ 1008 w 2016"/>
                <a:gd name="T49" fmla="*/ 182 h 2016"/>
                <a:gd name="T50" fmla="*/ 1008 w 2016"/>
                <a:gd name="T51" fmla="*/ 0 h 2016"/>
                <a:gd name="T52" fmla="*/ 593 w 2016"/>
                <a:gd name="T53" fmla="*/ 6 h 2016"/>
                <a:gd name="T54" fmla="*/ 348 w 2016"/>
                <a:gd name="T55" fmla="*/ 53 h 2016"/>
                <a:gd name="T56" fmla="*/ 169 w 2016"/>
                <a:gd name="T57" fmla="*/ 169 h 2016"/>
                <a:gd name="T58" fmla="*/ 53 w 2016"/>
                <a:gd name="T59" fmla="*/ 348 h 2016"/>
                <a:gd name="T60" fmla="*/ 6 w 2016"/>
                <a:gd name="T61" fmla="*/ 593 h 2016"/>
                <a:gd name="T62" fmla="*/ 0 w 2016"/>
                <a:gd name="T63" fmla="*/ 1008 h 2016"/>
                <a:gd name="T64" fmla="*/ 6 w 2016"/>
                <a:gd name="T65" fmla="*/ 1423 h 2016"/>
                <a:gd name="T66" fmla="*/ 53 w 2016"/>
                <a:gd name="T67" fmla="*/ 1668 h 2016"/>
                <a:gd name="T68" fmla="*/ 169 w 2016"/>
                <a:gd name="T69" fmla="*/ 1847 h 2016"/>
                <a:gd name="T70" fmla="*/ 348 w 2016"/>
                <a:gd name="T71" fmla="*/ 1963 h 2016"/>
                <a:gd name="T72" fmla="*/ 593 w 2016"/>
                <a:gd name="T73" fmla="*/ 2010 h 2016"/>
                <a:gd name="T74" fmla="*/ 1008 w 2016"/>
                <a:gd name="T75" fmla="*/ 2016 h 2016"/>
                <a:gd name="T76" fmla="*/ 1423 w 2016"/>
                <a:gd name="T77" fmla="*/ 2010 h 2016"/>
                <a:gd name="T78" fmla="*/ 1668 w 2016"/>
                <a:gd name="T79" fmla="*/ 1963 h 2016"/>
                <a:gd name="T80" fmla="*/ 1847 w 2016"/>
                <a:gd name="T81" fmla="*/ 1847 h 2016"/>
                <a:gd name="T82" fmla="*/ 1963 w 2016"/>
                <a:gd name="T83" fmla="*/ 1668 h 2016"/>
                <a:gd name="T84" fmla="*/ 2010 w 2016"/>
                <a:gd name="T85" fmla="*/ 1423 h 2016"/>
                <a:gd name="T86" fmla="*/ 2016 w 2016"/>
                <a:gd name="T87" fmla="*/ 1008 h 2016"/>
                <a:gd name="T88" fmla="*/ 2010 w 2016"/>
                <a:gd name="T89" fmla="*/ 593 h 2016"/>
                <a:gd name="T90" fmla="*/ 1963 w 2016"/>
                <a:gd name="T91" fmla="*/ 348 h 2016"/>
                <a:gd name="T92" fmla="*/ 1847 w 2016"/>
                <a:gd name="T93" fmla="*/ 169 h 2016"/>
                <a:gd name="T94" fmla="*/ 1668 w 2016"/>
                <a:gd name="T95" fmla="*/ 53 h 2016"/>
                <a:gd name="T96" fmla="*/ 1423 w 2016"/>
                <a:gd name="T97" fmla="*/ 6 h 2016"/>
                <a:gd name="T98" fmla="*/ 1008 w 2016"/>
                <a:gd name="T99" fmla="*/ 0 h 2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16" h="2016">
                  <a:moveTo>
                    <a:pt x="1008" y="182"/>
                  </a:moveTo>
                  <a:cubicBezTo>
                    <a:pt x="1277" y="182"/>
                    <a:pt x="1309" y="183"/>
                    <a:pt x="1415" y="188"/>
                  </a:cubicBezTo>
                  <a:cubicBezTo>
                    <a:pt x="1513" y="192"/>
                    <a:pt x="1567" y="209"/>
                    <a:pt x="1602" y="222"/>
                  </a:cubicBezTo>
                  <a:cubicBezTo>
                    <a:pt x="1649" y="241"/>
                    <a:pt x="1683" y="263"/>
                    <a:pt x="1718" y="298"/>
                  </a:cubicBezTo>
                  <a:cubicBezTo>
                    <a:pt x="1753" y="333"/>
                    <a:pt x="1775" y="367"/>
                    <a:pt x="1794" y="414"/>
                  </a:cubicBezTo>
                  <a:cubicBezTo>
                    <a:pt x="1807" y="449"/>
                    <a:pt x="1824" y="503"/>
                    <a:pt x="1828" y="601"/>
                  </a:cubicBezTo>
                  <a:cubicBezTo>
                    <a:pt x="1833" y="707"/>
                    <a:pt x="1834" y="739"/>
                    <a:pt x="1834" y="1008"/>
                  </a:cubicBezTo>
                  <a:cubicBezTo>
                    <a:pt x="1834" y="1277"/>
                    <a:pt x="1833" y="1309"/>
                    <a:pt x="1828" y="1415"/>
                  </a:cubicBezTo>
                  <a:cubicBezTo>
                    <a:pt x="1824" y="1513"/>
                    <a:pt x="1807" y="1567"/>
                    <a:pt x="1794" y="1602"/>
                  </a:cubicBezTo>
                  <a:cubicBezTo>
                    <a:pt x="1775" y="1649"/>
                    <a:pt x="1753" y="1683"/>
                    <a:pt x="1718" y="1718"/>
                  </a:cubicBezTo>
                  <a:cubicBezTo>
                    <a:pt x="1683" y="1753"/>
                    <a:pt x="1649" y="1775"/>
                    <a:pt x="1602" y="1794"/>
                  </a:cubicBezTo>
                  <a:cubicBezTo>
                    <a:pt x="1567" y="1807"/>
                    <a:pt x="1513" y="1824"/>
                    <a:pt x="1415" y="1828"/>
                  </a:cubicBezTo>
                  <a:cubicBezTo>
                    <a:pt x="1309" y="1833"/>
                    <a:pt x="1277" y="1834"/>
                    <a:pt x="1008" y="1834"/>
                  </a:cubicBezTo>
                  <a:cubicBezTo>
                    <a:pt x="739" y="1834"/>
                    <a:pt x="707" y="1833"/>
                    <a:pt x="601" y="1828"/>
                  </a:cubicBezTo>
                  <a:cubicBezTo>
                    <a:pt x="503" y="1824"/>
                    <a:pt x="449" y="1807"/>
                    <a:pt x="414" y="1794"/>
                  </a:cubicBezTo>
                  <a:cubicBezTo>
                    <a:pt x="367" y="1775"/>
                    <a:pt x="333" y="1753"/>
                    <a:pt x="298" y="1718"/>
                  </a:cubicBezTo>
                  <a:cubicBezTo>
                    <a:pt x="263" y="1683"/>
                    <a:pt x="241" y="1649"/>
                    <a:pt x="222" y="1602"/>
                  </a:cubicBezTo>
                  <a:cubicBezTo>
                    <a:pt x="209" y="1567"/>
                    <a:pt x="192" y="1513"/>
                    <a:pt x="188" y="1415"/>
                  </a:cubicBezTo>
                  <a:cubicBezTo>
                    <a:pt x="183" y="1309"/>
                    <a:pt x="182" y="1277"/>
                    <a:pt x="182" y="1008"/>
                  </a:cubicBezTo>
                  <a:cubicBezTo>
                    <a:pt x="182" y="739"/>
                    <a:pt x="183" y="707"/>
                    <a:pt x="188" y="601"/>
                  </a:cubicBezTo>
                  <a:cubicBezTo>
                    <a:pt x="192" y="503"/>
                    <a:pt x="209" y="449"/>
                    <a:pt x="222" y="414"/>
                  </a:cubicBezTo>
                  <a:cubicBezTo>
                    <a:pt x="241" y="367"/>
                    <a:pt x="263" y="333"/>
                    <a:pt x="298" y="298"/>
                  </a:cubicBezTo>
                  <a:cubicBezTo>
                    <a:pt x="333" y="263"/>
                    <a:pt x="367" y="241"/>
                    <a:pt x="414" y="222"/>
                  </a:cubicBezTo>
                  <a:cubicBezTo>
                    <a:pt x="449" y="209"/>
                    <a:pt x="503" y="192"/>
                    <a:pt x="601" y="188"/>
                  </a:cubicBezTo>
                  <a:cubicBezTo>
                    <a:pt x="707" y="183"/>
                    <a:pt x="739" y="182"/>
                    <a:pt x="1008" y="182"/>
                  </a:cubicBezTo>
                  <a:moveTo>
                    <a:pt x="1008" y="0"/>
                  </a:moveTo>
                  <a:cubicBezTo>
                    <a:pt x="734" y="0"/>
                    <a:pt x="700" y="1"/>
                    <a:pt x="593" y="6"/>
                  </a:cubicBezTo>
                  <a:cubicBezTo>
                    <a:pt x="485" y="11"/>
                    <a:pt x="412" y="28"/>
                    <a:pt x="348" y="53"/>
                  </a:cubicBezTo>
                  <a:cubicBezTo>
                    <a:pt x="282" y="79"/>
                    <a:pt x="225" y="113"/>
                    <a:pt x="169" y="169"/>
                  </a:cubicBezTo>
                  <a:cubicBezTo>
                    <a:pt x="113" y="225"/>
                    <a:pt x="79" y="282"/>
                    <a:pt x="53" y="348"/>
                  </a:cubicBezTo>
                  <a:cubicBezTo>
                    <a:pt x="28" y="412"/>
                    <a:pt x="11" y="485"/>
                    <a:pt x="6" y="593"/>
                  </a:cubicBezTo>
                  <a:cubicBezTo>
                    <a:pt x="1" y="700"/>
                    <a:pt x="0" y="734"/>
                    <a:pt x="0" y="1008"/>
                  </a:cubicBezTo>
                  <a:cubicBezTo>
                    <a:pt x="0" y="1282"/>
                    <a:pt x="1" y="1316"/>
                    <a:pt x="6" y="1423"/>
                  </a:cubicBezTo>
                  <a:cubicBezTo>
                    <a:pt x="11" y="1531"/>
                    <a:pt x="28" y="1604"/>
                    <a:pt x="53" y="1668"/>
                  </a:cubicBezTo>
                  <a:cubicBezTo>
                    <a:pt x="79" y="1734"/>
                    <a:pt x="113" y="1791"/>
                    <a:pt x="169" y="1847"/>
                  </a:cubicBezTo>
                  <a:cubicBezTo>
                    <a:pt x="225" y="1903"/>
                    <a:pt x="282" y="1937"/>
                    <a:pt x="348" y="1963"/>
                  </a:cubicBezTo>
                  <a:cubicBezTo>
                    <a:pt x="412" y="1988"/>
                    <a:pt x="485" y="2005"/>
                    <a:pt x="593" y="2010"/>
                  </a:cubicBezTo>
                  <a:cubicBezTo>
                    <a:pt x="700" y="2015"/>
                    <a:pt x="734" y="2016"/>
                    <a:pt x="1008" y="2016"/>
                  </a:cubicBezTo>
                  <a:cubicBezTo>
                    <a:pt x="1282" y="2016"/>
                    <a:pt x="1316" y="2015"/>
                    <a:pt x="1423" y="2010"/>
                  </a:cubicBezTo>
                  <a:cubicBezTo>
                    <a:pt x="1531" y="2005"/>
                    <a:pt x="1604" y="1988"/>
                    <a:pt x="1668" y="1963"/>
                  </a:cubicBezTo>
                  <a:cubicBezTo>
                    <a:pt x="1734" y="1937"/>
                    <a:pt x="1791" y="1903"/>
                    <a:pt x="1847" y="1847"/>
                  </a:cubicBezTo>
                  <a:cubicBezTo>
                    <a:pt x="1903" y="1791"/>
                    <a:pt x="1937" y="1734"/>
                    <a:pt x="1963" y="1668"/>
                  </a:cubicBezTo>
                  <a:cubicBezTo>
                    <a:pt x="1988" y="1604"/>
                    <a:pt x="2005" y="1531"/>
                    <a:pt x="2010" y="1423"/>
                  </a:cubicBezTo>
                  <a:cubicBezTo>
                    <a:pt x="2015" y="1316"/>
                    <a:pt x="2016" y="1282"/>
                    <a:pt x="2016" y="1008"/>
                  </a:cubicBezTo>
                  <a:cubicBezTo>
                    <a:pt x="2016" y="734"/>
                    <a:pt x="2015" y="700"/>
                    <a:pt x="2010" y="593"/>
                  </a:cubicBezTo>
                  <a:cubicBezTo>
                    <a:pt x="2005" y="485"/>
                    <a:pt x="1988" y="412"/>
                    <a:pt x="1963" y="348"/>
                  </a:cubicBezTo>
                  <a:cubicBezTo>
                    <a:pt x="1937" y="282"/>
                    <a:pt x="1903" y="225"/>
                    <a:pt x="1847" y="169"/>
                  </a:cubicBezTo>
                  <a:cubicBezTo>
                    <a:pt x="1791" y="113"/>
                    <a:pt x="1734" y="79"/>
                    <a:pt x="1668" y="53"/>
                  </a:cubicBezTo>
                  <a:cubicBezTo>
                    <a:pt x="1604" y="28"/>
                    <a:pt x="1531" y="11"/>
                    <a:pt x="1423" y="6"/>
                  </a:cubicBezTo>
                  <a:cubicBezTo>
                    <a:pt x="1316" y="1"/>
                    <a:pt x="1282" y="0"/>
                    <a:pt x="100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7" name="Freeform 6">
              <a:hlinkClick r:id="rId7"/>
              <a:extLst>
                <a:ext uri="{FF2B5EF4-FFF2-40B4-BE49-F238E27FC236}">
                  <a16:creationId xmlns:a16="http://schemas.microsoft.com/office/drawing/2014/main" id="{B6D80A34-8F92-36AF-0DF3-0F1E57CB18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31" y="1550"/>
              <a:ext cx="1216" cy="1218"/>
            </a:xfrm>
            <a:custGeom>
              <a:avLst/>
              <a:gdLst>
                <a:gd name="T0" fmla="*/ 517 w 1034"/>
                <a:gd name="T1" fmla="*/ 0 h 1034"/>
                <a:gd name="T2" fmla="*/ 0 w 1034"/>
                <a:gd name="T3" fmla="*/ 517 h 1034"/>
                <a:gd name="T4" fmla="*/ 517 w 1034"/>
                <a:gd name="T5" fmla="*/ 1034 h 1034"/>
                <a:gd name="T6" fmla="*/ 1034 w 1034"/>
                <a:gd name="T7" fmla="*/ 517 h 1034"/>
                <a:gd name="T8" fmla="*/ 517 w 1034"/>
                <a:gd name="T9" fmla="*/ 0 h 1034"/>
                <a:gd name="T10" fmla="*/ 517 w 1034"/>
                <a:gd name="T11" fmla="*/ 853 h 1034"/>
                <a:gd name="T12" fmla="*/ 181 w 1034"/>
                <a:gd name="T13" fmla="*/ 517 h 1034"/>
                <a:gd name="T14" fmla="*/ 517 w 1034"/>
                <a:gd name="T15" fmla="*/ 181 h 1034"/>
                <a:gd name="T16" fmla="*/ 853 w 1034"/>
                <a:gd name="T17" fmla="*/ 517 h 1034"/>
                <a:gd name="T18" fmla="*/ 517 w 1034"/>
                <a:gd name="T19" fmla="*/ 853 h 1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4" h="1034">
                  <a:moveTo>
                    <a:pt x="517" y="0"/>
                  </a:moveTo>
                  <a:cubicBezTo>
                    <a:pt x="231" y="0"/>
                    <a:pt x="0" y="231"/>
                    <a:pt x="0" y="517"/>
                  </a:cubicBezTo>
                  <a:cubicBezTo>
                    <a:pt x="0" y="803"/>
                    <a:pt x="231" y="1034"/>
                    <a:pt x="517" y="1034"/>
                  </a:cubicBezTo>
                  <a:cubicBezTo>
                    <a:pt x="803" y="1034"/>
                    <a:pt x="1034" y="803"/>
                    <a:pt x="1034" y="517"/>
                  </a:cubicBezTo>
                  <a:cubicBezTo>
                    <a:pt x="1034" y="231"/>
                    <a:pt x="803" y="0"/>
                    <a:pt x="517" y="0"/>
                  </a:cubicBezTo>
                  <a:close/>
                  <a:moveTo>
                    <a:pt x="517" y="853"/>
                  </a:moveTo>
                  <a:cubicBezTo>
                    <a:pt x="331" y="853"/>
                    <a:pt x="181" y="703"/>
                    <a:pt x="181" y="517"/>
                  </a:cubicBezTo>
                  <a:cubicBezTo>
                    <a:pt x="181" y="331"/>
                    <a:pt x="331" y="181"/>
                    <a:pt x="517" y="181"/>
                  </a:cubicBezTo>
                  <a:cubicBezTo>
                    <a:pt x="703" y="181"/>
                    <a:pt x="853" y="331"/>
                    <a:pt x="853" y="517"/>
                  </a:cubicBezTo>
                  <a:cubicBezTo>
                    <a:pt x="853" y="703"/>
                    <a:pt x="703" y="853"/>
                    <a:pt x="517" y="8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45944121-AD8B-4E17-C722-AD67B8DF45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9" y="1383"/>
              <a:ext cx="285" cy="2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</p:grpSp>
      <p:pic>
        <p:nvPicPr>
          <p:cNvPr id="9" name="Graphic 8">
            <a:hlinkClick r:id="rId8"/>
            <a:extLst>
              <a:ext uri="{FF2B5EF4-FFF2-40B4-BE49-F238E27FC236}">
                <a16:creationId xmlns:a16="http://schemas.microsoft.com/office/drawing/2014/main" id="{F18642EC-384D-4ADF-0F36-01B0708FF6ED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438744" y="5909556"/>
            <a:ext cx="278327" cy="260582"/>
          </a:xfrm>
          <a:prstGeom prst="rect">
            <a:avLst/>
          </a:prstGeom>
        </p:spPr>
      </p:pic>
      <p:pic>
        <p:nvPicPr>
          <p:cNvPr id="10" name="Picture 9">
            <a:hlinkClick r:id="rId11"/>
            <a:extLst>
              <a:ext uri="{FF2B5EF4-FFF2-40B4-BE49-F238E27FC236}">
                <a16:creationId xmlns:a16="http://schemas.microsoft.com/office/drawing/2014/main" id="{C24EFE93-9073-F9A8-9E94-906E07AEFB82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4421" y="5889009"/>
            <a:ext cx="397241" cy="278565"/>
          </a:xfrm>
          <a:prstGeom prst="rect">
            <a:avLst/>
          </a:prstGeom>
        </p:spPr>
      </p:pic>
      <p:pic>
        <p:nvPicPr>
          <p:cNvPr id="11" name="Picture 10" descr="A blue and black logo&#10;&#10;Description automatically generated">
            <a:hlinkClick r:id="rId13"/>
            <a:extLst>
              <a:ext uri="{FF2B5EF4-FFF2-40B4-BE49-F238E27FC236}">
                <a16:creationId xmlns:a16="http://schemas.microsoft.com/office/drawing/2014/main" id="{21C7C6C8-984E-3E78-C3FA-0B18CBA0F05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biLevel thresh="25000"/>
          </a:blip>
          <a:srcRect r="14227"/>
          <a:stretch/>
        </p:blipFill>
        <p:spPr>
          <a:xfrm>
            <a:off x="510677" y="5832610"/>
            <a:ext cx="353151" cy="349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52672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w/Content Cas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883018BE-0E5C-5567-71DB-248007C8D08B}"/>
              </a:ext>
            </a:extLst>
          </p:cNvPr>
          <p:cNvSpPr/>
          <p:nvPr userDrawn="1"/>
        </p:nvSpPr>
        <p:spPr>
          <a:xfrm rot="5400000">
            <a:off x="610984" y="417716"/>
            <a:ext cx="5829301" cy="7051270"/>
          </a:xfrm>
          <a:custGeom>
            <a:avLst/>
            <a:gdLst>
              <a:gd name="connsiteX0" fmla="*/ 0 w 5829301"/>
              <a:gd name="connsiteY0" fmla="*/ 5504253 h 7051270"/>
              <a:gd name="connsiteX1" fmla="*/ 0 w 5829301"/>
              <a:gd name="connsiteY1" fmla="*/ 0 h 7051270"/>
              <a:gd name="connsiteX2" fmla="*/ 4282007 w 5829301"/>
              <a:gd name="connsiteY2" fmla="*/ 0 h 7051270"/>
              <a:gd name="connsiteX3" fmla="*/ 4757970 w 5829301"/>
              <a:gd name="connsiteY3" fmla="*/ 197074 h 7051270"/>
              <a:gd name="connsiteX4" fmla="*/ 5632227 w 5829301"/>
              <a:gd name="connsiteY4" fmla="*/ 1071332 h 7051270"/>
              <a:gd name="connsiteX5" fmla="*/ 5829301 w 5829301"/>
              <a:gd name="connsiteY5" fmla="*/ 1547294 h 7051270"/>
              <a:gd name="connsiteX6" fmla="*/ 5829301 w 5829301"/>
              <a:gd name="connsiteY6" fmla="*/ 7051270 h 7051270"/>
              <a:gd name="connsiteX7" fmla="*/ 1547017 w 5829301"/>
              <a:gd name="connsiteY7" fmla="*/ 7051270 h 7051270"/>
              <a:gd name="connsiteX8" fmla="*/ 1071330 w 5829301"/>
              <a:gd name="connsiteY8" fmla="*/ 6854196 h 7051270"/>
              <a:gd name="connsiteX9" fmla="*/ 197074 w 5829301"/>
              <a:gd name="connsiteY9" fmla="*/ 5980216 h 7051270"/>
              <a:gd name="connsiteX10" fmla="*/ 0 w 5829301"/>
              <a:gd name="connsiteY10" fmla="*/ 5504253 h 7051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829301" h="7051270">
                <a:moveTo>
                  <a:pt x="0" y="5504253"/>
                </a:moveTo>
                <a:lnTo>
                  <a:pt x="0" y="0"/>
                </a:lnTo>
                <a:lnTo>
                  <a:pt x="4282007" y="0"/>
                </a:lnTo>
                <a:cubicBezTo>
                  <a:pt x="4460563" y="0"/>
                  <a:pt x="4631655" y="70759"/>
                  <a:pt x="4757970" y="197074"/>
                </a:cubicBezTo>
                <a:cubicBezTo>
                  <a:pt x="5076384" y="515488"/>
                  <a:pt x="5313813" y="752917"/>
                  <a:pt x="5632227" y="1071332"/>
                </a:cubicBezTo>
                <a:cubicBezTo>
                  <a:pt x="5758266" y="1197647"/>
                  <a:pt x="5829301" y="1368739"/>
                  <a:pt x="5829301" y="1547294"/>
                </a:cubicBezTo>
                <a:lnTo>
                  <a:pt x="5829301" y="7051270"/>
                </a:lnTo>
                <a:lnTo>
                  <a:pt x="1547017" y="7051270"/>
                </a:lnTo>
                <a:cubicBezTo>
                  <a:pt x="1368739" y="7051270"/>
                  <a:pt x="1197369" y="6980235"/>
                  <a:pt x="1071330" y="6854196"/>
                </a:cubicBezTo>
                <a:cubicBezTo>
                  <a:pt x="752916" y="6535782"/>
                  <a:pt x="515488" y="6298354"/>
                  <a:pt x="197074" y="5980216"/>
                </a:cubicBezTo>
                <a:cubicBezTo>
                  <a:pt x="71035" y="5853900"/>
                  <a:pt x="0" y="5682808"/>
                  <a:pt x="0" y="5504253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10186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7B89D29C-7E11-55C1-6D47-78CD92D7A5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25930" y="2823583"/>
            <a:ext cx="3670770" cy="1288042"/>
          </a:xfrm>
        </p:spPr>
        <p:txBody>
          <a:bodyPr/>
          <a:lstStyle>
            <a:lvl1pPr marL="0" indent="0" algn="l" defTabSz="914400" rtl="0" eaLnBrk="1" latinLnBrk="0" hangingPunct="1">
              <a:lnSpc>
                <a:spcPct val="85000"/>
              </a:lnSpc>
              <a:buNone/>
              <a:defRPr lang="en-US" sz="3400" kern="1200" dirty="0">
                <a:solidFill>
                  <a:schemeClr val="tx1"/>
                </a:solidFill>
                <a:latin typeface="ES Build 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8395F42-A2DA-275F-DBE9-4026407238CC}"/>
              </a:ext>
            </a:extLst>
          </p:cNvPr>
          <p:cNvSpPr txBox="1"/>
          <p:nvPr userDrawn="1"/>
        </p:nvSpPr>
        <p:spPr>
          <a:xfrm>
            <a:off x="493288" y="6562481"/>
            <a:ext cx="5293842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203D5C4-63D0-301C-00C1-754668FCB32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126631" y="4533160"/>
            <a:ext cx="969264" cy="969264"/>
          </a:xfrm>
          <a:prstGeom prst="roundRect">
            <a:avLst>
              <a:gd name="adj" fmla="val 10879"/>
            </a:avLst>
          </a:prstGeom>
          <a:ln>
            <a:solidFill>
              <a:schemeClr val="bg2">
                <a:lumMod val="90000"/>
              </a:schemeClr>
            </a:solidFill>
          </a:ln>
        </p:spPr>
        <p:txBody>
          <a:bodyPr/>
          <a:lstStyle>
            <a:lvl1pPr algn="ctr">
              <a:defRPr sz="1400">
                <a:solidFill>
                  <a:schemeClr val="accent1"/>
                </a:solidFill>
              </a:defRPr>
            </a:lvl1pPr>
          </a:lstStyle>
          <a:p>
            <a:r>
              <a:rPr lang="en-US"/>
              <a:t>Insert QR Code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EB05BE9-D4E7-BCD2-39AA-AAC50A2A46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8118012" y="2012807"/>
            <a:ext cx="1660169" cy="504671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40868D98-0580-0966-6222-3D31957441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06501" y="1711325"/>
            <a:ext cx="5365747" cy="3456860"/>
          </a:xfrm>
        </p:spPr>
        <p:txBody>
          <a:bodyPr anchor="ctr">
            <a:noAutofit/>
          </a:bodyPr>
          <a:lstStyle>
            <a:lvl1pPr>
              <a:lnSpc>
                <a:spcPct val="73000"/>
              </a:lnSpc>
              <a:defRPr sz="89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760C7250-ED3F-7083-BE33-003FABD467DA}"/>
              </a:ext>
            </a:extLst>
          </p:cNvPr>
          <p:cNvSpPr txBox="1"/>
          <p:nvPr userDrawn="1"/>
        </p:nvSpPr>
        <p:spPr>
          <a:xfrm>
            <a:off x="510677" y="5464171"/>
            <a:ext cx="1241070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1600" b="0" i="0">
                <a:solidFill>
                  <a:schemeClr val="bg1"/>
                </a:solidFill>
                <a:effectLst/>
                <a:latin typeface="+mn-lt"/>
                <a:ea typeface="ES Build" pitchFamily="2" charset="77"/>
              </a:rPr>
              <a:t>Follow us!</a:t>
            </a:r>
            <a:endParaRPr lang="en-US" sz="1600">
              <a:solidFill>
                <a:schemeClr val="bg1"/>
              </a:solidFill>
              <a:latin typeface="+mn-lt"/>
              <a:ea typeface="ES Build" pitchFamily="2" charset="77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4301DD53-2EAB-810E-F6B1-FBF2B4448AF5}"/>
              </a:ext>
            </a:extLst>
          </p:cNvPr>
          <p:cNvSpPr txBox="1"/>
          <p:nvPr userDrawn="1"/>
        </p:nvSpPr>
        <p:spPr>
          <a:xfrm>
            <a:off x="3370214" y="5464171"/>
            <a:ext cx="2434962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>
              <a:defRPr sz="1600" b="0" i="0">
                <a:solidFill>
                  <a:schemeClr val="bg1"/>
                </a:solidFill>
                <a:effectLst/>
                <a:ea typeface="ES Build" pitchFamily="2" charset="77"/>
              </a:defRPr>
            </a:lvl1pPr>
          </a:lstStyle>
          <a:p>
            <a:r>
              <a:rPr lang="en-US"/>
              <a:t>Join the community hub:</a:t>
            </a:r>
          </a:p>
        </p:txBody>
      </p: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CA45B318-2895-D710-0DCF-BA9DABF93EBF}"/>
              </a:ext>
            </a:extLst>
          </p:cNvPr>
          <p:cNvCxnSpPr/>
          <p:nvPr userDrawn="1"/>
        </p:nvCxnSpPr>
        <p:spPr>
          <a:xfrm>
            <a:off x="3089964" y="5526724"/>
            <a:ext cx="0" cy="678583"/>
          </a:xfrm>
          <a:prstGeom prst="line">
            <a:avLst/>
          </a:prstGeom>
          <a:ln w="12700" cap="rnd">
            <a:solidFill>
              <a:schemeClr val="bg1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7" name="Picture 66">
            <a:extLst>
              <a:ext uri="{FF2B5EF4-FFF2-40B4-BE49-F238E27FC236}">
                <a16:creationId xmlns:a16="http://schemas.microsoft.com/office/drawing/2014/main" id="{0CC02E49-D2C0-A28C-9B0F-31502D59DEA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86444" y="5895777"/>
            <a:ext cx="356616" cy="275415"/>
          </a:xfrm>
          <a:prstGeom prst="rect">
            <a:avLst/>
          </a:prstGeom>
        </p:spPr>
      </p:pic>
      <p:sp>
        <p:nvSpPr>
          <p:cNvPr id="3" name="Freeform 5">
            <a:hlinkClick r:id="rId6"/>
            <a:extLst>
              <a:ext uri="{FF2B5EF4-FFF2-40B4-BE49-F238E27FC236}">
                <a16:creationId xmlns:a16="http://schemas.microsoft.com/office/drawing/2014/main" id="{B4F3E920-A34D-0A41-A266-6ABB279078DD}"/>
              </a:ext>
            </a:extLst>
          </p:cNvPr>
          <p:cNvSpPr>
            <a:spLocks/>
          </p:cNvSpPr>
          <p:nvPr userDrawn="1"/>
        </p:nvSpPr>
        <p:spPr bwMode="gray">
          <a:xfrm>
            <a:off x="1087489" y="5895294"/>
            <a:ext cx="127593" cy="275200"/>
          </a:xfrm>
          <a:custGeom>
            <a:avLst/>
            <a:gdLst>
              <a:gd name="T0" fmla="*/ 60 w 90"/>
              <a:gd name="T1" fmla="*/ 193 h 193"/>
              <a:gd name="T2" fmla="*/ 20 w 90"/>
              <a:gd name="T3" fmla="*/ 193 h 193"/>
              <a:gd name="T4" fmla="*/ 20 w 90"/>
              <a:gd name="T5" fmla="*/ 97 h 193"/>
              <a:gd name="T6" fmla="*/ 0 w 90"/>
              <a:gd name="T7" fmla="*/ 97 h 193"/>
              <a:gd name="T8" fmla="*/ 0 w 90"/>
              <a:gd name="T9" fmla="*/ 63 h 193"/>
              <a:gd name="T10" fmla="*/ 20 w 90"/>
              <a:gd name="T11" fmla="*/ 63 h 193"/>
              <a:gd name="T12" fmla="*/ 20 w 90"/>
              <a:gd name="T13" fmla="*/ 44 h 193"/>
              <a:gd name="T14" fmla="*/ 63 w 90"/>
              <a:gd name="T15" fmla="*/ 0 h 193"/>
              <a:gd name="T16" fmla="*/ 89 w 90"/>
              <a:gd name="T17" fmla="*/ 0 h 193"/>
              <a:gd name="T18" fmla="*/ 89 w 90"/>
              <a:gd name="T19" fmla="*/ 34 h 193"/>
              <a:gd name="T20" fmla="*/ 73 w 90"/>
              <a:gd name="T21" fmla="*/ 34 h 193"/>
              <a:gd name="T22" fmla="*/ 60 w 90"/>
              <a:gd name="T23" fmla="*/ 47 h 193"/>
              <a:gd name="T24" fmla="*/ 60 w 90"/>
              <a:gd name="T25" fmla="*/ 63 h 193"/>
              <a:gd name="T26" fmla="*/ 90 w 90"/>
              <a:gd name="T27" fmla="*/ 63 h 193"/>
              <a:gd name="T28" fmla="*/ 86 w 90"/>
              <a:gd name="T29" fmla="*/ 97 h 193"/>
              <a:gd name="T30" fmla="*/ 60 w 90"/>
              <a:gd name="T31" fmla="*/ 97 h 193"/>
              <a:gd name="T32" fmla="*/ 60 w 90"/>
              <a:gd name="T33" fmla="*/ 193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0" h="193">
                <a:moveTo>
                  <a:pt x="60" y="193"/>
                </a:moveTo>
                <a:cubicBezTo>
                  <a:pt x="20" y="193"/>
                  <a:pt x="20" y="193"/>
                  <a:pt x="20" y="193"/>
                </a:cubicBezTo>
                <a:cubicBezTo>
                  <a:pt x="20" y="97"/>
                  <a:pt x="20" y="97"/>
                  <a:pt x="20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63"/>
                  <a:pt x="0" y="63"/>
                  <a:pt x="0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16"/>
                  <a:pt x="31" y="0"/>
                  <a:pt x="63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89" y="34"/>
                  <a:pt x="89" y="34"/>
                  <a:pt x="89" y="34"/>
                </a:cubicBezTo>
                <a:cubicBezTo>
                  <a:pt x="73" y="34"/>
                  <a:pt x="73" y="34"/>
                  <a:pt x="73" y="34"/>
                </a:cubicBezTo>
                <a:cubicBezTo>
                  <a:pt x="60" y="34"/>
                  <a:pt x="60" y="38"/>
                  <a:pt x="60" y="47"/>
                </a:cubicBezTo>
                <a:cubicBezTo>
                  <a:pt x="60" y="63"/>
                  <a:pt x="60" y="63"/>
                  <a:pt x="60" y="63"/>
                </a:cubicBezTo>
                <a:cubicBezTo>
                  <a:pt x="90" y="63"/>
                  <a:pt x="90" y="63"/>
                  <a:pt x="90" y="63"/>
                </a:cubicBezTo>
                <a:cubicBezTo>
                  <a:pt x="86" y="97"/>
                  <a:pt x="86" y="97"/>
                  <a:pt x="86" y="97"/>
                </a:cubicBezTo>
                <a:cubicBezTo>
                  <a:pt x="60" y="97"/>
                  <a:pt x="60" y="97"/>
                  <a:pt x="60" y="97"/>
                </a:cubicBezTo>
                <a:lnTo>
                  <a:pt x="60" y="1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ES Build" pitchFamily="50" charset="0"/>
              <a:ea typeface="+mn-ea"/>
              <a:cs typeface="+mn-cs"/>
            </a:endParaRPr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046E4813-EB85-356E-AE17-AB1D3D4C8736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935296" y="5891573"/>
            <a:ext cx="278329" cy="278565"/>
            <a:chOff x="2653" y="972"/>
            <a:chExt cx="2372" cy="2374"/>
          </a:xfrm>
          <a:solidFill>
            <a:schemeClr val="bg1"/>
          </a:solidFill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D2287FB6-BC3D-649C-2EB8-3052741DB3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53" y="972"/>
              <a:ext cx="2372" cy="2374"/>
            </a:xfrm>
            <a:custGeom>
              <a:avLst/>
              <a:gdLst>
                <a:gd name="T0" fmla="*/ 1008 w 2016"/>
                <a:gd name="T1" fmla="*/ 182 h 2016"/>
                <a:gd name="T2" fmla="*/ 1415 w 2016"/>
                <a:gd name="T3" fmla="*/ 188 h 2016"/>
                <a:gd name="T4" fmla="*/ 1602 w 2016"/>
                <a:gd name="T5" fmla="*/ 222 h 2016"/>
                <a:gd name="T6" fmla="*/ 1718 w 2016"/>
                <a:gd name="T7" fmla="*/ 298 h 2016"/>
                <a:gd name="T8" fmla="*/ 1794 w 2016"/>
                <a:gd name="T9" fmla="*/ 414 h 2016"/>
                <a:gd name="T10" fmla="*/ 1828 w 2016"/>
                <a:gd name="T11" fmla="*/ 601 h 2016"/>
                <a:gd name="T12" fmla="*/ 1834 w 2016"/>
                <a:gd name="T13" fmla="*/ 1008 h 2016"/>
                <a:gd name="T14" fmla="*/ 1828 w 2016"/>
                <a:gd name="T15" fmla="*/ 1415 h 2016"/>
                <a:gd name="T16" fmla="*/ 1794 w 2016"/>
                <a:gd name="T17" fmla="*/ 1602 h 2016"/>
                <a:gd name="T18" fmla="*/ 1718 w 2016"/>
                <a:gd name="T19" fmla="*/ 1718 h 2016"/>
                <a:gd name="T20" fmla="*/ 1602 w 2016"/>
                <a:gd name="T21" fmla="*/ 1794 h 2016"/>
                <a:gd name="T22" fmla="*/ 1415 w 2016"/>
                <a:gd name="T23" fmla="*/ 1828 h 2016"/>
                <a:gd name="T24" fmla="*/ 1008 w 2016"/>
                <a:gd name="T25" fmla="*/ 1834 h 2016"/>
                <a:gd name="T26" fmla="*/ 601 w 2016"/>
                <a:gd name="T27" fmla="*/ 1828 h 2016"/>
                <a:gd name="T28" fmla="*/ 414 w 2016"/>
                <a:gd name="T29" fmla="*/ 1794 h 2016"/>
                <a:gd name="T30" fmla="*/ 298 w 2016"/>
                <a:gd name="T31" fmla="*/ 1718 h 2016"/>
                <a:gd name="T32" fmla="*/ 222 w 2016"/>
                <a:gd name="T33" fmla="*/ 1602 h 2016"/>
                <a:gd name="T34" fmla="*/ 188 w 2016"/>
                <a:gd name="T35" fmla="*/ 1415 h 2016"/>
                <a:gd name="T36" fmla="*/ 182 w 2016"/>
                <a:gd name="T37" fmla="*/ 1008 h 2016"/>
                <a:gd name="T38" fmla="*/ 188 w 2016"/>
                <a:gd name="T39" fmla="*/ 601 h 2016"/>
                <a:gd name="T40" fmla="*/ 222 w 2016"/>
                <a:gd name="T41" fmla="*/ 414 h 2016"/>
                <a:gd name="T42" fmla="*/ 298 w 2016"/>
                <a:gd name="T43" fmla="*/ 298 h 2016"/>
                <a:gd name="T44" fmla="*/ 414 w 2016"/>
                <a:gd name="T45" fmla="*/ 222 h 2016"/>
                <a:gd name="T46" fmla="*/ 601 w 2016"/>
                <a:gd name="T47" fmla="*/ 188 h 2016"/>
                <a:gd name="T48" fmla="*/ 1008 w 2016"/>
                <a:gd name="T49" fmla="*/ 182 h 2016"/>
                <a:gd name="T50" fmla="*/ 1008 w 2016"/>
                <a:gd name="T51" fmla="*/ 0 h 2016"/>
                <a:gd name="T52" fmla="*/ 593 w 2016"/>
                <a:gd name="T53" fmla="*/ 6 h 2016"/>
                <a:gd name="T54" fmla="*/ 348 w 2016"/>
                <a:gd name="T55" fmla="*/ 53 h 2016"/>
                <a:gd name="T56" fmla="*/ 169 w 2016"/>
                <a:gd name="T57" fmla="*/ 169 h 2016"/>
                <a:gd name="T58" fmla="*/ 53 w 2016"/>
                <a:gd name="T59" fmla="*/ 348 h 2016"/>
                <a:gd name="T60" fmla="*/ 6 w 2016"/>
                <a:gd name="T61" fmla="*/ 593 h 2016"/>
                <a:gd name="T62" fmla="*/ 0 w 2016"/>
                <a:gd name="T63" fmla="*/ 1008 h 2016"/>
                <a:gd name="T64" fmla="*/ 6 w 2016"/>
                <a:gd name="T65" fmla="*/ 1423 h 2016"/>
                <a:gd name="T66" fmla="*/ 53 w 2016"/>
                <a:gd name="T67" fmla="*/ 1668 h 2016"/>
                <a:gd name="T68" fmla="*/ 169 w 2016"/>
                <a:gd name="T69" fmla="*/ 1847 h 2016"/>
                <a:gd name="T70" fmla="*/ 348 w 2016"/>
                <a:gd name="T71" fmla="*/ 1963 h 2016"/>
                <a:gd name="T72" fmla="*/ 593 w 2016"/>
                <a:gd name="T73" fmla="*/ 2010 h 2016"/>
                <a:gd name="T74" fmla="*/ 1008 w 2016"/>
                <a:gd name="T75" fmla="*/ 2016 h 2016"/>
                <a:gd name="T76" fmla="*/ 1423 w 2016"/>
                <a:gd name="T77" fmla="*/ 2010 h 2016"/>
                <a:gd name="T78" fmla="*/ 1668 w 2016"/>
                <a:gd name="T79" fmla="*/ 1963 h 2016"/>
                <a:gd name="T80" fmla="*/ 1847 w 2016"/>
                <a:gd name="T81" fmla="*/ 1847 h 2016"/>
                <a:gd name="T82" fmla="*/ 1963 w 2016"/>
                <a:gd name="T83" fmla="*/ 1668 h 2016"/>
                <a:gd name="T84" fmla="*/ 2010 w 2016"/>
                <a:gd name="T85" fmla="*/ 1423 h 2016"/>
                <a:gd name="T86" fmla="*/ 2016 w 2016"/>
                <a:gd name="T87" fmla="*/ 1008 h 2016"/>
                <a:gd name="T88" fmla="*/ 2010 w 2016"/>
                <a:gd name="T89" fmla="*/ 593 h 2016"/>
                <a:gd name="T90" fmla="*/ 1963 w 2016"/>
                <a:gd name="T91" fmla="*/ 348 h 2016"/>
                <a:gd name="T92" fmla="*/ 1847 w 2016"/>
                <a:gd name="T93" fmla="*/ 169 h 2016"/>
                <a:gd name="T94" fmla="*/ 1668 w 2016"/>
                <a:gd name="T95" fmla="*/ 53 h 2016"/>
                <a:gd name="T96" fmla="*/ 1423 w 2016"/>
                <a:gd name="T97" fmla="*/ 6 h 2016"/>
                <a:gd name="T98" fmla="*/ 1008 w 2016"/>
                <a:gd name="T99" fmla="*/ 0 h 2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16" h="2016">
                  <a:moveTo>
                    <a:pt x="1008" y="182"/>
                  </a:moveTo>
                  <a:cubicBezTo>
                    <a:pt x="1277" y="182"/>
                    <a:pt x="1309" y="183"/>
                    <a:pt x="1415" y="188"/>
                  </a:cubicBezTo>
                  <a:cubicBezTo>
                    <a:pt x="1513" y="192"/>
                    <a:pt x="1567" y="209"/>
                    <a:pt x="1602" y="222"/>
                  </a:cubicBezTo>
                  <a:cubicBezTo>
                    <a:pt x="1649" y="241"/>
                    <a:pt x="1683" y="263"/>
                    <a:pt x="1718" y="298"/>
                  </a:cubicBezTo>
                  <a:cubicBezTo>
                    <a:pt x="1753" y="333"/>
                    <a:pt x="1775" y="367"/>
                    <a:pt x="1794" y="414"/>
                  </a:cubicBezTo>
                  <a:cubicBezTo>
                    <a:pt x="1807" y="449"/>
                    <a:pt x="1824" y="503"/>
                    <a:pt x="1828" y="601"/>
                  </a:cubicBezTo>
                  <a:cubicBezTo>
                    <a:pt x="1833" y="707"/>
                    <a:pt x="1834" y="739"/>
                    <a:pt x="1834" y="1008"/>
                  </a:cubicBezTo>
                  <a:cubicBezTo>
                    <a:pt x="1834" y="1277"/>
                    <a:pt x="1833" y="1309"/>
                    <a:pt x="1828" y="1415"/>
                  </a:cubicBezTo>
                  <a:cubicBezTo>
                    <a:pt x="1824" y="1513"/>
                    <a:pt x="1807" y="1567"/>
                    <a:pt x="1794" y="1602"/>
                  </a:cubicBezTo>
                  <a:cubicBezTo>
                    <a:pt x="1775" y="1649"/>
                    <a:pt x="1753" y="1683"/>
                    <a:pt x="1718" y="1718"/>
                  </a:cubicBezTo>
                  <a:cubicBezTo>
                    <a:pt x="1683" y="1753"/>
                    <a:pt x="1649" y="1775"/>
                    <a:pt x="1602" y="1794"/>
                  </a:cubicBezTo>
                  <a:cubicBezTo>
                    <a:pt x="1567" y="1807"/>
                    <a:pt x="1513" y="1824"/>
                    <a:pt x="1415" y="1828"/>
                  </a:cubicBezTo>
                  <a:cubicBezTo>
                    <a:pt x="1309" y="1833"/>
                    <a:pt x="1277" y="1834"/>
                    <a:pt x="1008" y="1834"/>
                  </a:cubicBezTo>
                  <a:cubicBezTo>
                    <a:pt x="739" y="1834"/>
                    <a:pt x="707" y="1833"/>
                    <a:pt x="601" y="1828"/>
                  </a:cubicBezTo>
                  <a:cubicBezTo>
                    <a:pt x="503" y="1824"/>
                    <a:pt x="449" y="1807"/>
                    <a:pt x="414" y="1794"/>
                  </a:cubicBezTo>
                  <a:cubicBezTo>
                    <a:pt x="367" y="1775"/>
                    <a:pt x="333" y="1753"/>
                    <a:pt x="298" y="1718"/>
                  </a:cubicBezTo>
                  <a:cubicBezTo>
                    <a:pt x="263" y="1683"/>
                    <a:pt x="241" y="1649"/>
                    <a:pt x="222" y="1602"/>
                  </a:cubicBezTo>
                  <a:cubicBezTo>
                    <a:pt x="209" y="1567"/>
                    <a:pt x="192" y="1513"/>
                    <a:pt x="188" y="1415"/>
                  </a:cubicBezTo>
                  <a:cubicBezTo>
                    <a:pt x="183" y="1309"/>
                    <a:pt x="182" y="1277"/>
                    <a:pt x="182" y="1008"/>
                  </a:cubicBezTo>
                  <a:cubicBezTo>
                    <a:pt x="182" y="739"/>
                    <a:pt x="183" y="707"/>
                    <a:pt x="188" y="601"/>
                  </a:cubicBezTo>
                  <a:cubicBezTo>
                    <a:pt x="192" y="503"/>
                    <a:pt x="209" y="449"/>
                    <a:pt x="222" y="414"/>
                  </a:cubicBezTo>
                  <a:cubicBezTo>
                    <a:pt x="241" y="367"/>
                    <a:pt x="263" y="333"/>
                    <a:pt x="298" y="298"/>
                  </a:cubicBezTo>
                  <a:cubicBezTo>
                    <a:pt x="333" y="263"/>
                    <a:pt x="367" y="241"/>
                    <a:pt x="414" y="222"/>
                  </a:cubicBezTo>
                  <a:cubicBezTo>
                    <a:pt x="449" y="209"/>
                    <a:pt x="503" y="192"/>
                    <a:pt x="601" y="188"/>
                  </a:cubicBezTo>
                  <a:cubicBezTo>
                    <a:pt x="707" y="183"/>
                    <a:pt x="739" y="182"/>
                    <a:pt x="1008" y="182"/>
                  </a:cubicBezTo>
                  <a:moveTo>
                    <a:pt x="1008" y="0"/>
                  </a:moveTo>
                  <a:cubicBezTo>
                    <a:pt x="734" y="0"/>
                    <a:pt x="700" y="1"/>
                    <a:pt x="593" y="6"/>
                  </a:cubicBezTo>
                  <a:cubicBezTo>
                    <a:pt x="485" y="11"/>
                    <a:pt x="412" y="28"/>
                    <a:pt x="348" y="53"/>
                  </a:cubicBezTo>
                  <a:cubicBezTo>
                    <a:pt x="282" y="79"/>
                    <a:pt x="225" y="113"/>
                    <a:pt x="169" y="169"/>
                  </a:cubicBezTo>
                  <a:cubicBezTo>
                    <a:pt x="113" y="225"/>
                    <a:pt x="79" y="282"/>
                    <a:pt x="53" y="348"/>
                  </a:cubicBezTo>
                  <a:cubicBezTo>
                    <a:pt x="28" y="412"/>
                    <a:pt x="11" y="485"/>
                    <a:pt x="6" y="593"/>
                  </a:cubicBezTo>
                  <a:cubicBezTo>
                    <a:pt x="1" y="700"/>
                    <a:pt x="0" y="734"/>
                    <a:pt x="0" y="1008"/>
                  </a:cubicBezTo>
                  <a:cubicBezTo>
                    <a:pt x="0" y="1282"/>
                    <a:pt x="1" y="1316"/>
                    <a:pt x="6" y="1423"/>
                  </a:cubicBezTo>
                  <a:cubicBezTo>
                    <a:pt x="11" y="1531"/>
                    <a:pt x="28" y="1604"/>
                    <a:pt x="53" y="1668"/>
                  </a:cubicBezTo>
                  <a:cubicBezTo>
                    <a:pt x="79" y="1734"/>
                    <a:pt x="113" y="1791"/>
                    <a:pt x="169" y="1847"/>
                  </a:cubicBezTo>
                  <a:cubicBezTo>
                    <a:pt x="225" y="1903"/>
                    <a:pt x="282" y="1937"/>
                    <a:pt x="348" y="1963"/>
                  </a:cubicBezTo>
                  <a:cubicBezTo>
                    <a:pt x="412" y="1988"/>
                    <a:pt x="485" y="2005"/>
                    <a:pt x="593" y="2010"/>
                  </a:cubicBezTo>
                  <a:cubicBezTo>
                    <a:pt x="700" y="2015"/>
                    <a:pt x="734" y="2016"/>
                    <a:pt x="1008" y="2016"/>
                  </a:cubicBezTo>
                  <a:cubicBezTo>
                    <a:pt x="1282" y="2016"/>
                    <a:pt x="1316" y="2015"/>
                    <a:pt x="1423" y="2010"/>
                  </a:cubicBezTo>
                  <a:cubicBezTo>
                    <a:pt x="1531" y="2005"/>
                    <a:pt x="1604" y="1988"/>
                    <a:pt x="1668" y="1963"/>
                  </a:cubicBezTo>
                  <a:cubicBezTo>
                    <a:pt x="1734" y="1937"/>
                    <a:pt x="1791" y="1903"/>
                    <a:pt x="1847" y="1847"/>
                  </a:cubicBezTo>
                  <a:cubicBezTo>
                    <a:pt x="1903" y="1791"/>
                    <a:pt x="1937" y="1734"/>
                    <a:pt x="1963" y="1668"/>
                  </a:cubicBezTo>
                  <a:cubicBezTo>
                    <a:pt x="1988" y="1604"/>
                    <a:pt x="2005" y="1531"/>
                    <a:pt x="2010" y="1423"/>
                  </a:cubicBezTo>
                  <a:cubicBezTo>
                    <a:pt x="2015" y="1316"/>
                    <a:pt x="2016" y="1282"/>
                    <a:pt x="2016" y="1008"/>
                  </a:cubicBezTo>
                  <a:cubicBezTo>
                    <a:pt x="2016" y="734"/>
                    <a:pt x="2015" y="700"/>
                    <a:pt x="2010" y="593"/>
                  </a:cubicBezTo>
                  <a:cubicBezTo>
                    <a:pt x="2005" y="485"/>
                    <a:pt x="1988" y="412"/>
                    <a:pt x="1963" y="348"/>
                  </a:cubicBezTo>
                  <a:cubicBezTo>
                    <a:pt x="1937" y="282"/>
                    <a:pt x="1903" y="225"/>
                    <a:pt x="1847" y="169"/>
                  </a:cubicBezTo>
                  <a:cubicBezTo>
                    <a:pt x="1791" y="113"/>
                    <a:pt x="1734" y="79"/>
                    <a:pt x="1668" y="53"/>
                  </a:cubicBezTo>
                  <a:cubicBezTo>
                    <a:pt x="1604" y="28"/>
                    <a:pt x="1531" y="11"/>
                    <a:pt x="1423" y="6"/>
                  </a:cubicBezTo>
                  <a:cubicBezTo>
                    <a:pt x="1316" y="1"/>
                    <a:pt x="1282" y="0"/>
                    <a:pt x="100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9" name="Freeform 6">
              <a:hlinkClick r:id="rId7"/>
              <a:extLst>
                <a:ext uri="{FF2B5EF4-FFF2-40B4-BE49-F238E27FC236}">
                  <a16:creationId xmlns:a16="http://schemas.microsoft.com/office/drawing/2014/main" id="{E6C9D0C3-0E7B-4C13-01E8-6DFFD9A554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31" y="1550"/>
              <a:ext cx="1216" cy="1218"/>
            </a:xfrm>
            <a:custGeom>
              <a:avLst/>
              <a:gdLst>
                <a:gd name="T0" fmla="*/ 517 w 1034"/>
                <a:gd name="T1" fmla="*/ 0 h 1034"/>
                <a:gd name="T2" fmla="*/ 0 w 1034"/>
                <a:gd name="T3" fmla="*/ 517 h 1034"/>
                <a:gd name="T4" fmla="*/ 517 w 1034"/>
                <a:gd name="T5" fmla="*/ 1034 h 1034"/>
                <a:gd name="T6" fmla="*/ 1034 w 1034"/>
                <a:gd name="T7" fmla="*/ 517 h 1034"/>
                <a:gd name="T8" fmla="*/ 517 w 1034"/>
                <a:gd name="T9" fmla="*/ 0 h 1034"/>
                <a:gd name="T10" fmla="*/ 517 w 1034"/>
                <a:gd name="T11" fmla="*/ 853 h 1034"/>
                <a:gd name="T12" fmla="*/ 181 w 1034"/>
                <a:gd name="T13" fmla="*/ 517 h 1034"/>
                <a:gd name="T14" fmla="*/ 517 w 1034"/>
                <a:gd name="T15" fmla="*/ 181 h 1034"/>
                <a:gd name="T16" fmla="*/ 853 w 1034"/>
                <a:gd name="T17" fmla="*/ 517 h 1034"/>
                <a:gd name="T18" fmla="*/ 517 w 1034"/>
                <a:gd name="T19" fmla="*/ 853 h 1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4" h="1034">
                  <a:moveTo>
                    <a:pt x="517" y="0"/>
                  </a:moveTo>
                  <a:cubicBezTo>
                    <a:pt x="231" y="0"/>
                    <a:pt x="0" y="231"/>
                    <a:pt x="0" y="517"/>
                  </a:cubicBezTo>
                  <a:cubicBezTo>
                    <a:pt x="0" y="803"/>
                    <a:pt x="231" y="1034"/>
                    <a:pt x="517" y="1034"/>
                  </a:cubicBezTo>
                  <a:cubicBezTo>
                    <a:pt x="803" y="1034"/>
                    <a:pt x="1034" y="803"/>
                    <a:pt x="1034" y="517"/>
                  </a:cubicBezTo>
                  <a:cubicBezTo>
                    <a:pt x="1034" y="231"/>
                    <a:pt x="803" y="0"/>
                    <a:pt x="517" y="0"/>
                  </a:cubicBezTo>
                  <a:close/>
                  <a:moveTo>
                    <a:pt x="517" y="853"/>
                  </a:moveTo>
                  <a:cubicBezTo>
                    <a:pt x="331" y="853"/>
                    <a:pt x="181" y="703"/>
                    <a:pt x="181" y="517"/>
                  </a:cubicBezTo>
                  <a:cubicBezTo>
                    <a:pt x="181" y="331"/>
                    <a:pt x="331" y="181"/>
                    <a:pt x="517" y="181"/>
                  </a:cubicBezTo>
                  <a:cubicBezTo>
                    <a:pt x="703" y="181"/>
                    <a:pt x="853" y="331"/>
                    <a:pt x="853" y="517"/>
                  </a:cubicBezTo>
                  <a:cubicBezTo>
                    <a:pt x="853" y="703"/>
                    <a:pt x="703" y="853"/>
                    <a:pt x="517" y="8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10" name="Oval 7">
              <a:extLst>
                <a:ext uri="{FF2B5EF4-FFF2-40B4-BE49-F238E27FC236}">
                  <a16:creationId xmlns:a16="http://schemas.microsoft.com/office/drawing/2014/main" id="{28721EF1-A2DF-D988-15C4-AF56F44249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9" y="1383"/>
              <a:ext cx="285" cy="2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</p:grpSp>
      <p:pic>
        <p:nvPicPr>
          <p:cNvPr id="11" name="Graphic 10">
            <a:hlinkClick r:id="rId8"/>
            <a:extLst>
              <a:ext uri="{FF2B5EF4-FFF2-40B4-BE49-F238E27FC236}">
                <a16:creationId xmlns:a16="http://schemas.microsoft.com/office/drawing/2014/main" id="{DB8A13AA-648B-BDB8-5EAB-5F8BDA0E341B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438744" y="5909556"/>
            <a:ext cx="278327" cy="260582"/>
          </a:xfrm>
          <a:prstGeom prst="rect">
            <a:avLst/>
          </a:prstGeom>
        </p:spPr>
      </p:pic>
      <p:pic>
        <p:nvPicPr>
          <p:cNvPr id="12" name="Picture 11">
            <a:hlinkClick r:id="rId11"/>
            <a:extLst>
              <a:ext uri="{FF2B5EF4-FFF2-40B4-BE49-F238E27FC236}">
                <a16:creationId xmlns:a16="http://schemas.microsoft.com/office/drawing/2014/main" id="{93ABDEB7-EEE7-258F-628C-079AD14762A8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4421" y="5889009"/>
            <a:ext cx="397241" cy="278565"/>
          </a:xfrm>
          <a:prstGeom prst="rect">
            <a:avLst/>
          </a:prstGeom>
        </p:spPr>
      </p:pic>
      <p:pic>
        <p:nvPicPr>
          <p:cNvPr id="13" name="Picture 12" descr="A blue and black logo&#10;&#10;Description automatically generated">
            <a:hlinkClick r:id="rId13"/>
            <a:extLst>
              <a:ext uri="{FF2B5EF4-FFF2-40B4-BE49-F238E27FC236}">
                <a16:creationId xmlns:a16="http://schemas.microsoft.com/office/drawing/2014/main" id="{5ED7D377-16E0-2AF8-31AE-3A7E0F7CFD9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biLevel thresh="25000"/>
          </a:blip>
          <a:srcRect r="14227"/>
          <a:stretch/>
        </p:blipFill>
        <p:spPr>
          <a:xfrm>
            <a:off x="510677" y="5832610"/>
            <a:ext cx="353151" cy="349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27617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Viridis Closing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phic 11">
            <a:extLst>
              <a:ext uri="{FF2B5EF4-FFF2-40B4-BE49-F238E27FC236}">
                <a16:creationId xmlns:a16="http://schemas.microsoft.com/office/drawing/2014/main" id="{600BB262-2824-0F81-F4CC-0A3A31F1D46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101975" y="2167247"/>
            <a:ext cx="5722938" cy="1819737"/>
          </a:xfrm>
          <a:prstGeom prst="rect">
            <a:avLst/>
          </a:prstGeom>
        </p:spPr>
      </p:pic>
      <p:pic>
        <p:nvPicPr>
          <p:cNvPr id="15" name="Picture 14">
            <a:hlinkClick r:id="rId5"/>
            <a:extLst>
              <a:ext uri="{FF2B5EF4-FFF2-40B4-BE49-F238E27FC236}">
                <a16:creationId xmlns:a16="http://schemas.microsoft.com/office/drawing/2014/main" id="{F2AF11D3-0508-A6D4-A25F-3F92D583AA6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9458" y="5893254"/>
            <a:ext cx="355199" cy="27432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A112FFAF-6C17-B3FE-0AD3-91FD1B2448BD}"/>
              </a:ext>
            </a:extLst>
          </p:cNvPr>
          <p:cNvSpPr txBox="1"/>
          <p:nvPr userDrawn="1"/>
        </p:nvSpPr>
        <p:spPr>
          <a:xfrm>
            <a:off x="510677" y="5464171"/>
            <a:ext cx="1241070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1600" b="0" i="0" dirty="0">
                <a:solidFill>
                  <a:schemeClr val="bg1"/>
                </a:solidFill>
                <a:effectLst/>
                <a:latin typeface="+mn-lt"/>
                <a:ea typeface="ES Build" pitchFamily="2" charset="77"/>
              </a:rPr>
              <a:t>Follow us!</a:t>
            </a:r>
            <a:endParaRPr lang="en-US" sz="1600" dirty="0">
              <a:solidFill>
                <a:schemeClr val="bg1"/>
              </a:solidFill>
              <a:latin typeface="+mn-lt"/>
              <a:ea typeface="ES Build" pitchFamily="2" charset="77"/>
            </a:endParaRP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FB02EBE-1537-8F94-7932-1FDC3D71E465}"/>
              </a:ext>
            </a:extLst>
          </p:cNvPr>
          <p:cNvCxnSpPr/>
          <p:nvPr userDrawn="1"/>
        </p:nvCxnSpPr>
        <p:spPr>
          <a:xfrm>
            <a:off x="3089964" y="5526724"/>
            <a:ext cx="0" cy="678583"/>
          </a:xfrm>
          <a:prstGeom prst="line">
            <a:avLst/>
          </a:prstGeom>
          <a:ln w="12700" cap="rnd">
            <a:solidFill>
              <a:schemeClr val="bg1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44EFAD16-3BDD-AFE1-E452-666A4F31A7AF}"/>
              </a:ext>
            </a:extLst>
          </p:cNvPr>
          <p:cNvSpPr txBox="1"/>
          <p:nvPr userDrawn="1"/>
        </p:nvSpPr>
        <p:spPr>
          <a:xfrm>
            <a:off x="3370214" y="5464171"/>
            <a:ext cx="2434962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>
              <a:defRPr sz="1600" b="0" i="0">
                <a:solidFill>
                  <a:schemeClr val="bg1"/>
                </a:solidFill>
                <a:effectLst/>
                <a:ea typeface="ES Build" pitchFamily="2" charset="77"/>
              </a:defRPr>
            </a:lvl1pPr>
          </a:lstStyle>
          <a:p>
            <a:r>
              <a:rPr lang="en-US"/>
              <a:t>Join the community hub: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0298740-AD63-6DE6-1A55-DCB3CC9ADD33}"/>
              </a:ext>
            </a:extLst>
          </p:cNvPr>
          <p:cNvSpPr txBox="1"/>
          <p:nvPr userDrawn="1"/>
        </p:nvSpPr>
        <p:spPr>
          <a:xfrm>
            <a:off x="493288" y="6562481"/>
            <a:ext cx="5293842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sp>
        <p:nvSpPr>
          <p:cNvPr id="4" name="Freeform 5">
            <a:hlinkClick r:id="rId7"/>
            <a:extLst>
              <a:ext uri="{FF2B5EF4-FFF2-40B4-BE49-F238E27FC236}">
                <a16:creationId xmlns:a16="http://schemas.microsoft.com/office/drawing/2014/main" id="{4D9C3F8C-D18D-D79B-F8A9-6F3A865F3D77}"/>
              </a:ext>
            </a:extLst>
          </p:cNvPr>
          <p:cNvSpPr>
            <a:spLocks/>
          </p:cNvSpPr>
          <p:nvPr userDrawn="1"/>
        </p:nvSpPr>
        <p:spPr bwMode="gray">
          <a:xfrm>
            <a:off x="1087489" y="5895294"/>
            <a:ext cx="127593" cy="275200"/>
          </a:xfrm>
          <a:custGeom>
            <a:avLst/>
            <a:gdLst>
              <a:gd name="T0" fmla="*/ 60 w 90"/>
              <a:gd name="T1" fmla="*/ 193 h 193"/>
              <a:gd name="T2" fmla="*/ 20 w 90"/>
              <a:gd name="T3" fmla="*/ 193 h 193"/>
              <a:gd name="T4" fmla="*/ 20 w 90"/>
              <a:gd name="T5" fmla="*/ 97 h 193"/>
              <a:gd name="T6" fmla="*/ 0 w 90"/>
              <a:gd name="T7" fmla="*/ 97 h 193"/>
              <a:gd name="T8" fmla="*/ 0 w 90"/>
              <a:gd name="T9" fmla="*/ 63 h 193"/>
              <a:gd name="T10" fmla="*/ 20 w 90"/>
              <a:gd name="T11" fmla="*/ 63 h 193"/>
              <a:gd name="T12" fmla="*/ 20 w 90"/>
              <a:gd name="T13" fmla="*/ 44 h 193"/>
              <a:gd name="T14" fmla="*/ 63 w 90"/>
              <a:gd name="T15" fmla="*/ 0 h 193"/>
              <a:gd name="T16" fmla="*/ 89 w 90"/>
              <a:gd name="T17" fmla="*/ 0 h 193"/>
              <a:gd name="T18" fmla="*/ 89 w 90"/>
              <a:gd name="T19" fmla="*/ 34 h 193"/>
              <a:gd name="T20" fmla="*/ 73 w 90"/>
              <a:gd name="T21" fmla="*/ 34 h 193"/>
              <a:gd name="T22" fmla="*/ 60 w 90"/>
              <a:gd name="T23" fmla="*/ 47 h 193"/>
              <a:gd name="T24" fmla="*/ 60 w 90"/>
              <a:gd name="T25" fmla="*/ 63 h 193"/>
              <a:gd name="T26" fmla="*/ 90 w 90"/>
              <a:gd name="T27" fmla="*/ 63 h 193"/>
              <a:gd name="T28" fmla="*/ 86 w 90"/>
              <a:gd name="T29" fmla="*/ 97 h 193"/>
              <a:gd name="T30" fmla="*/ 60 w 90"/>
              <a:gd name="T31" fmla="*/ 97 h 193"/>
              <a:gd name="T32" fmla="*/ 60 w 90"/>
              <a:gd name="T33" fmla="*/ 193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0" h="193">
                <a:moveTo>
                  <a:pt x="60" y="193"/>
                </a:moveTo>
                <a:cubicBezTo>
                  <a:pt x="20" y="193"/>
                  <a:pt x="20" y="193"/>
                  <a:pt x="20" y="193"/>
                </a:cubicBezTo>
                <a:cubicBezTo>
                  <a:pt x="20" y="97"/>
                  <a:pt x="20" y="97"/>
                  <a:pt x="20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63"/>
                  <a:pt x="0" y="63"/>
                  <a:pt x="0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16"/>
                  <a:pt x="31" y="0"/>
                  <a:pt x="63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89" y="34"/>
                  <a:pt x="89" y="34"/>
                  <a:pt x="89" y="34"/>
                </a:cubicBezTo>
                <a:cubicBezTo>
                  <a:pt x="73" y="34"/>
                  <a:pt x="73" y="34"/>
                  <a:pt x="73" y="34"/>
                </a:cubicBezTo>
                <a:cubicBezTo>
                  <a:pt x="60" y="34"/>
                  <a:pt x="60" y="38"/>
                  <a:pt x="60" y="47"/>
                </a:cubicBezTo>
                <a:cubicBezTo>
                  <a:pt x="60" y="63"/>
                  <a:pt x="60" y="63"/>
                  <a:pt x="60" y="63"/>
                </a:cubicBezTo>
                <a:cubicBezTo>
                  <a:pt x="90" y="63"/>
                  <a:pt x="90" y="63"/>
                  <a:pt x="90" y="63"/>
                </a:cubicBezTo>
                <a:cubicBezTo>
                  <a:pt x="86" y="97"/>
                  <a:pt x="86" y="97"/>
                  <a:pt x="86" y="97"/>
                </a:cubicBezTo>
                <a:cubicBezTo>
                  <a:pt x="60" y="97"/>
                  <a:pt x="60" y="97"/>
                  <a:pt x="60" y="97"/>
                </a:cubicBezTo>
                <a:lnTo>
                  <a:pt x="60" y="1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ES Build" pitchFamily="50" charset="0"/>
              <a:ea typeface="+mn-ea"/>
              <a:cs typeface="+mn-cs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A5F59D4-560F-A6BE-AC45-8F4E5F39F04A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935296" y="5891573"/>
            <a:ext cx="278329" cy="278565"/>
            <a:chOff x="2653" y="972"/>
            <a:chExt cx="2372" cy="2374"/>
          </a:xfrm>
          <a:solidFill>
            <a:schemeClr val="bg1"/>
          </a:solidFill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777D6E78-993A-7DAA-FABB-CAFA09D927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53" y="972"/>
              <a:ext cx="2372" cy="2374"/>
            </a:xfrm>
            <a:custGeom>
              <a:avLst/>
              <a:gdLst>
                <a:gd name="T0" fmla="*/ 1008 w 2016"/>
                <a:gd name="T1" fmla="*/ 182 h 2016"/>
                <a:gd name="T2" fmla="*/ 1415 w 2016"/>
                <a:gd name="T3" fmla="*/ 188 h 2016"/>
                <a:gd name="T4" fmla="*/ 1602 w 2016"/>
                <a:gd name="T5" fmla="*/ 222 h 2016"/>
                <a:gd name="T6" fmla="*/ 1718 w 2016"/>
                <a:gd name="T7" fmla="*/ 298 h 2016"/>
                <a:gd name="T8" fmla="*/ 1794 w 2016"/>
                <a:gd name="T9" fmla="*/ 414 h 2016"/>
                <a:gd name="T10" fmla="*/ 1828 w 2016"/>
                <a:gd name="T11" fmla="*/ 601 h 2016"/>
                <a:gd name="T12" fmla="*/ 1834 w 2016"/>
                <a:gd name="T13" fmla="*/ 1008 h 2016"/>
                <a:gd name="T14" fmla="*/ 1828 w 2016"/>
                <a:gd name="T15" fmla="*/ 1415 h 2016"/>
                <a:gd name="T16" fmla="*/ 1794 w 2016"/>
                <a:gd name="T17" fmla="*/ 1602 h 2016"/>
                <a:gd name="T18" fmla="*/ 1718 w 2016"/>
                <a:gd name="T19" fmla="*/ 1718 h 2016"/>
                <a:gd name="T20" fmla="*/ 1602 w 2016"/>
                <a:gd name="T21" fmla="*/ 1794 h 2016"/>
                <a:gd name="T22" fmla="*/ 1415 w 2016"/>
                <a:gd name="T23" fmla="*/ 1828 h 2016"/>
                <a:gd name="T24" fmla="*/ 1008 w 2016"/>
                <a:gd name="T25" fmla="*/ 1834 h 2016"/>
                <a:gd name="T26" fmla="*/ 601 w 2016"/>
                <a:gd name="T27" fmla="*/ 1828 h 2016"/>
                <a:gd name="T28" fmla="*/ 414 w 2016"/>
                <a:gd name="T29" fmla="*/ 1794 h 2016"/>
                <a:gd name="T30" fmla="*/ 298 w 2016"/>
                <a:gd name="T31" fmla="*/ 1718 h 2016"/>
                <a:gd name="T32" fmla="*/ 222 w 2016"/>
                <a:gd name="T33" fmla="*/ 1602 h 2016"/>
                <a:gd name="T34" fmla="*/ 188 w 2016"/>
                <a:gd name="T35" fmla="*/ 1415 h 2016"/>
                <a:gd name="T36" fmla="*/ 182 w 2016"/>
                <a:gd name="T37" fmla="*/ 1008 h 2016"/>
                <a:gd name="T38" fmla="*/ 188 w 2016"/>
                <a:gd name="T39" fmla="*/ 601 h 2016"/>
                <a:gd name="T40" fmla="*/ 222 w 2016"/>
                <a:gd name="T41" fmla="*/ 414 h 2016"/>
                <a:gd name="T42" fmla="*/ 298 w 2016"/>
                <a:gd name="T43" fmla="*/ 298 h 2016"/>
                <a:gd name="T44" fmla="*/ 414 w 2016"/>
                <a:gd name="T45" fmla="*/ 222 h 2016"/>
                <a:gd name="T46" fmla="*/ 601 w 2016"/>
                <a:gd name="T47" fmla="*/ 188 h 2016"/>
                <a:gd name="T48" fmla="*/ 1008 w 2016"/>
                <a:gd name="T49" fmla="*/ 182 h 2016"/>
                <a:gd name="T50" fmla="*/ 1008 w 2016"/>
                <a:gd name="T51" fmla="*/ 0 h 2016"/>
                <a:gd name="T52" fmla="*/ 593 w 2016"/>
                <a:gd name="T53" fmla="*/ 6 h 2016"/>
                <a:gd name="T54" fmla="*/ 348 w 2016"/>
                <a:gd name="T55" fmla="*/ 53 h 2016"/>
                <a:gd name="T56" fmla="*/ 169 w 2016"/>
                <a:gd name="T57" fmla="*/ 169 h 2016"/>
                <a:gd name="T58" fmla="*/ 53 w 2016"/>
                <a:gd name="T59" fmla="*/ 348 h 2016"/>
                <a:gd name="T60" fmla="*/ 6 w 2016"/>
                <a:gd name="T61" fmla="*/ 593 h 2016"/>
                <a:gd name="T62" fmla="*/ 0 w 2016"/>
                <a:gd name="T63" fmla="*/ 1008 h 2016"/>
                <a:gd name="T64" fmla="*/ 6 w 2016"/>
                <a:gd name="T65" fmla="*/ 1423 h 2016"/>
                <a:gd name="T66" fmla="*/ 53 w 2016"/>
                <a:gd name="T67" fmla="*/ 1668 h 2016"/>
                <a:gd name="T68" fmla="*/ 169 w 2016"/>
                <a:gd name="T69" fmla="*/ 1847 h 2016"/>
                <a:gd name="T70" fmla="*/ 348 w 2016"/>
                <a:gd name="T71" fmla="*/ 1963 h 2016"/>
                <a:gd name="T72" fmla="*/ 593 w 2016"/>
                <a:gd name="T73" fmla="*/ 2010 h 2016"/>
                <a:gd name="T74" fmla="*/ 1008 w 2016"/>
                <a:gd name="T75" fmla="*/ 2016 h 2016"/>
                <a:gd name="T76" fmla="*/ 1423 w 2016"/>
                <a:gd name="T77" fmla="*/ 2010 h 2016"/>
                <a:gd name="T78" fmla="*/ 1668 w 2016"/>
                <a:gd name="T79" fmla="*/ 1963 h 2016"/>
                <a:gd name="T80" fmla="*/ 1847 w 2016"/>
                <a:gd name="T81" fmla="*/ 1847 h 2016"/>
                <a:gd name="T82" fmla="*/ 1963 w 2016"/>
                <a:gd name="T83" fmla="*/ 1668 h 2016"/>
                <a:gd name="T84" fmla="*/ 2010 w 2016"/>
                <a:gd name="T85" fmla="*/ 1423 h 2016"/>
                <a:gd name="T86" fmla="*/ 2016 w 2016"/>
                <a:gd name="T87" fmla="*/ 1008 h 2016"/>
                <a:gd name="T88" fmla="*/ 2010 w 2016"/>
                <a:gd name="T89" fmla="*/ 593 h 2016"/>
                <a:gd name="T90" fmla="*/ 1963 w 2016"/>
                <a:gd name="T91" fmla="*/ 348 h 2016"/>
                <a:gd name="T92" fmla="*/ 1847 w 2016"/>
                <a:gd name="T93" fmla="*/ 169 h 2016"/>
                <a:gd name="T94" fmla="*/ 1668 w 2016"/>
                <a:gd name="T95" fmla="*/ 53 h 2016"/>
                <a:gd name="T96" fmla="*/ 1423 w 2016"/>
                <a:gd name="T97" fmla="*/ 6 h 2016"/>
                <a:gd name="T98" fmla="*/ 1008 w 2016"/>
                <a:gd name="T99" fmla="*/ 0 h 2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16" h="2016">
                  <a:moveTo>
                    <a:pt x="1008" y="182"/>
                  </a:moveTo>
                  <a:cubicBezTo>
                    <a:pt x="1277" y="182"/>
                    <a:pt x="1309" y="183"/>
                    <a:pt x="1415" y="188"/>
                  </a:cubicBezTo>
                  <a:cubicBezTo>
                    <a:pt x="1513" y="192"/>
                    <a:pt x="1567" y="209"/>
                    <a:pt x="1602" y="222"/>
                  </a:cubicBezTo>
                  <a:cubicBezTo>
                    <a:pt x="1649" y="241"/>
                    <a:pt x="1683" y="263"/>
                    <a:pt x="1718" y="298"/>
                  </a:cubicBezTo>
                  <a:cubicBezTo>
                    <a:pt x="1753" y="333"/>
                    <a:pt x="1775" y="367"/>
                    <a:pt x="1794" y="414"/>
                  </a:cubicBezTo>
                  <a:cubicBezTo>
                    <a:pt x="1807" y="449"/>
                    <a:pt x="1824" y="503"/>
                    <a:pt x="1828" y="601"/>
                  </a:cubicBezTo>
                  <a:cubicBezTo>
                    <a:pt x="1833" y="707"/>
                    <a:pt x="1834" y="739"/>
                    <a:pt x="1834" y="1008"/>
                  </a:cubicBezTo>
                  <a:cubicBezTo>
                    <a:pt x="1834" y="1277"/>
                    <a:pt x="1833" y="1309"/>
                    <a:pt x="1828" y="1415"/>
                  </a:cubicBezTo>
                  <a:cubicBezTo>
                    <a:pt x="1824" y="1513"/>
                    <a:pt x="1807" y="1567"/>
                    <a:pt x="1794" y="1602"/>
                  </a:cubicBezTo>
                  <a:cubicBezTo>
                    <a:pt x="1775" y="1649"/>
                    <a:pt x="1753" y="1683"/>
                    <a:pt x="1718" y="1718"/>
                  </a:cubicBezTo>
                  <a:cubicBezTo>
                    <a:pt x="1683" y="1753"/>
                    <a:pt x="1649" y="1775"/>
                    <a:pt x="1602" y="1794"/>
                  </a:cubicBezTo>
                  <a:cubicBezTo>
                    <a:pt x="1567" y="1807"/>
                    <a:pt x="1513" y="1824"/>
                    <a:pt x="1415" y="1828"/>
                  </a:cubicBezTo>
                  <a:cubicBezTo>
                    <a:pt x="1309" y="1833"/>
                    <a:pt x="1277" y="1834"/>
                    <a:pt x="1008" y="1834"/>
                  </a:cubicBezTo>
                  <a:cubicBezTo>
                    <a:pt x="739" y="1834"/>
                    <a:pt x="707" y="1833"/>
                    <a:pt x="601" y="1828"/>
                  </a:cubicBezTo>
                  <a:cubicBezTo>
                    <a:pt x="503" y="1824"/>
                    <a:pt x="449" y="1807"/>
                    <a:pt x="414" y="1794"/>
                  </a:cubicBezTo>
                  <a:cubicBezTo>
                    <a:pt x="367" y="1775"/>
                    <a:pt x="333" y="1753"/>
                    <a:pt x="298" y="1718"/>
                  </a:cubicBezTo>
                  <a:cubicBezTo>
                    <a:pt x="263" y="1683"/>
                    <a:pt x="241" y="1649"/>
                    <a:pt x="222" y="1602"/>
                  </a:cubicBezTo>
                  <a:cubicBezTo>
                    <a:pt x="209" y="1567"/>
                    <a:pt x="192" y="1513"/>
                    <a:pt x="188" y="1415"/>
                  </a:cubicBezTo>
                  <a:cubicBezTo>
                    <a:pt x="183" y="1309"/>
                    <a:pt x="182" y="1277"/>
                    <a:pt x="182" y="1008"/>
                  </a:cubicBezTo>
                  <a:cubicBezTo>
                    <a:pt x="182" y="739"/>
                    <a:pt x="183" y="707"/>
                    <a:pt x="188" y="601"/>
                  </a:cubicBezTo>
                  <a:cubicBezTo>
                    <a:pt x="192" y="503"/>
                    <a:pt x="209" y="449"/>
                    <a:pt x="222" y="414"/>
                  </a:cubicBezTo>
                  <a:cubicBezTo>
                    <a:pt x="241" y="367"/>
                    <a:pt x="263" y="333"/>
                    <a:pt x="298" y="298"/>
                  </a:cubicBezTo>
                  <a:cubicBezTo>
                    <a:pt x="333" y="263"/>
                    <a:pt x="367" y="241"/>
                    <a:pt x="414" y="222"/>
                  </a:cubicBezTo>
                  <a:cubicBezTo>
                    <a:pt x="449" y="209"/>
                    <a:pt x="503" y="192"/>
                    <a:pt x="601" y="188"/>
                  </a:cubicBezTo>
                  <a:cubicBezTo>
                    <a:pt x="707" y="183"/>
                    <a:pt x="739" y="182"/>
                    <a:pt x="1008" y="182"/>
                  </a:cubicBezTo>
                  <a:moveTo>
                    <a:pt x="1008" y="0"/>
                  </a:moveTo>
                  <a:cubicBezTo>
                    <a:pt x="734" y="0"/>
                    <a:pt x="700" y="1"/>
                    <a:pt x="593" y="6"/>
                  </a:cubicBezTo>
                  <a:cubicBezTo>
                    <a:pt x="485" y="11"/>
                    <a:pt x="412" y="28"/>
                    <a:pt x="348" y="53"/>
                  </a:cubicBezTo>
                  <a:cubicBezTo>
                    <a:pt x="282" y="79"/>
                    <a:pt x="225" y="113"/>
                    <a:pt x="169" y="169"/>
                  </a:cubicBezTo>
                  <a:cubicBezTo>
                    <a:pt x="113" y="225"/>
                    <a:pt x="79" y="282"/>
                    <a:pt x="53" y="348"/>
                  </a:cubicBezTo>
                  <a:cubicBezTo>
                    <a:pt x="28" y="412"/>
                    <a:pt x="11" y="485"/>
                    <a:pt x="6" y="593"/>
                  </a:cubicBezTo>
                  <a:cubicBezTo>
                    <a:pt x="1" y="700"/>
                    <a:pt x="0" y="734"/>
                    <a:pt x="0" y="1008"/>
                  </a:cubicBezTo>
                  <a:cubicBezTo>
                    <a:pt x="0" y="1282"/>
                    <a:pt x="1" y="1316"/>
                    <a:pt x="6" y="1423"/>
                  </a:cubicBezTo>
                  <a:cubicBezTo>
                    <a:pt x="11" y="1531"/>
                    <a:pt x="28" y="1604"/>
                    <a:pt x="53" y="1668"/>
                  </a:cubicBezTo>
                  <a:cubicBezTo>
                    <a:pt x="79" y="1734"/>
                    <a:pt x="113" y="1791"/>
                    <a:pt x="169" y="1847"/>
                  </a:cubicBezTo>
                  <a:cubicBezTo>
                    <a:pt x="225" y="1903"/>
                    <a:pt x="282" y="1937"/>
                    <a:pt x="348" y="1963"/>
                  </a:cubicBezTo>
                  <a:cubicBezTo>
                    <a:pt x="412" y="1988"/>
                    <a:pt x="485" y="2005"/>
                    <a:pt x="593" y="2010"/>
                  </a:cubicBezTo>
                  <a:cubicBezTo>
                    <a:pt x="700" y="2015"/>
                    <a:pt x="734" y="2016"/>
                    <a:pt x="1008" y="2016"/>
                  </a:cubicBezTo>
                  <a:cubicBezTo>
                    <a:pt x="1282" y="2016"/>
                    <a:pt x="1316" y="2015"/>
                    <a:pt x="1423" y="2010"/>
                  </a:cubicBezTo>
                  <a:cubicBezTo>
                    <a:pt x="1531" y="2005"/>
                    <a:pt x="1604" y="1988"/>
                    <a:pt x="1668" y="1963"/>
                  </a:cubicBezTo>
                  <a:cubicBezTo>
                    <a:pt x="1734" y="1937"/>
                    <a:pt x="1791" y="1903"/>
                    <a:pt x="1847" y="1847"/>
                  </a:cubicBezTo>
                  <a:cubicBezTo>
                    <a:pt x="1903" y="1791"/>
                    <a:pt x="1937" y="1734"/>
                    <a:pt x="1963" y="1668"/>
                  </a:cubicBezTo>
                  <a:cubicBezTo>
                    <a:pt x="1988" y="1604"/>
                    <a:pt x="2005" y="1531"/>
                    <a:pt x="2010" y="1423"/>
                  </a:cubicBezTo>
                  <a:cubicBezTo>
                    <a:pt x="2015" y="1316"/>
                    <a:pt x="2016" y="1282"/>
                    <a:pt x="2016" y="1008"/>
                  </a:cubicBezTo>
                  <a:cubicBezTo>
                    <a:pt x="2016" y="734"/>
                    <a:pt x="2015" y="700"/>
                    <a:pt x="2010" y="593"/>
                  </a:cubicBezTo>
                  <a:cubicBezTo>
                    <a:pt x="2005" y="485"/>
                    <a:pt x="1988" y="412"/>
                    <a:pt x="1963" y="348"/>
                  </a:cubicBezTo>
                  <a:cubicBezTo>
                    <a:pt x="1937" y="282"/>
                    <a:pt x="1903" y="225"/>
                    <a:pt x="1847" y="169"/>
                  </a:cubicBezTo>
                  <a:cubicBezTo>
                    <a:pt x="1791" y="113"/>
                    <a:pt x="1734" y="79"/>
                    <a:pt x="1668" y="53"/>
                  </a:cubicBezTo>
                  <a:cubicBezTo>
                    <a:pt x="1604" y="28"/>
                    <a:pt x="1531" y="11"/>
                    <a:pt x="1423" y="6"/>
                  </a:cubicBezTo>
                  <a:cubicBezTo>
                    <a:pt x="1316" y="1"/>
                    <a:pt x="1282" y="0"/>
                    <a:pt x="100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7" name="Freeform 6">
              <a:hlinkClick r:id="rId8"/>
              <a:extLst>
                <a:ext uri="{FF2B5EF4-FFF2-40B4-BE49-F238E27FC236}">
                  <a16:creationId xmlns:a16="http://schemas.microsoft.com/office/drawing/2014/main" id="{182B4EAA-57A1-63F5-DA2A-719F744127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31" y="1550"/>
              <a:ext cx="1216" cy="1218"/>
            </a:xfrm>
            <a:custGeom>
              <a:avLst/>
              <a:gdLst>
                <a:gd name="T0" fmla="*/ 517 w 1034"/>
                <a:gd name="T1" fmla="*/ 0 h 1034"/>
                <a:gd name="T2" fmla="*/ 0 w 1034"/>
                <a:gd name="T3" fmla="*/ 517 h 1034"/>
                <a:gd name="T4" fmla="*/ 517 w 1034"/>
                <a:gd name="T5" fmla="*/ 1034 h 1034"/>
                <a:gd name="T6" fmla="*/ 1034 w 1034"/>
                <a:gd name="T7" fmla="*/ 517 h 1034"/>
                <a:gd name="T8" fmla="*/ 517 w 1034"/>
                <a:gd name="T9" fmla="*/ 0 h 1034"/>
                <a:gd name="T10" fmla="*/ 517 w 1034"/>
                <a:gd name="T11" fmla="*/ 853 h 1034"/>
                <a:gd name="T12" fmla="*/ 181 w 1034"/>
                <a:gd name="T13" fmla="*/ 517 h 1034"/>
                <a:gd name="T14" fmla="*/ 517 w 1034"/>
                <a:gd name="T15" fmla="*/ 181 h 1034"/>
                <a:gd name="T16" fmla="*/ 853 w 1034"/>
                <a:gd name="T17" fmla="*/ 517 h 1034"/>
                <a:gd name="T18" fmla="*/ 517 w 1034"/>
                <a:gd name="T19" fmla="*/ 853 h 1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4" h="1034">
                  <a:moveTo>
                    <a:pt x="517" y="0"/>
                  </a:moveTo>
                  <a:cubicBezTo>
                    <a:pt x="231" y="0"/>
                    <a:pt x="0" y="231"/>
                    <a:pt x="0" y="517"/>
                  </a:cubicBezTo>
                  <a:cubicBezTo>
                    <a:pt x="0" y="803"/>
                    <a:pt x="231" y="1034"/>
                    <a:pt x="517" y="1034"/>
                  </a:cubicBezTo>
                  <a:cubicBezTo>
                    <a:pt x="803" y="1034"/>
                    <a:pt x="1034" y="803"/>
                    <a:pt x="1034" y="517"/>
                  </a:cubicBezTo>
                  <a:cubicBezTo>
                    <a:pt x="1034" y="231"/>
                    <a:pt x="803" y="0"/>
                    <a:pt x="517" y="0"/>
                  </a:cubicBezTo>
                  <a:close/>
                  <a:moveTo>
                    <a:pt x="517" y="853"/>
                  </a:moveTo>
                  <a:cubicBezTo>
                    <a:pt x="331" y="853"/>
                    <a:pt x="181" y="703"/>
                    <a:pt x="181" y="517"/>
                  </a:cubicBezTo>
                  <a:cubicBezTo>
                    <a:pt x="181" y="331"/>
                    <a:pt x="331" y="181"/>
                    <a:pt x="517" y="181"/>
                  </a:cubicBezTo>
                  <a:cubicBezTo>
                    <a:pt x="703" y="181"/>
                    <a:pt x="853" y="331"/>
                    <a:pt x="853" y="517"/>
                  </a:cubicBezTo>
                  <a:cubicBezTo>
                    <a:pt x="853" y="703"/>
                    <a:pt x="703" y="853"/>
                    <a:pt x="517" y="8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21783AE1-BB6E-E4D8-85E8-F1ED658851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9" y="1383"/>
              <a:ext cx="285" cy="2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</p:grpSp>
      <p:pic>
        <p:nvPicPr>
          <p:cNvPr id="9" name="Graphic 8">
            <a:hlinkClick r:id="rId9"/>
            <a:extLst>
              <a:ext uri="{FF2B5EF4-FFF2-40B4-BE49-F238E27FC236}">
                <a16:creationId xmlns:a16="http://schemas.microsoft.com/office/drawing/2014/main" id="{418D54DC-A782-0287-FF5C-8A17B080B698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438744" y="5909556"/>
            <a:ext cx="278327" cy="260582"/>
          </a:xfrm>
          <a:prstGeom prst="rect">
            <a:avLst/>
          </a:prstGeom>
        </p:spPr>
      </p:pic>
      <p:pic>
        <p:nvPicPr>
          <p:cNvPr id="10" name="Picture 9">
            <a:hlinkClick r:id="rId12"/>
            <a:extLst>
              <a:ext uri="{FF2B5EF4-FFF2-40B4-BE49-F238E27FC236}">
                <a16:creationId xmlns:a16="http://schemas.microsoft.com/office/drawing/2014/main" id="{FE924EFA-C0A0-73C5-9581-72F0384CA991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4421" y="5889009"/>
            <a:ext cx="397241" cy="278565"/>
          </a:xfrm>
          <a:prstGeom prst="rect">
            <a:avLst/>
          </a:prstGeom>
        </p:spPr>
      </p:pic>
      <p:pic>
        <p:nvPicPr>
          <p:cNvPr id="11" name="Picture 10" descr="A blue and black logo&#10;&#10;Description automatically generated">
            <a:hlinkClick r:id="rId14"/>
            <a:extLst>
              <a:ext uri="{FF2B5EF4-FFF2-40B4-BE49-F238E27FC236}">
                <a16:creationId xmlns:a16="http://schemas.microsoft.com/office/drawing/2014/main" id="{569E695B-B444-EA83-11E7-7E711B7CA6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>
            <a:biLevel thresh="25000"/>
          </a:blip>
          <a:srcRect r="14227"/>
          <a:stretch/>
        </p:blipFill>
        <p:spPr>
          <a:xfrm>
            <a:off x="510677" y="5832610"/>
            <a:ext cx="353151" cy="349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3840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asia Closing Slide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Graphic 35">
            <a:extLst>
              <a:ext uri="{FF2B5EF4-FFF2-40B4-BE49-F238E27FC236}">
                <a16:creationId xmlns:a16="http://schemas.microsoft.com/office/drawing/2014/main" id="{26A658D9-FDD7-AE35-DCB0-F1A9C68DC9D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305" r="305"/>
          <a:stretch/>
        </p:blipFill>
        <p:spPr>
          <a:xfrm>
            <a:off x="3100769" y="2166865"/>
            <a:ext cx="5724144" cy="1820119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41E86AFE-0F86-43A6-C6AF-F8F6B304A182}"/>
              </a:ext>
            </a:extLst>
          </p:cNvPr>
          <p:cNvSpPr txBox="1"/>
          <p:nvPr userDrawn="1"/>
        </p:nvSpPr>
        <p:spPr>
          <a:xfrm>
            <a:off x="493288" y="6562481"/>
            <a:ext cx="5293842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pic>
        <p:nvPicPr>
          <p:cNvPr id="2" name="Picture 1">
            <a:hlinkClick r:id="rId6"/>
            <a:extLst>
              <a:ext uri="{FF2B5EF4-FFF2-40B4-BE49-F238E27FC236}">
                <a16:creationId xmlns:a16="http://schemas.microsoft.com/office/drawing/2014/main" id="{822E78B8-42C3-D6C5-66CB-208A1554B7E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9458" y="5893254"/>
            <a:ext cx="355199" cy="27432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E38F27C-6736-2FCB-E658-DB1B01FBC9BC}"/>
              </a:ext>
            </a:extLst>
          </p:cNvPr>
          <p:cNvSpPr txBox="1"/>
          <p:nvPr userDrawn="1"/>
        </p:nvSpPr>
        <p:spPr>
          <a:xfrm>
            <a:off x="510677" y="5464171"/>
            <a:ext cx="1241070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1600" b="0" i="0" dirty="0">
                <a:solidFill>
                  <a:schemeClr val="bg1"/>
                </a:solidFill>
                <a:effectLst/>
                <a:latin typeface="+mn-lt"/>
                <a:ea typeface="ES Build" pitchFamily="2" charset="77"/>
              </a:rPr>
              <a:t>Follow us!</a:t>
            </a:r>
            <a:endParaRPr lang="en-US" sz="1600" dirty="0">
              <a:solidFill>
                <a:schemeClr val="bg1"/>
              </a:solidFill>
              <a:latin typeface="+mn-lt"/>
              <a:ea typeface="ES Build" pitchFamily="2" charset="77"/>
            </a:endParaRPr>
          </a:p>
        </p:txBody>
      </p:sp>
      <p:sp>
        <p:nvSpPr>
          <p:cNvPr id="4" name="Freeform 5">
            <a:hlinkClick r:id="rId8"/>
            <a:extLst>
              <a:ext uri="{FF2B5EF4-FFF2-40B4-BE49-F238E27FC236}">
                <a16:creationId xmlns:a16="http://schemas.microsoft.com/office/drawing/2014/main" id="{407F653C-0E3A-519E-2EBB-B623DB653D74}"/>
              </a:ext>
            </a:extLst>
          </p:cNvPr>
          <p:cNvSpPr>
            <a:spLocks/>
          </p:cNvSpPr>
          <p:nvPr userDrawn="1"/>
        </p:nvSpPr>
        <p:spPr bwMode="gray">
          <a:xfrm>
            <a:off x="1087489" y="5895294"/>
            <a:ext cx="127593" cy="275200"/>
          </a:xfrm>
          <a:custGeom>
            <a:avLst/>
            <a:gdLst>
              <a:gd name="T0" fmla="*/ 60 w 90"/>
              <a:gd name="T1" fmla="*/ 193 h 193"/>
              <a:gd name="T2" fmla="*/ 20 w 90"/>
              <a:gd name="T3" fmla="*/ 193 h 193"/>
              <a:gd name="T4" fmla="*/ 20 w 90"/>
              <a:gd name="T5" fmla="*/ 97 h 193"/>
              <a:gd name="T6" fmla="*/ 0 w 90"/>
              <a:gd name="T7" fmla="*/ 97 h 193"/>
              <a:gd name="T8" fmla="*/ 0 w 90"/>
              <a:gd name="T9" fmla="*/ 63 h 193"/>
              <a:gd name="T10" fmla="*/ 20 w 90"/>
              <a:gd name="T11" fmla="*/ 63 h 193"/>
              <a:gd name="T12" fmla="*/ 20 w 90"/>
              <a:gd name="T13" fmla="*/ 44 h 193"/>
              <a:gd name="T14" fmla="*/ 63 w 90"/>
              <a:gd name="T15" fmla="*/ 0 h 193"/>
              <a:gd name="T16" fmla="*/ 89 w 90"/>
              <a:gd name="T17" fmla="*/ 0 h 193"/>
              <a:gd name="T18" fmla="*/ 89 w 90"/>
              <a:gd name="T19" fmla="*/ 34 h 193"/>
              <a:gd name="T20" fmla="*/ 73 w 90"/>
              <a:gd name="T21" fmla="*/ 34 h 193"/>
              <a:gd name="T22" fmla="*/ 60 w 90"/>
              <a:gd name="T23" fmla="*/ 47 h 193"/>
              <a:gd name="T24" fmla="*/ 60 w 90"/>
              <a:gd name="T25" fmla="*/ 63 h 193"/>
              <a:gd name="T26" fmla="*/ 90 w 90"/>
              <a:gd name="T27" fmla="*/ 63 h 193"/>
              <a:gd name="T28" fmla="*/ 86 w 90"/>
              <a:gd name="T29" fmla="*/ 97 h 193"/>
              <a:gd name="T30" fmla="*/ 60 w 90"/>
              <a:gd name="T31" fmla="*/ 97 h 193"/>
              <a:gd name="T32" fmla="*/ 60 w 90"/>
              <a:gd name="T33" fmla="*/ 193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0" h="193">
                <a:moveTo>
                  <a:pt x="60" y="193"/>
                </a:moveTo>
                <a:cubicBezTo>
                  <a:pt x="20" y="193"/>
                  <a:pt x="20" y="193"/>
                  <a:pt x="20" y="193"/>
                </a:cubicBezTo>
                <a:cubicBezTo>
                  <a:pt x="20" y="97"/>
                  <a:pt x="20" y="97"/>
                  <a:pt x="20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63"/>
                  <a:pt x="0" y="63"/>
                  <a:pt x="0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16"/>
                  <a:pt x="31" y="0"/>
                  <a:pt x="63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89" y="34"/>
                  <a:pt x="89" y="34"/>
                  <a:pt x="89" y="34"/>
                </a:cubicBezTo>
                <a:cubicBezTo>
                  <a:pt x="73" y="34"/>
                  <a:pt x="73" y="34"/>
                  <a:pt x="73" y="34"/>
                </a:cubicBezTo>
                <a:cubicBezTo>
                  <a:pt x="60" y="34"/>
                  <a:pt x="60" y="38"/>
                  <a:pt x="60" y="47"/>
                </a:cubicBezTo>
                <a:cubicBezTo>
                  <a:pt x="60" y="63"/>
                  <a:pt x="60" y="63"/>
                  <a:pt x="60" y="63"/>
                </a:cubicBezTo>
                <a:cubicBezTo>
                  <a:pt x="90" y="63"/>
                  <a:pt x="90" y="63"/>
                  <a:pt x="90" y="63"/>
                </a:cubicBezTo>
                <a:cubicBezTo>
                  <a:pt x="86" y="97"/>
                  <a:pt x="86" y="97"/>
                  <a:pt x="86" y="97"/>
                </a:cubicBezTo>
                <a:cubicBezTo>
                  <a:pt x="60" y="97"/>
                  <a:pt x="60" y="97"/>
                  <a:pt x="60" y="97"/>
                </a:cubicBezTo>
                <a:lnTo>
                  <a:pt x="60" y="1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ES Build" pitchFamily="50" charset="0"/>
              <a:ea typeface="+mn-ea"/>
              <a:cs typeface="+mn-cs"/>
            </a:endParaRPr>
          </a:p>
        </p:txBody>
      </p:sp>
      <p:grpSp>
        <p:nvGrpSpPr>
          <p:cNvPr id="7" name="Group 4">
            <a:extLst>
              <a:ext uri="{FF2B5EF4-FFF2-40B4-BE49-F238E27FC236}">
                <a16:creationId xmlns:a16="http://schemas.microsoft.com/office/drawing/2014/main" id="{4D7CB47B-7429-8CDB-6B5C-456BAF1C5768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935296" y="5891573"/>
            <a:ext cx="278329" cy="278565"/>
            <a:chOff x="2653" y="972"/>
            <a:chExt cx="2372" cy="2374"/>
          </a:xfrm>
          <a:solidFill>
            <a:schemeClr val="bg1"/>
          </a:solidFill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3D60FE4E-5DE0-B985-CB62-07F69B2252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53" y="972"/>
              <a:ext cx="2372" cy="2374"/>
            </a:xfrm>
            <a:custGeom>
              <a:avLst/>
              <a:gdLst>
                <a:gd name="T0" fmla="*/ 1008 w 2016"/>
                <a:gd name="T1" fmla="*/ 182 h 2016"/>
                <a:gd name="T2" fmla="*/ 1415 w 2016"/>
                <a:gd name="T3" fmla="*/ 188 h 2016"/>
                <a:gd name="T4" fmla="*/ 1602 w 2016"/>
                <a:gd name="T5" fmla="*/ 222 h 2016"/>
                <a:gd name="T6" fmla="*/ 1718 w 2016"/>
                <a:gd name="T7" fmla="*/ 298 h 2016"/>
                <a:gd name="T8" fmla="*/ 1794 w 2016"/>
                <a:gd name="T9" fmla="*/ 414 h 2016"/>
                <a:gd name="T10" fmla="*/ 1828 w 2016"/>
                <a:gd name="T11" fmla="*/ 601 h 2016"/>
                <a:gd name="T12" fmla="*/ 1834 w 2016"/>
                <a:gd name="T13" fmla="*/ 1008 h 2016"/>
                <a:gd name="T14" fmla="*/ 1828 w 2016"/>
                <a:gd name="T15" fmla="*/ 1415 h 2016"/>
                <a:gd name="T16" fmla="*/ 1794 w 2016"/>
                <a:gd name="T17" fmla="*/ 1602 h 2016"/>
                <a:gd name="T18" fmla="*/ 1718 w 2016"/>
                <a:gd name="T19" fmla="*/ 1718 h 2016"/>
                <a:gd name="T20" fmla="*/ 1602 w 2016"/>
                <a:gd name="T21" fmla="*/ 1794 h 2016"/>
                <a:gd name="T22" fmla="*/ 1415 w 2016"/>
                <a:gd name="T23" fmla="*/ 1828 h 2016"/>
                <a:gd name="T24" fmla="*/ 1008 w 2016"/>
                <a:gd name="T25" fmla="*/ 1834 h 2016"/>
                <a:gd name="T26" fmla="*/ 601 w 2016"/>
                <a:gd name="T27" fmla="*/ 1828 h 2016"/>
                <a:gd name="T28" fmla="*/ 414 w 2016"/>
                <a:gd name="T29" fmla="*/ 1794 h 2016"/>
                <a:gd name="T30" fmla="*/ 298 w 2016"/>
                <a:gd name="T31" fmla="*/ 1718 h 2016"/>
                <a:gd name="T32" fmla="*/ 222 w 2016"/>
                <a:gd name="T33" fmla="*/ 1602 h 2016"/>
                <a:gd name="T34" fmla="*/ 188 w 2016"/>
                <a:gd name="T35" fmla="*/ 1415 h 2016"/>
                <a:gd name="T36" fmla="*/ 182 w 2016"/>
                <a:gd name="T37" fmla="*/ 1008 h 2016"/>
                <a:gd name="T38" fmla="*/ 188 w 2016"/>
                <a:gd name="T39" fmla="*/ 601 h 2016"/>
                <a:gd name="T40" fmla="*/ 222 w 2016"/>
                <a:gd name="T41" fmla="*/ 414 h 2016"/>
                <a:gd name="T42" fmla="*/ 298 w 2016"/>
                <a:gd name="T43" fmla="*/ 298 h 2016"/>
                <a:gd name="T44" fmla="*/ 414 w 2016"/>
                <a:gd name="T45" fmla="*/ 222 h 2016"/>
                <a:gd name="T46" fmla="*/ 601 w 2016"/>
                <a:gd name="T47" fmla="*/ 188 h 2016"/>
                <a:gd name="T48" fmla="*/ 1008 w 2016"/>
                <a:gd name="T49" fmla="*/ 182 h 2016"/>
                <a:gd name="T50" fmla="*/ 1008 w 2016"/>
                <a:gd name="T51" fmla="*/ 0 h 2016"/>
                <a:gd name="T52" fmla="*/ 593 w 2016"/>
                <a:gd name="T53" fmla="*/ 6 h 2016"/>
                <a:gd name="T54" fmla="*/ 348 w 2016"/>
                <a:gd name="T55" fmla="*/ 53 h 2016"/>
                <a:gd name="T56" fmla="*/ 169 w 2016"/>
                <a:gd name="T57" fmla="*/ 169 h 2016"/>
                <a:gd name="T58" fmla="*/ 53 w 2016"/>
                <a:gd name="T59" fmla="*/ 348 h 2016"/>
                <a:gd name="T60" fmla="*/ 6 w 2016"/>
                <a:gd name="T61" fmla="*/ 593 h 2016"/>
                <a:gd name="T62" fmla="*/ 0 w 2016"/>
                <a:gd name="T63" fmla="*/ 1008 h 2016"/>
                <a:gd name="T64" fmla="*/ 6 w 2016"/>
                <a:gd name="T65" fmla="*/ 1423 h 2016"/>
                <a:gd name="T66" fmla="*/ 53 w 2016"/>
                <a:gd name="T67" fmla="*/ 1668 h 2016"/>
                <a:gd name="T68" fmla="*/ 169 w 2016"/>
                <a:gd name="T69" fmla="*/ 1847 h 2016"/>
                <a:gd name="T70" fmla="*/ 348 w 2016"/>
                <a:gd name="T71" fmla="*/ 1963 h 2016"/>
                <a:gd name="T72" fmla="*/ 593 w 2016"/>
                <a:gd name="T73" fmla="*/ 2010 h 2016"/>
                <a:gd name="T74" fmla="*/ 1008 w 2016"/>
                <a:gd name="T75" fmla="*/ 2016 h 2016"/>
                <a:gd name="T76" fmla="*/ 1423 w 2016"/>
                <a:gd name="T77" fmla="*/ 2010 h 2016"/>
                <a:gd name="T78" fmla="*/ 1668 w 2016"/>
                <a:gd name="T79" fmla="*/ 1963 h 2016"/>
                <a:gd name="T80" fmla="*/ 1847 w 2016"/>
                <a:gd name="T81" fmla="*/ 1847 h 2016"/>
                <a:gd name="T82" fmla="*/ 1963 w 2016"/>
                <a:gd name="T83" fmla="*/ 1668 h 2016"/>
                <a:gd name="T84" fmla="*/ 2010 w 2016"/>
                <a:gd name="T85" fmla="*/ 1423 h 2016"/>
                <a:gd name="T86" fmla="*/ 2016 w 2016"/>
                <a:gd name="T87" fmla="*/ 1008 h 2016"/>
                <a:gd name="T88" fmla="*/ 2010 w 2016"/>
                <a:gd name="T89" fmla="*/ 593 h 2016"/>
                <a:gd name="T90" fmla="*/ 1963 w 2016"/>
                <a:gd name="T91" fmla="*/ 348 h 2016"/>
                <a:gd name="T92" fmla="*/ 1847 w 2016"/>
                <a:gd name="T93" fmla="*/ 169 h 2016"/>
                <a:gd name="T94" fmla="*/ 1668 w 2016"/>
                <a:gd name="T95" fmla="*/ 53 h 2016"/>
                <a:gd name="T96" fmla="*/ 1423 w 2016"/>
                <a:gd name="T97" fmla="*/ 6 h 2016"/>
                <a:gd name="T98" fmla="*/ 1008 w 2016"/>
                <a:gd name="T99" fmla="*/ 0 h 2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16" h="2016">
                  <a:moveTo>
                    <a:pt x="1008" y="182"/>
                  </a:moveTo>
                  <a:cubicBezTo>
                    <a:pt x="1277" y="182"/>
                    <a:pt x="1309" y="183"/>
                    <a:pt x="1415" y="188"/>
                  </a:cubicBezTo>
                  <a:cubicBezTo>
                    <a:pt x="1513" y="192"/>
                    <a:pt x="1567" y="209"/>
                    <a:pt x="1602" y="222"/>
                  </a:cubicBezTo>
                  <a:cubicBezTo>
                    <a:pt x="1649" y="241"/>
                    <a:pt x="1683" y="263"/>
                    <a:pt x="1718" y="298"/>
                  </a:cubicBezTo>
                  <a:cubicBezTo>
                    <a:pt x="1753" y="333"/>
                    <a:pt x="1775" y="367"/>
                    <a:pt x="1794" y="414"/>
                  </a:cubicBezTo>
                  <a:cubicBezTo>
                    <a:pt x="1807" y="449"/>
                    <a:pt x="1824" y="503"/>
                    <a:pt x="1828" y="601"/>
                  </a:cubicBezTo>
                  <a:cubicBezTo>
                    <a:pt x="1833" y="707"/>
                    <a:pt x="1834" y="739"/>
                    <a:pt x="1834" y="1008"/>
                  </a:cubicBezTo>
                  <a:cubicBezTo>
                    <a:pt x="1834" y="1277"/>
                    <a:pt x="1833" y="1309"/>
                    <a:pt x="1828" y="1415"/>
                  </a:cubicBezTo>
                  <a:cubicBezTo>
                    <a:pt x="1824" y="1513"/>
                    <a:pt x="1807" y="1567"/>
                    <a:pt x="1794" y="1602"/>
                  </a:cubicBezTo>
                  <a:cubicBezTo>
                    <a:pt x="1775" y="1649"/>
                    <a:pt x="1753" y="1683"/>
                    <a:pt x="1718" y="1718"/>
                  </a:cubicBezTo>
                  <a:cubicBezTo>
                    <a:pt x="1683" y="1753"/>
                    <a:pt x="1649" y="1775"/>
                    <a:pt x="1602" y="1794"/>
                  </a:cubicBezTo>
                  <a:cubicBezTo>
                    <a:pt x="1567" y="1807"/>
                    <a:pt x="1513" y="1824"/>
                    <a:pt x="1415" y="1828"/>
                  </a:cubicBezTo>
                  <a:cubicBezTo>
                    <a:pt x="1309" y="1833"/>
                    <a:pt x="1277" y="1834"/>
                    <a:pt x="1008" y="1834"/>
                  </a:cubicBezTo>
                  <a:cubicBezTo>
                    <a:pt x="739" y="1834"/>
                    <a:pt x="707" y="1833"/>
                    <a:pt x="601" y="1828"/>
                  </a:cubicBezTo>
                  <a:cubicBezTo>
                    <a:pt x="503" y="1824"/>
                    <a:pt x="449" y="1807"/>
                    <a:pt x="414" y="1794"/>
                  </a:cubicBezTo>
                  <a:cubicBezTo>
                    <a:pt x="367" y="1775"/>
                    <a:pt x="333" y="1753"/>
                    <a:pt x="298" y="1718"/>
                  </a:cubicBezTo>
                  <a:cubicBezTo>
                    <a:pt x="263" y="1683"/>
                    <a:pt x="241" y="1649"/>
                    <a:pt x="222" y="1602"/>
                  </a:cubicBezTo>
                  <a:cubicBezTo>
                    <a:pt x="209" y="1567"/>
                    <a:pt x="192" y="1513"/>
                    <a:pt x="188" y="1415"/>
                  </a:cubicBezTo>
                  <a:cubicBezTo>
                    <a:pt x="183" y="1309"/>
                    <a:pt x="182" y="1277"/>
                    <a:pt x="182" y="1008"/>
                  </a:cubicBezTo>
                  <a:cubicBezTo>
                    <a:pt x="182" y="739"/>
                    <a:pt x="183" y="707"/>
                    <a:pt x="188" y="601"/>
                  </a:cubicBezTo>
                  <a:cubicBezTo>
                    <a:pt x="192" y="503"/>
                    <a:pt x="209" y="449"/>
                    <a:pt x="222" y="414"/>
                  </a:cubicBezTo>
                  <a:cubicBezTo>
                    <a:pt x="241" y="367"/>
                    <a:pt x="263" y="333"/>
                    <a:pt x="298" y="298"/>
                  </a:cubicBezTo>
                  <a:cubicBezTo>
                    <a:pt x="333" y="263"/>
                    <a:pt x="367" y="241"/>
                    <a:pt x="414" y="222"/>
                  </a:cubicBezTo>
                  <a:cubicBezTo>
                    <a:pt x="449" y="209"/>
                    <a:pt x="503" y="192"/>
                    <a:pt x="601" y="188"/>
                  </a:cubicBezTo>
                  <a:cubicBezTo>
                    <a:pt x="707" y="183"/>
                    <a:pt x="739" y="182"/>
                    <a:pt x="1008" y="182"/>
                  </a:cubicBezTo>
                  <a:moveTo>
                    <a:pt x="1008" y="0"/>
                  </a:moveTo>
                  <a:cubicBezTo>
                    <a:pt x="734" y="0"/>
                    <a:pt x="700" y="1"/>
                    <a:pt x="593" y="6"/>
                  </a:cubicBezTo>
                  <a:cubicBezTo>
                    <a:pt x="485" y="11"/>
                    <a:pt x="412" y="28"/>
                    <a:pt x="348" y="53"/>
                  </a:cubicBezTo>
                  <a:cubicBezTo>
                    <a:pt x="282" y="79"/>
                    <a:pt x="225" y="113"/>
                    <a:pt x="169" y="169"/>
                  </a:cubicBezTo>
                  <a:cubicBezTo>
                    <a:pt x="113" y="225"/>
                    <a:pt x="79" y="282"/>
                    <a:pt x="53" y="348"/>
                  </a:cubicBezTo>
                  <a:cubicBezTo>
                    <a:pt x="28" y="412"/>
                    <a:pt x="11" y="485"/>
                    <a:pt x="6" y="593"/>
                  </a:cubicBezTo>
                  <a:cubicBezTo>
                    <a:pt x="1" y="700"/>
                    <a:pt x="0" y="734"/>
                    <a:pt x="0" y="1008"/>
                  </a:cubicBezTo>
                  <a:cubicBezTo>
                    <a:pt x="0" y="1282"/>
                    <a:pt x="1" y="1316"/>
                    <a:pt x="6" y="1423"/>
                  </a:cubicBezTo>
                  <a:cubicBezTo>
                    <a:pt x="11" y="1531"/>
                    <a:pt x="28" y="1604"/>
                    <a:pt x="53" y="1668"/>
                  </a:cubicBezTo>
                  <a:cubicBezTo>
                    <a:pt x="79" y="1734"/>
                    <a:pt x="113" y="1791"/>
                    <a:pt x="169" y="1847"/>
                  </a:cubicBezTo>
                  <a:cubicBezTo>
                    <a:pt x="225" y="1903"/>
                    <a:pt x="282" y="1937"/>
                    <a:pt x="348" y="1963"/>
                  </a:cubicBezTo>
                  <a:cubicBezTo>
                    <a:pt x="412" y="1988"/>
                    <a:pt x="485" y="2005"/>
                    <a:pt x="593" y="2010"/>
                  </a:cubicBezTo>
                  <a:cubicBezTo>
                    <a:pt x="700" y="2015"/>
                    <a:pt x="734" y="2016"/>
                    <a:pt x="1008" y="2016"/>
                  </a:cubicBezTo>
                  <a:cubicBezTo>
                    <a:pt x="1282" y="2016"/>
                    <a:pt x="1316" y="2015"/>
                    <a:pt x="1423" y="2010"/>
                  </a:cubicBezTo>
                  <a:cubicBezTo>
                    <a:pt x="1531" y="2005"/>
                    <a:pt x="1604" y="1988"/>
                    <a:pt x="1668" y="1963"/>
                  </a:cubicBezTo>
                  <a:cubicBezTo>
                    <a:pt x="1734" y="1937"/>
                    <a:pt x="1791" y="1903"/>
                    <a:pt x="1847" y="1847"/>
                  </a:cubicBezTo>
                  <a:cubicBezTo>
                    <a:pt x="1903" y="1791"/>
                    <a:pt x="1937" y="1734"/>
                    <a:pt x="1963" y="1668"/>
                  </a:cubicBezTo>
                  <a:cubicBezTo>
                    <a:pt x="1988" y="1604"/>
                    <a:pt x="2005" y="1531"/>
                    <a:pt x="2010" y="1423"/>
                  </a:cubicBezTo>
                  <a:cubicBezTo>
                    <a:pt x="2015" y="1316"/>
                    <a:pt x="2016" y="1282"/>
                    <a:pt x="2016" y="1008"/>
                  </a:cubicBezTo>
                  <a:cubicBezTo>
                    <a:pt x="2016" y="734"/>
                    <a:pt x="2015" y="700"/>
                    <a:pt x="2010" y="593"/>
                  </a:cubicBezTo>
                  <a:cubicBezTo>
                    <a:pt x="2005" y="485"/>
                    <a:pt x="1988" y="412"/>
                    <a:pt x="1963" y="348"/>
                  </a:cubicBezTo>
                  <a:cubicBezTo>
                    <a:pt x="1937" y="282"/>
                    <a:pt x="1903" y="225"/>
                    <a:pt x="1847" y="169"/>
                  </a:cubicBezTo>
                  <a:cubicBezTo>
                    <a:pt x="1791" y="113"/>
                    <a:pt x="1734" y="79"/>
                    <a:pt x="1668" y="53"/>
                  </a:cubicBezTo>
                  <a:cubicBezTo>
                    <a:pt x="1604" y="28"/>
                    <a:pt x="1531" y="11"/>
                    <a:pt x="1423" y="6"/>
                  </a:cubicBezTo>
                  <a:cubicBezTo>
                    <a:pt x="1316" y="1"/>
                    <a:pt x="1282" y="0"/>
                    <a:pt x="100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9" name="Freeform 6">
              <a:hlinkClick r:id="rId9"/>
              <a:extLst>
                <a:ext uri="{FF2B5EF4-FFF2-40B4-BE49-F238E27FC236}">
                  <a16:creationId xmlns:a16="http://schemas.microsoft.com/office/drawing/2014/main" id="{441143AA-A551-B1E2-77F2-E3FD3DB7B3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31" y="1550"/>
              <a:ext cx="1216" cy="1218"/>
            </a:xfrm>
            <a:custGeom>
              <a:avLst/>
              <a:gdLst>
                <a:gd name="T0" fmla="*/ 517 w 1034"/>
                <a:gd name="T1" fmla="*/ 0 h 1034"/>
                <a:gd name="T2" fmla="*/ 0 w 1034"/>
                <a:gd name="T3" fmla="*/ 517 h 1034"/>
                <a:gd name="T4" fmla="*/ 517 w 1034"/>
                <a:gd name="T5" fmla="*/ 1034 h 1034"/>
                <a:gd name="T6" fmla="*/ 1034 w 1034"/>
                <a:gd name="T7" fmla="*/ 517 h 1034"/>
                <a:gd name="T8" fmla="*/ 517 w 1034"/>
                <a:gd name="T9" fmla="*/ 0 h 1034"/>
                <a:gd name="T10" fmla="*/ 517 w 1034"/>
                <a:gd name="T11" fmla="*/ 853 h 1034"/>
                <a:gd name="T12" fmla="*/ 181 w 1034"/>
                <a:gd name="T13" fmla="*/ 517 h 1034"/>
                <a:gd name="T14" fmla="*/ 517 w 1034"/>
                <a:gd name="T15" fmla="*/ 181 h 1034"/>
                <a:gd name="T16" fmla="*/ 853 w 1034"/>
                <a:gd name="T17" fmla="*/ 517 h 1034"/>
                <a:gd name="T18" fmla="*/ 517 w 1034"/>
                <a:gd name="T19" fmla="*/ 853 h 1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4" h="1034">
                  <a:moveTo>
                    <a:pt x="517" y="0"/>
                  </a:moveTo>
                  <a:cubicBezTo>
                    <a:pt x="231" y="0"/>
                    <a:pt x="0" y="231"/>
                    <a:pt x="0" y="517"/>
                  </a:cubicBezTo>
                  <a:cubicBezTo>
                    <a:pt x="0" y="803"/>
                    <a:pt x="231" y="1034"/>
                    <a:pt x="517" y="1034"/>
                  </a:cubicBezTo>
                  <a:cubicBezTo>
                    <a:pt x="803" y="1034"/>
                    <a:pt x="1034" y="803"/>
                    <a:pt x="1034" y="517"/>
                  </a:cubicBezTo>
                  <a:cubicBezTo>
                    <a:pt x="1034" y="231"/>
                    <a:pt x="803" y="0"/>
                    <a:pt x="517" y="0"/>
                  </a:cubicBezTo>
                  <a:close/>
                  <a:moveTo>
                    <a:pt x="517" y="853"/>
                  </a:moveTo>
                  <a:cubicBezTo>
                    <a:pt x="331" y="853"/>
                    <a:pt x="181" y="703"/>
                    <a:pt x="181" y="517"/>
                  </a:cubicBezTo>
                  <a:cubicBezTo>
                    <a:pt x="181" y="331"/>
                    <a:pt x="331" y="181"/>
                    <a:pt x="517" y="181"/>
                  </a:cubicBezTo>
                  <a:cubicBezTo>
                    <a:pt x="703" y="181"/>
                    <a:pt x="853" y="331"/>
                    <a:pt x="853" y="517"/>
                  </a:cubicBezTo>
                  <a:cubicBezTo>
                    <a:pt x="853" y="703"/>
                    <a:pt x="703" y="853"/>
                    <a:pt x="517" y="8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10" name="Oval 7">
              <a:extLst>
                <a:ext uri="{FF2B5EF4-FFF2-40B4-BE49-F238E27FC236}">
                  <a16:creationId xmlns:a16="http://schemas.microsoft.com/office/drawing/2014/main" id="{1AAD85C4-5274-2A52-B261-5F4A53C94C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9" y="1383"/>
              <a:ext cx="285" cy="2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</p:grpSp>
      <p:pic>
        <p:nvPicPr>
          <p:cNvPr id="11" name="Graphic 10">
            <a:hlinkClick r:id="rId10"/>
            <a:extLst>
              <a:ext uri="{FF2B5EF4-FFF2-40B4-BE49-F238E27FC236}">
                <a16:creationId xmlns:a16="http://schemas.microsoft.com/office/drawing/2014/main" id="{FD66270E-CBB0-5B27-6466-5C09067314A1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438744" y="5909556"/>
            <a:ext cx="278327" cy="260582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6401681-5398-C907-8ED2-B0EE7BBB960F}"/>
              </a:ext>
            </a:extLst>
          </p:cNvPr>
          <p:cNvCxnSpPr/>
          <p:nvPr userDrawn="1"/>
        </p:nvCxnSpPr>
        <p:spPr>
          <a:xfrm>
            <a:off x="3089964" y="5526724"/>
            <a:ext cx="0" cy="678583"/>
          </a:xfrm>
          <a:prstGeom prst="line">
            <a:avLst/>
          </a:prstGeom>
          <a:ln w="12700" cap="rnd">
            <a:solidFill>
              <a:schemeClr val="bg1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>
            <a:hlinkClick r:id="rId13"/>
            <a:extLst>
              <a:ext uri="{FF2B5EF4-FFF2-40B4-BE49-F238E27FC236}">
                <a16:creationId xmlns:a16="http://schemas.microsoft.com/office/drawing/2014/main" id="{F5AD6E3D-DCEB-1840-E98A-A2F4A4D22C0C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4421" y="5889009"/>
            <a:ext cx="397241" cy="27856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B30B114-2C27-BC7D-682B-A95FF968E18D}"/>
              </a:ext>
            </a:extLst>
          </p:cNvPr>
          <p:cNvSpPr txBox="1"/>
          <p:nvPr userDrawn="1"/>
        </p:nvSpPr>
        <p:spPr>
          <a:xfrm>
            <a:off x="3370214" y="5464171"/>
            <a:ext cx="2434962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>
              <a:defRPr sz="1600" b="0" i="0">
                <a:solidFill>
                  <a:schemeClr val="bg1"/>
                </a:solidFill>
                <a:effectLst/>
                <a:ea typeface="ES Build" pitchFamily="2" charset="77"/>
              </a:defRPr>
            </a:lvl1pPr>
          </a:lstStyle>
          <a:p>
            <a:r>
              <a:rPr lang="en-US"/>
              <a:t>Join the community hub:</a:t>
            </a:r>
          </a:p>
        </p:txBody>
      </p:sp>
      <p:pic>
        <p:nvPicPr>
          <p:cNvPr id="15" name="Picture 14" descr="A blue and black logo&#10;&#10;Description automatically generated">
            <a:hlinkClick r:id="rId15"/>
            <a:extLst>
              <a:ext uri="{FF2B5EF4-FFF2-40B4-BE49-F238E27FC236}">
                <a16:creationId xmlns:a16="http://schemas.microsoft.com/office/drawing/2014/main" id="{798720E0-2DD0-3264-1778-5D3DB0EB83B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>
            <a:biLevel thresh="25000"/>
          </a:blip>
          <a:srcRect r="14227"/>
          <a:stretch/>
        </p:blipFill>
        <p:spPr>
          <a:xfrm>
            <a:off x="510677" y="5832610"/>
            <a:ext cx="353151" cy="349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5885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0B65F72-82C4-0D49-112D-0341D18692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2" y="342900"/>
            <a:ext cx="11202987" cy="6826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1ACA5E8C-63C8-8AD4-F044-CD266DE5C8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179" y="1032607"/>
            <a:ext cx="11194511" cy="338993"/>
          </a:xfrm>
        </p:spPr>
        <p:txBody>
          <a:bodyPr anchor="t"/>
          <a:lstStyle>
            <a:lvl1pPr marL="0" indent="0" algn="l">
              <a:buNone/>
              <a:defRPr sz="2100">
                <a:solidFill>
                  <a:schemeClr val="tx1"/>
                </a:solidFill>
                <a:latin typeface="ES Build 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Footer Placeholder 66">
            <a:extLst>
              <a:ext uri="{FF2B5EF4-FFF2-40B4-BE49-F238E27FC236}">
                <a16:creationId xmlns:a16="http://schemas.microsoft.com/office/drawing/2014/main" id="{238F2EE7-08CB-24D4-C85D-6DF51A39EF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8" y="6405456"/>
            <a:ext cx="9893725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Content Placeholder 18">
            <a:extLst>
              <a:ext uri="{FF2B5EF4-FFF2-40B4-BE49-F238E27FC236}">
                <a16:creationId xmlns:a16="http://schemas.microsoft.com/office/drawing/2014/main" id="{DD860FCA-A322-E028-A3B7-EEC65595DE3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7" y="1719645"/>
            <a:ext cx="11203413" cy="4449380"/>
          </a:xfrm>
        </p:spPr>
        <p:txBody>
          <a:bodyPr/>
          <a:lstStyle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23015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C1EA9AC-4EB9-8C4D-288D-93333E5467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179" y="1032607"/>
            <a:ext cx="11194511" cy="338993"/>
          </a:xfrm>
        </p:spPr>
        <p:txBody>
          <a:bodyPr/>
          <a:lstStyle>
            <a:lvl1pPr marL="0" indent="0" algn="l">
              <a:buNone/>
              <a:defRPr sz="210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898C618-656B-ECF4-232F-0AE48390DE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2" y="342900"/>
            <a:ext cx="11202987" cy="6826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66">
            <a:extLst>
              <a:ext uri="{FF2B5EF4-FFF2-40B4-BE49-F238E27FC236}">
                <a16:creationId xmlns:a16="http://schemas.microsoft.com/office/drawing/2014/main" id="{85449C12-712C-A478-9393-2CD1BCA568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8" y="6405456"/>
            <a:ext cx="9893725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Content Placeholder 18">
            <a:extLst>
              <a:ext uri="{FF2B5EF4-FFF2-40B4-BE49-F238E27FC236}">
                <a16:creationId xmlns:a16="http://schemas.microsoft.com/office/drawing/2014/main" id="{B716F0E3-C015-48CC-3A2A-C9CE9811128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7" y="1719645"/>
            <a:ext cx="5482055" cy="4449380"/>
          </a:xfrm>
        </p:spPr>
        <p:txBody>
          <a:bodyPr/>
          <a:lstStyle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8">
            <a:extLst>
              <a:ext uri="{FF2B5EF4-FFF2-40B4-BE49-F238E27FC236}">
                <a16:creationId xmlns:a16="http://schemas.microsoft.com/office/drawing/2014/main" id="{E8098347-D218-E2F2-713C-BD22A68A58F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215064" y="1717247"/>
            <a:ext cx="5481626" cy="4449380"/>
          </a:xfrm>
        </p:spPr>
        <p:txBody>
          <a:bodyPr/>
          <a:lstStyle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5963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1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82" Type="http://schemas.openxmlformats.org/officeDocument/2006/relationships/image" Target="../media/image3.svg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customXml" Target="../ink/ink1.xml"/><Relationship Id="rId81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White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14B3B3-230B-6CB2-B836-A5132C8620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3288" y="1648925"/>
            <a:ext cx="11202987" cy="452009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45D83A8-9E79-2C61-4D66-EF14667415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2" y="342900"/>
            <a:ext cx="11202987" cy="6826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7" name="Footer Placeholder 66">
            <a:extLst>
              <a:ext uri="{FF2B5EF4-FFF2-40B4-BE49-F238E27FC236}">
                <a16:creationId xmlns:a16="http://schemas.microsoft.com/office/drawing/2014/main" id="{27DF4F35-707D-7AE3-40B3-DE4E98A3A0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8" y="6405456"/>
            <a:ext cx="9893725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FA504D58-0E95-843B-D693-959DB54CB7A1}"/>
              </a:ext>
            </a:extLst>
          </p:cNvPr>
          <p:cNvSpPr txBox="1"/>
          <p:nvPr userDrawn="1"/>
        </p:nvSpPr>
        <p:spPr>
          <a:xfrm>
            <a:off x="493288" y="6562481"/>
            <a:ext cx="5029200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>
                <a:solidFill>
                  <a:schemeClr val="tx2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8">
            <p14:nvContentPartPr>
              <p14:cNvPr id="142" name="Ink 141">
                <a:extLst>
                  <a:ext uri="{FF2B5EF4-FFF2-40B4-BE49-F238E27FC236}">
                    <a16:creationId xmlns:a16="http://schemas.microsoft.com/office/drawing/2014/main" id="{199B0CB7-7F87-CA94-8B08-89B820EFB438}"/>
                  </a:ext>
                </a:extLst>
              </p14:cNvPr>
              <p14:cNvContentPartPr/>
              <p14:nvPr userDrawn="1"/>
            </p14:nvContentPartPr>
            <p14:xfrm>
              <a:off x="5523564" y="-1701176"/>
              <a:ext cx="360" cy="360"/>
            </p14:xfrm>
          </p:contentPart>
        </mc:Choice>
        <mc:Fallback xmlns="">
          <p:pic>
            <p:nvPicPr>
              <p:cNvPr id="142" name="Ink 141">
                <a:extLst>
                  <a:ext uri="{FF2B5EF4-FFF2-40B4-BE49-F238E27FC236}">
                    <a16:creationId xmlns:a16="http://schemas.microsoft.com/office/drawing/2014/main" id="{199B0CB7-7F87-CA94-8B08-89B820EFB438}"/>
                  </a:ext>
                </a:extLst>
              </p:cNvPr>
              <p:cNvPicPr/>
              <p:nvPr/>
            </p:nvPicPr>
            <p:blipFill>
              <a:blip r:embed="rId80"/>
              <a:stretch>
                <a:fillRect/>
              </a:stretch>
            </p:blipFill>
            <p:spPr>
              <a:xfrm>
                <a:off x="5514564" y="-1710176"/>
                <a:ext cx="18000" cy="18000"/>
              </a:xfrm>
              <a:prstGeom prst="rect">
                <a:avLst/>
              </a:prstGeom>
            </p:spPr>
          </p:pic>
        </mc:Fallback>
      </mc:AlternateContent>
      <p:pic>
        <p:nvPicPr>
          <p:cNvPr id="190" name="Graphic 189">
            <a:extLst>
              <a:ext uri="{FF2B5EF4-FFF2-40B4-BE49-F238E27FC236}">
                <a16:creationId xmlns:a16="http://schemas.microsoft.com/office/drawing/2014/main" id="{0716F319-54B2-5DA9-B260-5E49AC90CE1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2"/>
              </a:ext>
            </a:extLst>
          </a:blip>
          <a:srcRect/>
          <a:stretch/>
        </p:blipFill>
        <p:spPr>
          <a:xfrm>
            <a:off x="11180146" y="6513177"/>
            <a:ext cx="516553" cy="15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486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05" r:id="rId1"/>
    <p:sldLayoutId id="2147484206" r:id="rId2"/>
    <p:sldLayoutId id="2147484250" r:id="rId3"/>
    <p:sldLayoutId id="2147484155" r:id="rId4"/>
    <p:sldLayoutId id="2147484212" r:id="rId5"/>
    <p:sldLayoutId id="2147484251" r:id="rId6"/>
    <p:sldLayoutId id="2147484252" r:id="rId7"/>
    <p:sldLayoutId id="2147484208" r:id="rId8"/>
    <p:sldLayoutId id="2147484209" r:id="rId9"/>
    <p:sldLayoutId id="2147484210" r:id="rId10"/>
    <p:sldLayoutId id="2147484225" r:id="rId11"/>
    <p:sldLayoutId id="2147484229" r:id="rId12"/>
    <p:sldLayoutId id="2147484201" r:id="rId13"/>
    <p:sldLayoutId id="2147484228" r:id="rId14"/>
    <p:sldLayoutId id="2147484230" r:id="rId15"/>
    <p:sldLayoutId id="2147484172" r:id="rId16"/>
    <p:sldLayoutId id="2147484226" r:id="rId17"/>
    <p:sldLayoutId id="2147484227" r:id="rId18"/>
    <p:sldLayoutId id="2147484253" r:id="rId19"/>
    <p:sldLayoutId id="2147484254" r:id="rId20"/>
    <p:sldLayoutId id="2147484255" r:id="rId21"/>
    <p:sldLayoutId id="2147484157" r:id="rId22"/>
    <p:sldLayoutId id="2147484159" r:id="rId23"/>
    <p:sldLayoutId id="2147484160" r:id="rId24"/>
    <p:sldLayoutId id="2147484164" r:id="rId25"/>
    <p:sldLayoutId id="2147484240" r:id="rId26"/>
    <p:sldLayoutId id="2147484242" r:id="rId27"/>
    <p:sldLayoutId id="2147484267" r:id="rId28"/>
    <p:sldLayoutId id="2147484268" r:id="rId29"/>
    <p:sldLayoutId id="2147484269" r:id="rId30"/>
    <p:sldLayoutId id="2147484256" r:id="rId31"/>
    <p:sldLayoutId id="2147484257" r:id="rId32"/>
    <p:sldLayoutId id="2147484258" r:id="rId33"/>
    <p:sldLayoutId id="2147484259" r:id="rId34"/>
    <p:sldLayoutId id="2147484174" r:id="rId35"/>
    <p:sldLayoutId id="2147484232" r:id="rId36"/>
    <p:sldLayoutId id="2147484175" r:id="rId37"/>
    <p:sldLayoutId id="2147484233" r:id="rId38"/>
    <p:sldLayoutId id="2147484176" r:id="rId39"/>
    <p:sldLayoutId id="2147484234" r:id="rId40"/>
    <p:sldLayoutId id="2147484177" r:id="rId41"/>
    <p:sldLayoutId id="2147484235" r:id="rId42"/>
    <p:sldLayoutId id="2147484178" r:id="rId43"/>
    <p:sldLayoutId id="2147484236" r:id="rId44"/>
    <p:sldLayoutId id="2147484179" r:id="rId45"/>
    <p:sldLayoutId id="2147484237" r:id="rId46"/>
    <p:sldLayoutId id="2147484260" r:id="rId47"/>
    <p:sldLayoutId id="2147484261" r:id="rId48"/>
    <p:sldLayoutId id="2147484243" r:id="rId49"/>
    <p:sldLayoutId id="2147484244" r:id="rId50"/>
    <p:sldLayoutId id="2147484245" r:id="rId51"/>
    <p:sldLayoutId id="2147484246" r:id="rId52"/>
    <p:sldLayoutId id="2147484247" r:id="rId53"/>
    <p:sldLayoutId id="2147484248" r:id="rId54"/>
    <p:sldLayoutId id="2147484262" r:id="rId55"/>
    <p:sldLayoutId id="2147484182" r:id="rId56"/>
    <p:sldLayoutId id="2147484183" r:id="rId57"/>
    <p:sldLayoutId id="2147484184" r:id="rId58"/>
    <p:sldLayoutId id="2147484185" r:id="rId59"/>
    <p:sldLayoutId id="2147484186" r:id="rId60"/>
    <p:sldLayoutId id="2147484187" r:id="rId61"/>
    <p:sldLayoutId id="2147484264" r:id="rId62"/>
    <p:sldLayoutId id="2147484189" r:id="rId63"/>
    <p:sldLayoutId id="2147484190" r:id="rId64"/>
    <p:sldLayoutId id="2147484191" r:id="rId65"/>
    <p:sldLayoutId id="2147484192" r:id="rId66"/>
    <p:sldLayoutId id="2147484193" r:id="rId67"/>
    <p:sldLayoutId id="2147484194" r:id="rId68"/>
    <p:sldLayoutId id="2147484263" r:id="rId69"/>
    <p:sldLayoutId id="2147484202" r:id="rId70"/>
    <p:sldLayoutId id="2147484215" r:id="rId71"/>
    <p:sldLayoutId id="2147484219" r:id="rId72"/>
    <p:sldLayoutId id="2147484220" r:id="rId73"/>
    <p:sldLayoutId id="2147484221" r:id="rId74"/>
    <p:sldLayoutId id="2147484270" r:id="rId75"/>
    <p:sldLayoutId id="2147484204" r:id="rId76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b="0" i="0" kern="1200">
          <a:solidFill>
            <a:schemeClr val="tx1"/>
          </a:solidFill>
          <a:latin typeface="ES Build" pitchFamily="2" charset="77"/>
          <a:ea typeface="ES Build" pitchFamily="2" charset="77"/>
          <a:cs typeface="+mj-cs"/>
        </a:defRPr>
      </a:lvl1pPr>
    </p:titleStyle>
    <p:bodyStyle>
      <a:lvl1pPr marL="0" indent="0" algn="l" defTabSz="914400" rtl="0" eaLnBrk="1" latinLnBrk="0" hangingPunct="1">
        <a:lnSpc>
          <a:spcPct val="96000"/>
        </a:lnSpc>
        <a:spcBef>
          <a:spcPts val="1200"/>
        </a:spcBef>
        <a:spcAft>
          <a:spcPts val="600"/>
        </a:spcAft>
        <a:buClrTx/>
        <a:buFont typeface="Calibri" panose="020F0502020204030204" pitchFamily="34" charset="0"/>
        <a:buChar char="​"/>
        <a:tabLst/>
        <a:defRPr sz="2100" b="0" i="0" kern="1200">
          <a:solidFill>
            <a:schemeClr val="tx1"/>
          </a:solidFill>
          <a:latin typeface="ES Build Neutral" pitchFamily="2" charset="77"/>
          <a:ea typeface="ES Build Neutral" pitchFamily="2" charset="77"/>
          <a:cs typeface="+mn-cs"/>
        </a:defRPr>
      </a:lvl1pPr>
      <a:lvl2pPr marL="173736" indent="-173736" algn="l" defTabSz="914400" rtl="0" eaLnBrk="1" latinLnBrk="0" hangingPunct="1">
        <a:lnSpc>
          <a:spcPct val="96000"/>
        </a:lnSpc>
        <a:spcBef>
          <a:spcPts val="300"/>
        </a:spcBef>
        <a:spcAft>
          <a:spcPts val="150"/>
        </a:spcAft>
        <a:buClrTx/>
        <a:buFont typeface="Arial" panose="020B0604020202020204" pitchFamily="34" charset="0"/>
        <a:buChar char="•"/>
        <a:tabLst/>
        <a:defRPr sz="2100" b="0" i="0" kern="1200">
          <a:solidFill>
            <a:schemeClr val="tx1"/>
          </a:solidFill>
          <a:latin typeface="ES Build Neutral" pitchFamily="2" charset="77"/>
          <a:ea typeface="ES Build Neutral" pitchFamily="2" charset="77"/>
          <a:cs typeface="+mn-cs"/>
        </a:defRPr>
      </a:lvl2pPr>
      <a:lvl3pPr marL="342900" indent="-171450" algn="l" defTabSz="914400" rtl="0" eaLnBrk="1" latinLnBrk="0" hangingPunct="1">
        <a:lnSpc>
          <a:spcPct val="96000"/>
        </a:lnSpc>
        <a:spcBef>
          <a:spcPts val="300"/>
        </a:spcBef>
        <a:spcAft>
          <a:spcPts val="150"/>
        </a:spcAft>
        <a:buClrTx/>
        <a:buFont typeface="Arial" panose="020B0604020202020204" pitchFamily="34" charset="0"/>
        <a:buChar char="•"/>
        <a:tabLst/>
        <a:defRPr sz="1600" b="0" i="0" kern="1200">
          <a:solidFill>
            <a:schemeClr val="tx1"/>
          </a:solidFill>
          <a:latin typeface="ES Build Neutral" pitchFamily="2" charset="77"/>
          <a:ea typeface="ES Build Neutral" pitchFamily="2" charset="77"/>
          <a:cs typeface="+mn-cs"/>
        </a:defRPr>
      </a:lvl3pPr>
      <a:lvl4pPr marL="576072" indent="-173736" algn="l" defTabSz="914400" rtl="0" eaLnBrk="1" latinLnBrk="0" hangingPunct="1">
        <a:lnSpc>
          <a:spcPct val="96000"/>
        </a:lnSpc>
        <a:spcBef>
          <a:spcPts val="300"/>
        </a:spcBef>
        <a:spcAft>
          <a:spcPts val="150"/>
        </a:spcAft>
        <a:buClrTx/>
        <a:buFont typeface="Arial" panose="020B0604020202020204" pitchFamily="34" charset="0"/>
        <a:buChar char="•"/>
        <a:tabLst/>
        <a:defRPr sz="1600" b="0" i="0" kern="1200">
          <a:solidFill>
            <a:schemeClr val="tx1"/>
          </a:solidFill>
          <a:latin typeface="ES Build Neutral" pitchFamily="2" charset="77"/>
          <a:ea typeface="ES Build Neutral" pitchFamily="2" charset="77"/>
          <a:cs typeface="+mn-cs"/>
        </a:defRPr>
      </a:lvl4pPr>
      <a:lvl5pPr marL="731520" indent="-173736" algn="l" defTabSz="914400" rtl="0" eaLnBrk="1" latinLnBrk="0" hangingPunct="1">
        <a:lnSpc>
          <a:spcPct val="96000"/>
        </a:lnSpc>
        <a:spcBef>
          <a:spcPts val="300"/>
        </a:spcBef>
        <a:spcAft>
          <a:spcPts val="150"/>
        </a:spcAft>
        <a:buFont typeface="Arial" panose="020B0604020202020204" pitchFamily="34" charset="0"/>
        <a:buChar char="•"/>
        <a:tabLst/>
        <a:defRPr sz="1400" b="0" i="0" kern="1200">
          <a:solidFill>
            <a:schemeClr val="tx1"/>
          </a:solidFill>
          <a:latin typeface="ES Build Neutral" pitchFamily="2" charset="77"/>
          <a:ea typeface="ES Build Neutral" pitchFamily="2" charset="77"/>
          <a:cs typeface="+mn-cs"/>
        </a:defRPr>
      </a:lvl5pPr>
      <a:lvl6pPr marL="11113" indent="0" algn="l" defTabSz="914400" rtl="0" eaLnBrk="1" latinLnBrk="0" hangingPunct="1">
        <a:lnSpc>
          <a:spcPct val="96000"/>
        </a:lnSpc>
        <a:spcBef>
          <a:spcPts val="600"/>
        </a:spcBef>
        <a:spcAft>
          <a:spcPts val="300"/>
        </a:spcAft>
        <a:buFont typeface="System Font Regular"/>
        <a:buChar char="​"/>
        <a:tabLst/>
        <a:defRPr sz="1600" b="0" i="0" kern="1200">
          <a:solidFill>
            <a:schemeClr val="tx1"/>
          </a:solidFill>
          <a:latin typeface="ES Build Neutral" pitchFamily="2" charset="77"/>
          <a:ea typeface="ES Build Neutral" pitchFamily="2" charset="77"/>
          <a:cs typeface="+mn-cs"/>
        </a:defRPr>
      </a:lvl6pPr>
      <a:lvl7pPr marL="11113" indent="0" algn="l" defTabSz="914400" rtl="0" eaLnBrk="1" latinLnBrk="0" hangingPunct="1">
        <a:lnSpc>
          <a:spcPct val="96000"/>
        </a:lnSpc>
        <a:spcBef>
          <a:spcPts val="600"/>
        </a:spcBef>
        <a:spcAft>
          <a:spcPts val="300"/>
        </a:spcAft>
        <a:buFont typeface="System Font Regular"/>
        <a:buChar char="​"/>
        <a:tabLst/>
        <a:defRPr sz="1600" b="0" i="0" kern="1200">
          <a:solidFill>
            <a:schemeClr val="tx1"/>
          </a:solidFill>
          <a:latin typeface="ES Build Neutral" pitchFamily="2" charset="77"/>
          <a:ea typeface="ES Build Neutral" pitchFamily="2" charset="77"/>
          <a:cs typeface="+mn-cs"/>
        </a:defRPr>
      </a:lvl7pPr>
      <a:lvl8pPr marL="0" indent="0" algn="l" defTabSz="914400" rtl="0" eaLnBrk="1" latinLnBrk="0" hangingPunct="1">
        <a:lnSpc>
          <a:spcPct val="84000"/>
        </a:lnSpc>
        <a:spcBef>
          <a:spcPts val="300"/>
        </a:spcBef>
        <a:buFont typeface="System Font Regular"/>
        <a:buChar char="​"/>
        <a:tabLst/>
        <a:defRPr sz="5500" b="0" i="0" kern="1200" spc="-150" baseline="0">
          <a:solidFill>
            <a:srgbClr val="8E71F4"/>
          </a:solidFill>
          <a:latin typeface="ES Build Neutral" pitchFamily="2" charset="77"/>
          <a:ea typeface="ES Build Neutral" pitchFamily="2" charset="77"/>
          <a:cs typeface="+mn-cs"/>
        </a:defRPr>
      </a:lvl8pPr>
      <a:lvl9pPr marL="11113" indent="0" algn="l" defTabSz="914400" rtl="0" eaLnBrk="1" latinLnBrk="0" hangingPunct="1">
        <a:lnSpc>
          <a:spcPct val="84000"/>
        </a:lnSpc>
        <a:spcBef>
          <a:spcPts val="0"/>
        </a:spcBef>
        <a:buFont typeface="System Font Regular"/>
        <a:buChar char="​"/>
        <a:tabLst/>
        <a:defRPr sz="11000" b="0" i="0" kern="1200" spc="-300">
          <a:solidFill>
            <a:srgbClr val="8E71F4"/>
          </a:solidFill>
          <a:latin typeface="ES Build Neutral" pitchFamily="2" charset="77"/>
          <a:ea typeface="ES Build Neutral" pitchFamily="2" charset="77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userDrawn="1">
          <p15:clr>
            <a:srgbClr val="F26B43"/>
          </p15:clr>
        </p15:guide>
        <p15:guide id="3" pos="7679" userDrawn="1">
          <p15:clr>
            <a:srgbClr val="F26B43"/>
          </p15:clr>
        </p15:guide>
        <p15:guide id="7" orient="horz" pos="214" userDrawn="1">
          <p15:clr>
            <a:srgbClr val="F26B43"/>
          </p15:clr>
        </p15:guide>
        <p15:guide id="17" orient="horz" pos="4102" userDrawn="1">
          <p15:clr>
            <a:srgbClr val="F26B43"/>
          </p15:clr>
        </p15:guide>
        <p15:guide id="18" orient="horz" pos="4318" userDrawn="1">
          <p15:clr>
            <a:srgbClr val="F26B43"/>
          </p15:clr>
        </p15:guide>
        <p15:guide id="25" pos="7368" userDrawn="1">
          <p15:clr>
            <a:srgbClr val="F26B43"/>
          </p15:clr>
        </p15:guide>
        <p15:guide id="26" pos="311" userDrawn="1">
          <p15:clr>
            <a:srgbClr val="F26B43"/>
          </p15:clr>
        </p15:guide>
        <p15:guide id="48" orient="horz" pos="1" userDrawn="1">
          <p15:clr>
            <a:srgbClr val="F26B43"/>
          </p15:clr>
        </p15:guide>
        <p15:guide id="62" pos="767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04.svg"/><Relationship Id="rId18" Type="http://schemas.openxmlformats.org/officeDocument/2006/relationships/image" Target="../media/image209.png"/><Relationship Id="rId26" Type="http://schemas.openxmlformats.org/officeDocument/2006/relationships/image" Target="../media/image217.png"/><Relationship Id="rId3" Type="http://schemas.openxmlformats.org/officeDocument/2006/relationships/image" Target="../media/image194.svg"/><Relationship Id="rId21" Type="http://schemas.openxmlformats.org/officeDocument/2006/relationships/image" Target="../media/image212.svg"/><Relationship Id="rId7" Type="http://schemas.openxmlformats.org/officeDocument/2006/relationships/image" Target="../media/image198.svg"/><Relationship Id="rId12" Type="http://schemas.openxmlformats.org/officeDocument/2006/relationships/image" Target="../media/image203.png"/><Relationship Id="rId17" Type="http://schemas.openxmlformats.org/officeDocument/2006/relationships/image" Target="../media/image208.svg"/><Relationship Id="rId25" Type="http://schemas.openxmlformats.org/officeDocument/2006/relationships/image" Target="../media/image216.svg"/><Relationship Id="rId33" Type="http://schemas.openxmlformats.org/officeDocument/2006/relationships/image" Target="../media/image224.svg"/><Relationship Id="rId2" Type="http://schemas.openxmlformats.org/officeDocument/2006/relationships/image" Target="../media/image193.png"/><Relationship Id="rId16" Type="http://schemas.openxmlformats.org/officeDocument/2006/relationships/image" Target="../media/image207.png"/><Relationship Id="rId20" Type="http://schemas.openxmlformats.org/officeDocument/2006/relationships/image" Target="../media/image211.png"/><Relationship Id="rId29" Type="http://schemas.openxmlformats.org/officeDocument/2006/relationships/image" Target="../media/image220.sv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97.png"/><Relationship Id="rId11" Type="http://schemas.openxmlformats.org/officeDocument/2006/relationships/image" Target="../media/image202.svg"/><Relationship Id="rId24" Type="http://schemas.openxmlformats.org/officeDocument/2006/relationships/image" Target="../media/image215.png"/><Relationship Id="rId32" Type="http://schemas.openxmlformats.org/officeDocument/2006/relationships/image" Target="../media/image223.png"/><Relationship Id="rId5" Type="http://schemas.openxmlformats.org/officeDocument/2006/relationships/image" Target="../media/image196.svg"/><Relationship Id="rId15" Type="http://schemas.openxmlformats.org/officeDocument/2006/relationships/image" Target="../media/image206.svg"/><Relationship Id="rId23" Type="http://schemas.openxmlformats.org/officeDocument/2006/relationships/image" Target="../media/image214.svg"/><Relationship Id="rId28" Type="http://schemas.openxmlformats.org/officeDocument/2006/relationships/image" Target="../media/image219.png"/><Relationship Id="rId10" Type="http://schemas.openxmlformats.org/officeDocument/2006/relationships/image" Target="../media/image201.png"/><Relationship Id="rId19" Type="http://schemas.openxmlformats.org/officeDocument/2006/relationships/image" Target="../media/image210.svg"/><Relationship Id="rId31" Type="http://schemas.openxmlformats.org/officeDocument/2006/relationships/image" Target="../media/image222.svg"/><Relationship Id="rId4" Type="http://schemas.openxmlformats.org/officeDocument/2006/relationships/image" Target="../media/image195.png"/><Relationship Id="rId9" Type="http://schemas.openxmlformats.org/officeDocument/2006/relationships/image" Target="../media/image200.svg"/><Relationship Id="rId14" Type="http://schemas.openxmlformats.org/officeDocument/2006/relationships/image" Target="../media/image205.png"/><Relationship Id="rId22" Type="http://schemas.openxmlformats.org/officeDocument/2006/relationships/image" Target="../media/image213.png"/><Relationship Id="rId27" Type="http://schemas.openxmlformats.org/officeDocument/2006/relationships/image" Target="../media/image218.svg"/><Relationship Id="rId30" Type="http://schemas.openxmlformats.org/officeDocument/2006/relationships/image" Target="../media/image221.png"/><Relationship Id="rId8" Type="http://schemas.openxmlformats.org/officeDocument/2006/relationships/image" Target="../media/image199.png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35.png"/><Relationship Id="rId18" Type="http://schemas.openxmlformats.org/officeDocument/2006/relationships/image" Target="../media/image240.svg"/><Relationship Id="rId26" Type="http://schemas.openxmlformats.org/officeDocument/2006/relationships/image" Target="../media/image248.svg"/><Relationship Id="rId39" Type="http://schemas.openxmlformats.org/officeDocument/2006/relationships/image" Target="../media/image261.png"/><Relationship Id="rId21" Type="http://schemas.openxmlformats.org/officeDocument/2006/relationships/image" Target="../media/image243.png"/><Relationship Id="rId34" Type="http://schemas.openxmlformats.org/officeDocument/2006/relationships/image" Target="../media/image256.svg"/><Relationship Id="rId42" Type="http://schemas.openxmlformats.org/officeDocument/2006/relationships/image" Target="../media/image264.svg"/><Relationship Id="rId47" Type="http://schemas.openxmlformats.org/officeDocument/2006/relationships/image" Target="../media/image269.png"/><Relationship Id="rId50" Type="http://schemas.openxmlformats.org/officeDocument/2006/relationships/image" Target="../media/image272.svg"/><Relationship Id="rId55" Type="http://schemas.openxmlformats.org/officeDocument/2006/relationships/image" Target="../media/image277.png"/><Relationship Id="rId7" Type="http://schemas.openxmlformats.org/officeDocument/2006/relationships/image" Target="../media/image229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38.svg"/><Relationship Id="rId29" Type="http://schemas.openxmlformats.org/officeDocument/2006/relationships/image" Target="../media/image251.png"/><Relationship Id="rId11" Type="http://schemas.openxmlformats.org/officeDocument/2006/relationships/image" Target="../media/image233.png"/><Relationship Id="rId24" Type="http://schemas.openxmlformats.org/officeDocument/2006/relationships/image" Target="../media/image246.svg"/><Relationship Id="rId32" Type="http://schemas.openxmlformats.org/officeDocument/2006/relationships/image" Target="../media/image254.svg"/><Relationship Id="rId37" Type="http://schemas.openxmlformats.org/officeDocument/2006/relationships/image" Target="../media/image259.png"/><Relationship Id="rId40" Type="http://schemas.openxmlformats.org/officeDocument/2006/relationships/image" Target="../media/image262.svg"/><Relationship Id="rId45" Type="http://schemas.openxmlformats.org/officeDocument/2006/relationships/image" Target="../media/image267.png"/><Relationship Id="rId53" Type="http://schemas.openxmlformats.org/officeDocument/2006/relationships/image" Target="../media/image275.png"/><Relationship Id="rId5" Type="http://schemas.openxmlformats.org/officeDocument/2006/relationships/image" Target="../media/image227.png"/><Relationship Id="rId10" Type="http://schemas.openxmlformats.org/officeDocument/2006/relationships/image" Target="../media/image232.svg"/><Relationship Id="rId19" Type="http://schemas.openxmlformats.org/officeDocument/2006/relationships/image" Target="../media/image241.png"/><Relationship Id="rId31" Type="http://schemas.openxmlformats.org/officeDocument/2006/relationships/image" Target="../media/image253.png"/><Relationship Id="rId44" Type="http://schemas.openxmlformats.org/officeDocument/2006/relationships/image" Target="../media/image266.svg"/><Relationship Id="rId52" Type="http://schemas.openxmlformats.org/officeDocument/2006/relationships/image" Target="../media/image274.svg"/><Relationship Id="rId4" Type="http://schemas.openxmlformats.org/officeDocument/2006/relationships/image" Target="../media/image226.svg"/><Relationship Id="rId9" Type="http://schemas.openxmlformats.org/officeDocument/2006/relationships/image" Target="../media/image231.png"/><Relationship Id="rId14" Type="http://schemas.openxmlformats.org/officeDocument/2006/relationships/image" Target="../media/image236.svg"/><Relationship Id="rId22" Type="http://schemas.openxmlformats.org/officeDocument/2006/relationships/image" Target="../media/image244.svg"/><Relationship Id="rId27" Type="http://schemas.openxmlformats.org/officeDocument/2006/relationships/image" Target="../media/image249.png"/><Relationship Id="rId30" Type="http://schemas.openxmlformats.org/officeDocument/2006/relationships/image" Target="../media/image252.svg"/><Relationship Id="rId35" Type="http://schemas.openxmlformats.org/officeDocument/2006/relationships/image" Target="../media/image257.png"/><Relationship Id="rId43" Type="http://schemas.openxmlformats.org/officeDocument/2006/relationships/image" Target="../media/image265.png"/><Relationship Id="rId48" Type="http://schemas.openxmlformats.org/officeDocument/2006/relationships/image" Target="../media/image270.svg"/><Relationship Id="rId56" Type="http://schemas.openxmlformats.org/officeDocument/2006/relationships/image" Target="../media/image278.svg"/><Relationship Id="rId8" Type="http://schemas.openxmlformats.org/officeDocument/2006/relationships/image" Target="../media/image230.svg"/><Relationship Id="rId51" Type="http://schemas.openxmlformats.org/officeDocument/2006/relationships/image" Target="../media/image273.png"/><Relationship Id="rId3" Type="http://schemas.openxmlformats.org/officeDocument/2006/relationships/image" Target="../media/image225.png"/><Relationship Id="rId12" Type="http://schemas.openxmlformats.org/officeDocument/2006/relationships/image" Target="../media/image234.svg"/><Relationship Id="rId17" Type="http://schemas.openxmlformats.org/officeDocument/2006/relationships/image" Target="../media/image239.png"/><Relationship Id="rId25" Type="http://schemas.openxmlformats.org/officeDocument/2006/relationships/image" Target="../media/image247.png"/><Relationship Id="rId33" Type="http://schemas.openxmlformats.org/officeDocument/2006/relationships/image" Target="../media/image255.png"/><Relationship Id="rId38" Type="http://schemas.openxmlformats.org/officeDocument/2006/relationships/image" Target="../media/image260.svg"/><Relationship Id="rId46" Type="http://schemas.openxmlformats.org/officeDocument/2006/relationships/image" Target="../media/image268.svg"/><Relationship Id="rId20" Type="http://schemas.openxmlformats.org/officeDocument/2006/relationships/image" Target="../media/image242.svg"/><Relationship Id="rId41" Type="http://schemas.openxmlformats.org/officeDocument/2006/relationships/image" Target="../media/image263.png"/><Relationship Id="rId54" Type="http://schemas.openxmlformats.org/officeDocument/2006/relationships/image" Target="../media/image276.sv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28.svg"/><Relationship Id="rId15" Type="http://schemas.openxmlformats.org/officeDocument/2006/relationships/image" Target="../media/image237.png"/><Relationship Id="rId23" Type="http://schemas.openxmlformats.org/officeDocument/2006/relationships/image" Target="../media/image245.png"/><Relationship Id="rId28" Type="http://schemas.openxmlformats.org/officeDocument/2006/relationships/image" Target="../media/image250.svg"/><Relationship Id="rId36" Type="http://schemas.openxmlformats.org/officeDocument/2006/relationships/image" Target="../media/image258.svg"/><Relationship Id="rId49" Type="http://schemas.openxmlformats.org/officeDocument/2006/relationships/image" Target="../media/image271.png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90.svg"/><Relationship Id="rId18" Type="http://schemas.openxmlformats.org/officeDocument/2006/relationships/image" Target="../media/image295.png"/><Relationship Id="rId26" Type="http://schemas.openxmlformats.org/officeDocument/2006/relationships/image" Target="../media/image303.png"/><Relationship Id="rId39" Type="http://schemas.openxmlformats.org/officeDocument/2006/relationships/image" Target="../media/image316.svg"/><Relationship Id="rId21" Type="http://schemas.openxmlformats.org/officeDocument/2006/relationships/image" Target="../media/image298.svg"/><Relationship Id="rId34" Type="http://schemas.openxmlformats.org/officeDocument/2006/relationships/image" Target="../media/image311.png"/><Relationship Id="rId7" Type="http://schemas.openxmlformats.org/officeDocument/2006/relationships/image" Target="../media/image284.svg"/><Relationship Id="rId12" Type="http://schemas.openxmlformats.org/officeDocument/2006/relationships/image" Target="../media/image289.png"/><Relationship Id="rId17" Type="http://schemas.openxmlformats.org/officeDocument/2006/relationships/image" Target="../media/image294.svg"/><Relationship Id="rId25" Type="http://schemas.openxmlformats.org/officeDocument/2006/relationships/image" Target="../media/image302.svg"/><Relationship Id="rId33" Type="http://schemas.openxmlformats.org/officeDocument/2006/relationships/image" Target="../media/image310.svg"/><Relationship Id="rId38" Type="http://schemas.openxmlformats.org/officeDocument/2006/relationships/image" Target="../media/image315.png"/><Relationship Id="rId2" Type="http://schemas.openxmlformats.org/officeDocument/2006/relationships/image" Target="../media/image279.png"/><Relationship Id="rId16" Type="http://schemas.openxmlformats.org/officeDocument/2006/relationships/image" Target="../media/image293.png"/><Relationship Id="rId20" Type="http://schemas.openxmlformats.org/officeDocument/2006/relationships/image" Target="../media/image297.png"/><Relationship Id="rId29" Type="http://schemas.openxmlformats.org/officeDocument/2006/relationships/image" Target="../media/image306.sv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83.png"/><Relationship Id="rId11" Type="http://schemas.openxmlformats.org/officeDocument/2006/relationships/image" Target="../media/image288.svg"/><Relationship Id="rId24" Type="http://schemas.openxmlformats.org/officeDocument/2006/relationships/image" Target="../media/image301.png"/><Relationship Id="rId32" Type="http://schemas.openxmlformats.org/officeDocument/2006/relationships/image" Target="../media/image309.png"/><Relationship Id="rId37" Type="http://schemas.openxmlformats.org/officeDocument/2006/relationships/image" Target="../media/image314.svg"/><Relationship Id="rId5" Type="http://schemas.openxmlformats.org/officeDocument/2006/relationships/image" Target="../media/image282.svg"/><Relationship Id="rId15" Type="http://schemas.openxmlformats.org/officeDocument/2006/relationships/image" Target="../media/image292.svg"/><Relationship Id="rId23" Type="http://schemas.openxmlformats.org/officeDocument/2006/relationships/image" Target="../media/image300.svg"/><Relationship Id="rId28" Type="http://schemas.openxmlformats.org/officeDocument/2006/relationships/image" Target="../media/image305.png"/><Relationship Id="rId36" Type="http://schemas.openxmlformats.org/officeDocument/2006/relationships/image" Target="../media/image313.png"/><Relationship Id="rId10" Type="http://schemas.openxmlformats.org/officeDocument/2006/relationships/image" Target="../media/image287.png"/><Relationship Id="rId19" Type="http://schemas.openxmlformats.org/officeDocument/2006/relationships/image" Target="../media/image296.svg"/><Relationship Id="rId31" Type="http://schemas.openxmlformats.org/officeDocument/2006/relationships/image" Target="../media/image308.svg"/><Relationship Id="rId4" Type="http://schemas.openxmlformats.org/officeDocument/2006/relationships/image" Target="../media/image281.png"/><Relationship Id="rId9" Type="http://schemas.openxmlformats.org/officeDocument/2006/relationships/image" Target="../media/image286.svg"/><Relationship Id="rId14" Type="http://schemas.openxmlformats.org/officeDocument/2006/relationships/image" Target="../media/image291.png"/><Relationship Id="rId22" Type="http://schemas.openxmlformats.org/officeDocument/2006/relationships/image" Target="../media/image299.png"/><Relationship Id="rId27" Type="http://schemas.openxmlformats.org/officeDocument/2006/relationships/image" Target="../media/image304.svg"/><Relationship Id="rId30" Type="http://schemas.openxmlformats.org/officeDocument/2006/relationships/image" Target="../media/image307.png"/><Relationship Id="rId35" Type="http://schemas.openxmlformats.org/officeDocument/2006/relationships/image" Target="../media/image312.svg"/><Relationship Id="rId8" Type="http://schemas.openxmlformats.org/officeDocument/2006/relationships/image" Target="../media/image285.png"/><Relationship Id="rId3" Type="http://schemas.openxmlformats.org/officeDocument/2006/relationships/image" Target="../media/image280.sv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1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8.svg"/><Relationship Id="rId18" Type="http://schemas.openxmlformats.org/officeDocument/2006/relationships/image" Target="../media/image331.png"/><Relationship Id="rId26" Type="http://schemas.openxmlformats.org/officeDocument/2006/relationships/image" Target="../media/image339.png"/><Relationship Id="rId21" Type="http://schemas.openxmlformats.org/officeDocument/2006/relationships/image" Target="../media/image334.svg"/><Relationship Id="rId34" Type="http://schemas.openxmlformats.org/officeDocument/2006/relationships/image" Target="../media/image347.png"/><Relationship Id="rId7" Type="http://schemas.openxmlformats.org/officeDocument/2006/relationships/image" Target="../media/image322.svg"/><Relationship Id="rId12" Type="http://schemas.openxmlformats.org/officeDocument/2006/relationships/image" Target="../media/image37.png"/><Relationship Id="rId17" Type="http://schemas.openxmlformats.org/officeDocument/2006/relationships/image" Target="../media/image330.svg"/><Relationship Id="rId25" Type="http://schemas.openxmlformats.org/officeDocument/2006/relationships/image" Target="../media/image338.svg"/><Relationship Id="rId33" Type="http://schemas.openxmlformats.org/officeDocument/2006/relationships/image" Target="../media/image346.svg"/><Relationship Id="rId2" Type="http://schemas.openxmlformats.org/officeDocument/2006/relationships/image" Target="../media/image317.png"/><Relationship Id="rId16" Type="http://schemas.openxmlformats.org/officeDocument/2006/relationships/image" Target="../media/image329.png"/><Relationship Id="rId20" Type="http://schemas.openxmlformats.org/officeDocument/2006/relationships/image" Target="../media/image333.png"/><Relationship Id="rId29" Type="http://schemas.openxmlformats.org/officeDocument/2006/relationships/image" Target="../media/image342.sv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321.png"/><Relationship Id="rId11" Type="http://schemas.openxmlformats.org/officeDocument/2006/relationships/image" Target="../media/image326.svg"/><Relationship Id="rId24" Type="http://schemas.openxmlformats.org/officeDocument/2006/relationships/image" Target="../media/image337.png"/><Relationship Id="rId32" Type="http://schemas.openxmlformats.org/officeDocument/2006/relationships/image" Target="../media/image345.png"/><Relationship Id="rId37" Type="http://schemas.openxmlformats.org/officeDocument/2006/relationships/image" Target="../media/image350.svg"/><Relationship Id="rId5" Type="http://schemas.openxmlformats.org/officeDocument/2006/relationships/image" Target="../media/image320.svg"/><Relationship Id="rId15" Type="http://schemas.openxmlformats.org/officeDocument/2006/relationships/image" Target="../media/image328.svg"/><Relationship Id="rId23" Type="http://schemas.openxmlformats.org/officeDocument/2006/relationships/image" Target="../media/image336.svg"/><Relationship Id="rId28" Type="http://schemas.openxmlformats.org/officeDocument/2006/relationships/image" Target="../media/image341.png"/><Relationship Id="rId36" Type="http://schemas.openxmlformats.org/officeDocument/2006/relationships/image" Target="../media/image349.png"/><Relationship Id="rId10" Type="http://schemas.openxmlformats.org/officeDocument/2006/relationships/image" Target="../media/image325.png"/><Relationship Id="rId19" Type="http://schemas.openxmlformats.org/officeDocument/2006/relationships/image" Target="../media/image332.svg"/><Relationship Id="rId31" Type="http://schemas.openxmlformats.org/officeDocument/2006/relationships/image" Target="../media/image344.svg"/><Relationship Id="rId4" Type="http://schemas.openxmlformats.org/officeDocument/2006/relationships/image" Target="../media/image319.png"/><Relationship Id="rId9" Type="http://schemas.openxmlformats.org/officeDocument/2006/relationships/image" Target="../media/image324.svg"/><Relationship Id="rId14" Type="http://schemas.openxmlformats.org/officeDocument/2006/relationships/image" Target="../media/image327.png"/><Relationship Id="rId22" Type="http://schemas.openxmlformats.org/officeDocument/2006/relationships/image" Target="../media/image335.png"/><Relationship Id="rId27" Type="http://schemas.openxmlformats.org/officeDocument/2006/relationships/image" Target="../media/image340.svg"/><Relationship Id="rId30" Type="http://schemas.openxmlformats.org/officeDocument/2006/relationships/image" Target="../media/image343.png"/><Relationship Id="rId35" Type="http://schemas.openxmlformats.org/officeDocument/2006/relationships/image" Target="../media/image348.svg"/><Relationship Id="rId8" Type="http://schemas.openxmlformats.org/officeDocument/2006/relationships/image" Target="../media/image323.png"/><Relationship Id="rId3" Type="http://schemas.openxmlformats.org/officeDocument/2006/relationships/image" Target="../media/image318.svg"/></Relationships>
</file>

<file path=ppt/slides/_rels/slide1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60.svg"/><Relationship Id="rId18" Type="http://schemas.openxmlformats.org/officeDocument/2006/relationships/image" Target="../media/image365.png"/><Relationship Id="rId26" Type="http://schemas.openxmlformats.org/officeDocument/2006/relationships/image" Target="../media/image373.png"/><Relationship Id="rId21" Type="http://schemas.openxmlformats.org/officeDocument/2006/relationships/image" Target="../media/image368.svg"/><Relationship Id="rId34" Type="http://schemas.openxmlformats.org/officeDocument/2006/relationships/image" Target="../media/image380.png"/><Relationship Id="rId7" Type="http://schemas.openxmlformats.org/officeDocument/2006/relationships/image" Target="../media/image356.svg"/><Relationship Id="rId12" Type="http://schemas.openxmlformats.org/officeDocument/2006/relationships/image" Target="../media/image359.png"/><Relationship Id="rId17" Type="http://schemas.openxmlformats.org/officeDocument/2006/relationships/image" Target="../media/image364.svg"/><Relationship Id="rId25" Type="http://schemas.openxmlformats.org/officeDocument/2006/relationships/image" Target="../media/image372.svg"/><Relationship Id="rId33" Type="http://schemas.openxmlformats.org/officeDocument/2006/relationships/image" Target="../media/image379.svg"/><Relationship Id="rId2" Type="http://schemas.openxmlformats.org/officeDocument/2006/relationships/image" Target="../media/image351.png"/><Relationship Id="rId16" Type="http://schemas.openxmlformats.org/officeDocument/2006/relationships/image" Target="../media/image363.png"/><Relationship Id="rId20" Type="http://schemas.openxmlformats.org/officeDocument/2006/relationships/image" Target="../media/image367.png"/><Relationship Id="rId29" Type="http://schemas.openxmlformats.org/officeDocument/2006/relationships/image" Target="../media/image375.sv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355.png"/><Relationship Id="rId11" Type="http://schemas.openxmlformats.org/officeDocument/2006/relationships/image" Target="../media/image358.svg"/><Relationship Id="rId24" Type="http://schemas.openxmlformats.org/officeDocument/2006/relationships/image" Target="../media/image371.png"/><Relationship Id="rId32" Type="http://schemas.openxmlformats.org/officeDocument/2006/relationships/image" Target="../media/image378.png"/><Relationship Id="rId37" Type="http://schemas.openxmlformats.org/officeDocument/2006/relationships/image" Target="../media/image383.svg"/><Relationship Id="rId5" Type="http://schemas.openxmlformats.org/officeDocument/2006/relationships/image" Target="../media/image354.svg"/><Relationship Id="rId15" Type="http://schemas.openxmlformats.org/officeDocument/2006/relationships/image" Target="../media/image362.svg"/><Relationship Id="rId23" Type="http://schemas.openxmlformats.org/officeDocument/2006/relationships/image" Target="../media/image370.svg"/><Relationship Id="rId28" Type="http://schemas.openxmlformats.org/officeDocument/2006/relationships/image" Target="../media/image49.png"/><Relationship Id="rId36" Type="http://schemas.openxmlformats.org/officeDocument/2006/relationships/image" Target="../media/image382.png"/><Relationship Id="rId10" Type="http://schemas.openxmlformats.org/officeDocument/2006/relationships/image" Target="../media/image357.png"/><Relationship Id="rId19" Type="http://schemas.openxmlformats.org/officeDocument/2006/relationships/image" Target="../media/image366.svg"/><Relationship Id="rId31" Type="http://schemas.openxmlformats.org/officeDocument/2006/relationships/image" Target="../media/image377.svg"/><Relationship Id="rId4" Type="http://schemas.openxmlformats.org/officeDocument/2006/relationships/image" Target="../media/image353.png"/><Relationship Id="rId9" Type="http://schemas.openxmlformats.org/officeDocument/2006/relationships/image" Target="../media/image40.svg"/><Relationship Id="rId14" Type="http://schemas.openxmlformats.org/officeDocument/2006/relationships/image" Target="../media/image361.png"/><Relationship Id="rId22" Type="http://schemas.openxmlformats.org/officeDocument/2006/relationships/image" Target="../media/image369.png"/><Relationship Id="rId27" Type="http://schemas.openxmlformats.org/officeDocument/2006/relationships/image" Target="../media/image374.svg"/><Relationship Id="rId30" Type="http://schemas.openxmlformats.org/officeDocument/2006/relationships/image" Target="../media/image376.png"/><Relationship Id="rId35" Type="http://schemas.openxmlformats.org/officeDocument/2006/relationships/image" Target="../media/image381.svg"/><Relationship Id="rId8" Type="http://schemas.openxmlformats.org/officeDocument/2006/relationships/image" Target="../media/image39.png"/><Relationship Id="rId3" Type="http://schemas.openxmlformats.org/officeDocument/2006/relationships/image" Target="../media/image352.svg"/></Relationships>
</file>

<file path=ppt/slides/_rels/slide1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95.svg"/><Relationship Id="rId18" Type="http://schemas.openxmlformats.org/officeDocument/2006/relationships/image" Target="../media/image400.png"/><Relationship Id="rId26" Type="http://schemas.openxmlformats.org/officeDocument/2006/relationships/image" Target="../media/image408.png"/><Relationship Id="rId21" Type="http://schemas.openxmlformats.org/officeDocument/2006/relationships/image" Target="../media/image403.svg"/><Relationship Id="rId34" Type="http://schemas.openxmlformats.org/officeDocument/2006/relationships/image" Target="../media/image416.png"/><Relationship Id="rId7" Type="http://schemas.openxmlformats.org/officeDocument/2006/relationships/image" Target="../media/image389.svg"/><Relationship Id="rId12" Type="http://schemas.openxmlformats.org/officeDocument/2006/relationships/image" Target="../media/image394.png"/><Relationship Id="rId17" Type="http://schemas.openxmlformats.org/officeDocument/2006/relationships/image" Target="../media/image399.svg"/><Relationship Id="rId25" Type="http://schemas.openxmlformats.org/officeDocument/2006/relationships/image" Target="../media/image407.svg"/><Relationship Id="rId33" Type="http://schemas.openxmlformats.org/officeDocument/2006/relationships/image" Target="../media/image415.svg"/><Relationship Id="rId2" Type="http://schemas.openxmlformats.org/officeDocument/2006/relationships/image" Target="../media/image384.png"/><Relationship Id="rId16" Type="http://schemas.openxmlformats.org/officeDocument/2006/relationships/image" Target="../media/image398.png"/><Relationship Id="rId20" Type="http://schemas.openxmlformats.org/officeDocument/2006/relationships/image" Target="../media/image402.png"/><Relationship Id="rId29" Type="http://schemas.openxmlformats.org/officeDocument/2006/relationships/image" Target="../media/image411.sv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388.png"/><Relationship Id="rId11" Type="http://schemas.openxmlformats.org/officeDocument/2006/relationships/image" Target="../media/image393.svg"/><Relationship Id="rId24" Type="http://schemas.openxmlformats.org/officeDocument/2006/relationships/image" Target="../media/image406.png"/><Relationship Id="rId32" Type="http://schemas.openxmlformats.org/officeDocument/2006/relationships/image" Target="../media/image414.png"/><Relationship Id="rId37" Type="http://schemas.openxmlformats.org/officeDocument/2006/relationships/image" Target="../media/image419.svg"/><Relationship Id="rId5" Type="http://schemas.openxmlformats.org/officeDocument/2006/relationships/image" Target="../media/image387.svg"/><Relationship Id="rId15" Type="http://schemas.openxmlformats.org/officeDocument/2006/relationships/image" Target="../media/image397.svg"/><Relationship Id="rId23" Type="http://schemas.openxmlformats.org/officeDocument/2006/relationships/image" Target="../media/image405.svg"/><Relationship Id="rId28" Type="http://schemas.openxmlformats.org/officeDocument/2006/relationships/image" Target="../media/image410.png"/><Relationship Id="rId36" Type="http://schemas.openxmlformats.org/officeDocument/2006/relationships/image" Target="../media/image418.png"/><Relationship Id="rId10" Type="http://schemas.openxmlformats.org/officeDocument/2006/relationships/image" Target="../media/image392.png"/><Relationship Id="rId19" Type="http://schemas.openxmlformats.org/officeDocument/2006/relationships/image" Target="../media/image401.svg"/><Relationship Id="rId31" Type="http://schemas.openxmlformats.org/officeDocument/2006/relationships/image" Target="../media/image413.svg"/><Relationship Id="rId4" Type="http://schemas.openxmlformats.org/officeDocument/2006/relationships/image" Target="../media/image386.png"/><Relationship Id="rId9" Type="http://schemas.openxmlformats.org/officeDocument/2006/relationships/image" Target="../media/image391.svg"/><Relationship Id="rId14" Type="http://schemas.openxmlformats.org/officeDocument/2006/relationships/image" Target="../media/image396.png"/><Relationship Id="rId22" Type="http://schemas.openxmlformats.org/officeDocument/2006/relationships/image" Target="../media/image404.png"/><Relationship Id="rId27" Type="http://schemas.openxmlformats.org/officeDocument/2006/relationships/image" Target="../media/image409.svg"/><Relationship Id="rId30" Type="http://schemas.openxmlformats.org/officeDocument/2006/relationships/image" Target="../media/image412.png"/><Relationship Id="rId35" Type="http://schemas.openxmlformats.org/officeDocument/2006/relationships/image" Target="../media/image417.svg"/><Relationship Id="rId8" Type="http://schemas.openxmlformats.org/officeDocument/2006/relationships/image" Target="../media/image390.png"/><Relationship Id="rId3" Type="http://schemas.openxmlformats.org/officeDocument/2006/relationships/image" Target="../media/image385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6.png"/><Relationship Id="rId13" Type="http://schemas.openxmlformats.org/officeDocument/2006/relationships/image" Target="../media/image431.svg"/><Relationship Id="rId18" Type="http://schemas.openxmlformats.org/officeDocument/2006/relationships/image" Target="../media/image436.png"/><Relationship Id="rId26" Type="http://schemas.openxmlformats.org/officeDocument/2006/relationships/image" Target="../media/image444.png"/><Relationship Id="rId3" Type="http://schemas.openxmlformats.org/officeDocument/2006/relationships/image" Target="../media/image421.svg"/><Relationship Id="rId21" Type="http://schemas.openxmlformats.org/officeDocument/2006/relationships/image" Target="../media/image439.svg"/><Relationship Id="rId7" Type="http://schemas.openxmlformats.org/officeDocument/2006/relationships/image" Target="../media/image425.svg"/><Relationship Id="rId12" Type="http://schemas.openxmlformats.org/officeDocument/2006/relationships/image" Target="../media/image430.png"/><Relationship Id="rId17" Type="http://schemas.openxmlformats.org/officeDocument/2006/relationships/image" Target="../media/image435.svg"/><Relationship Id="rId25" Type="http://schemas.openxmlformats.org/officeDocument/2006/relationships/image" Target="../media/image443.svg"/><Relationship Id="rId2" Type="http://schemas.openxmlformats.org/officeDocument/2006/relationships/image" Target="../media/image420.png"/><Relationship Id="rId16" Type="http://schemas.openxmlformats.org/officeDocument/2006/relationships/image" Target="../media/image434.png"/><Relationship Id="rId20" Type="http://schemas.openxmlformats.org/officeDocument/2006/relationships/image" Target="../media/image438.png"/><Relationship Id="rId29" Type="http://schemas.openxmlformats.org/officeDocument/2006/relationships/image" Target="../media/image447.sv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424.png"/><Relationship Id="rId11" Type="http://schemas.openxmlformats.org/officeDocument/2006/relationships/image" Target="../media/image429.svg"/><Relationship Id="rId24" Type="http://schemas.openxmlformats.org/officeDocument/2006/relationships/image" Target="../media/image442.png"/><Relationship Id="rId5" Type="http://schemas.openxmlformats.org/officeDocument/2006/relationships/image" Target="../media/image423.svg"/><Relationship Id="rId15" Type="http://schemas.openxmlformats.org/officeDocument/2006/relationships/image" Target="../media/image433.svg"/><Relationship Id="rId23" Type="http://schemas.openxmlformats.org/officeDocument/2006/relationships/image" Target="../media/image441.svg"/><Relationship Id="rId28" Type="http://schemas.openxmlformats.org/officeDocument/2006/relationships/image" Target="../media/image446.png"/><Relationship Id="rId10" Type="http://schemas.openxmlformats.org/officeDocument/2006/relationships/image" Target="../media/image428.png"/><Relationship Id="rId19" Type="http://schemas.openxmlformats.org/officeDocument/2006/relationships/image" Target="../media/image437.svg"/><Relationship Id="rId4" Type="http://schemas.openxmlformats.org/officeDocument/2006/relationships/image" Target="../media/image422.png"/><Relationship Id="rId9" Type="http://schemas.openxmlformats.org/officeDocument/2006/relationships/image" Target="../media/image427.svg"/><Relationship Id="rId14" Type="http://schemas.openxmlformats.org/officeDocument/2006/relationships/image" Target="../media/image432.png"/><Relationship Id="rId22" Type="http://schemas.openxmlformats.org/officeDocument/2006/relationships/image" Target="../media/image440.png"/><Relationship Id="rId27" Type="http://schemas.openxmlformats.org/officeDocument/2006/relationships/image" Target="../media/image445.sv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1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59.svg"/><Relationship Id="rId18" Type="http://schemas.openxmlformats.org/officeDocument/2006/relationships/image" Target="../media/image464.png"/><Relationship Id="rId26" Type="http://schemas.openxmlformats.org/officeDocument/2006/relationships/image" Target="../media/image472.png"/><Relationship Id="rId21" Type="http://schemas.openxmlformats.org/officeDocument/2006/relationships/image" Target="../media/image467.svg"/><Relationship Id="rId34" Type="http://schemas.openxmlformats.org/officeDocument/2006/relationships/image" Target="../media/image480.png"/><Relationship Id="rId7" Type="http://schemas.openxmlformats.org/officeDocument/2006/relationships/image" Target="../media/image453.svg"/><Relationship Id="rId12" Type="http://schemas.openxmlformats.org/officeDocument/2006/relationships/image" Target="../media/image458.png"/><Relationship Id="rId17" Type="http://schemas.openxmlformats.org/officeDocument/2006/relationships/image" Target="../media/image463.svg"/><Relationship Id="rId25" Type="http://schemas.openxmlformats.org/officeDocument/2006/relationships/image" Target="../media/image471.svg"/><Relationship Id="rId33" Type="http://schemas.openxmlformats.org/officeDocument/2006/relationships/image" Target="../media/image479.svg"/><Relationship Id="rId2" Type="http://schemas.openxmlformats.org/officeDocument/2006/relationships/image" Target="../media/image448.png"/><Relationship Id="rId16" Type="http://schemas.openxmlformats.org/officeDocument/2006/relationships/image" Target="../media/image462.png"/><Relationship Id="rId20" Type="http://schemas.openxmlformats.org/officeDocument/2006/relationships/image" Target="../media/image466.png"/><Relationship Id="rId29" Type="http://schemas.openxmlformats.org/officeDocument/2006/relationships/image" Target="../media/image475.sv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452.png"/><Relationship Id="rId11" Type="http://schemas.openxmlformats.org/officeDocument/2006/relationships/image" Target="../media/image457.svg"/><Relationship Id="rId24" Type="http://schemas.openxmlformats.org/officeDocument/2006/relationships/image" Target="../media/image470.png"/><Relationship Id="rId32" Type="http://schemas.openxmlformats.org/officeDocument/2006/relationships/image" Target="../media/image478.png"/><Relationship Id="rId37" Type="http://schemas.openxmlformats.org/officeDocument/2006/relationships/image" Target="../media/image483.svg"/><Relationship Id="rId5" Type="http://schemas.openxmlformats.org/officeDocument/2006/relationships/image" Target="../media/image451.svg"/><Relationship Id="rId15" Type="http://schemas.openxmlformats.org/officeDocument/2006/relationships/image" Target="../media/image461.svg"/><Relationship Id="rId23" Type="http://schemas.openxmlformats.org/officeDocument/2006/relationships/image" Target="../media/image469.svg"/><Relationship Id="rId28" Type="http://schemas.openxmlformats.org/officeDocument/2006/relationships/image" Target="../media/image474.png"/><Relationship Id="rId36" Type="http://schemas.openxmlformats.org/officeDocument/2006/relationships/image" Target="../media/image482.png"/><Relationship Id="rId10" Type="http://schemas.openxmlformats.org/officeDocument/2006/relationships/image" Target="../media/image456.png"/><Relationship Id="rId19" Type="http://schemas.openxmlformats.org/officeDocument/2006/relationships/image" Target="../media/image465.svg"/><Relationship Id="rId31" Type="http://schemas.openxmlformats.org/officeDocument/2006/relationships/image" Target="../media/image477.svg"/><Relationship Id="rId4" Type="http://schemas.openxmlformats.org/officeDocument/2006/relationships/image" Target="../media/image450.png"/><Relationship Id="rId9" Type="http://schemas.openxmlformats.org/officeDocument/2006/relationships/image" Target="../media/image455.svg"/><Relationship Id="rId14" Type="http://schemas.openxmlformats.org/officeDocument/2006/relationships/image" Target="../media/image460.png"/><Relationship Id="rId22" Type="http://schemas.openxmlformats.org/officeDocument/2006/relationships/image" Target="../media/image468.png"/><Relationship Id="rId27" Type="http://schemas.openxmlformats.org/officeDocument/2006/relationships/image" Target="../media/image473.svg"/><Relationship Id="rId30" Type="http://schemas.openxmlformats.org/officeDocument/2006/relationships/image" Target="../media/image476.png"/><Relationship Id="rId35" Type="http://schemas.openxmlformats.org/officeDocument/2006/relationships/image" Target="../media/image481.svg"/><Relationship Id="rId8" Type="http://schemas.openxmlformats.org/officeDocument/2006/relationships/image" Target="../media/image454.png"/><Relationship Id="rId3" Type="http://schemas.openxmlformats.org/officeDocument/2006/relationships/image" Target="../media/image449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4.svg"/><Relationship Id="rId3" Type="http://schemas.openxmlformats.org/officeDocument/2006/relationships/hyperlink" Target="https://team.veeam.com/brandspace/Pages/Presentations-Graphics.aspx" TargetMode="External"/><Relationship Id="rId7" Type="http://schemas.openxmlformats.org/officeDocument/2006/relationships/image" Target="../media/image38.svg"/><Relationship Id="rId12" Type="http://schemas.openxmlformats.org/officeDocument/2006/relationships/image" Target="../media/image4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37.png"/><Relationship Id="rId11" Type="http://schemas.openxmlformats.org/officeDocument/2006/relationships/image" Target="../media/image42.svg"/><Relationship Id="rId5" Type="http://schemas.openxmlformats.org/officeDocument/2006/relationships/image" Target="../media/image36.svg"/><Relationship Id="rId15" Type="http://schemas.openxmlformats.org/officeDocument/2006/relationships/image" Target="../media/image46.sv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svg"/><Relationship Id="rId14" Type="http://schemas.openxmlformats.org/officeDocument/2006/relationships/image" Target="../media/image4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0.png"/><Relationship Id="rId13" Type="http://schemas.openxmlformats.org/officeDocument/2006/relationships/image" Target="../media/image495.svg"/><Relationship Id="rId18" Type="http://schemas.openxmlformats.org/officeDocument/2006/relationships/image" Target="../media/image500.png"/><Relationship Id="rId3" Type="http://schemas.openxmlformats.org/officeDocument/2006/relationships/image" Target="../media/image485.svg"/><Relationship Id="rId21" Type="http://schemas.openxmlformats.org/officeDocument/2006/relationships/image" Target="../media/image503.svg"/><Relationship Id="rId7" Type="http://schemas.openxmlformats.org/officeDocument/2006/relationships/image" Target="../media/image489.svg"/><Relationship Id="rId12" Type="http://schemas.openxmlformats.org/officeDocument/2006/relationships/image" Target="../media/image494.png"/><Relationship Id="rId17" Type="http://schemas.openxmlformats.org/officeDocument/2006/relationships/image" Target="../media/image499.svg"/><Relationship Id="rId2" Type="http://schemas.openxmlformats.org/officeDocument/2006/relationships/image" Target="../media/image484.png"/><Relationship Id="rId16" Type="http://schemas.openxmlformats.org/officeDocument/2006/relationships/image" Target="../media/image498.png"/><Relationship Id="rId20" Type="http://schemas.openxmlformats.org/officeDocument/2006/relationships/image" Target="../media/image502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488.png"/><Relationship Id="rId11" Type="http://schemas.openxmlformats.org/officeDocument/2006/relationships/image" Target="../media/image493.svg"/><Relationship Id="rId5" Type="http://schemas.openxmlformats.org/officeDocument/2006/relationships/image" Target="../media/image487.svg"/><Relationship Id="rId15" Type="http://schemas.openxmlformats.org/officeDocument/2006/relationships/image" Target="../media/image497.svg"/><Relationship Id="rId10" Type="http://schemas.openxmlformats.org/officeDocument/2006/relationships/image" Target="../media/image492.png"/><Relationship Id="rId19" Type="http://schemas.openxmlformats.org/officeDocument/2006/relationships/image" Target="../media/image501.svg"/><Relationship Id="rId4" Type="http://schemas.openxmlformats.org/officeDocument/2006/relationships/image" Target="../media/image486.png"/><Relationship Id="rId9" Type="http://schemas.openxmlformats.org/officeDocument/2006/relationships/image" Target="../media/image491.svg"/><Relationship Id="rId14" Type="http://schemas.openxmlformats.org/officeDocument/2006/relationships/image" Target="../media/image49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2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15.svg"/><Relationship Id="rId18" Type="http://schemas.openxmlformats.org/officeDocument/2006/relationships/image" Target="../media/image520.png"/><Relationship Id="rId26" Type="http://schemas.openxmlformats.org/officeDocument/2006/relationships/image" Target="../media/image528.png"/><Relationship Id="rId21" Type="http://schemas.openxmlformats.org/officeDocument/2006/relationships/image" Target="../media/image523.svg"/><Relationship Id="rId34" Type="http://schemas.openxmlformats.org/officeDocument/2006/relationships/image" Target="../media/image536.png"/><Relationship Id="rId7" Type="http://schemas.openxmlformats.org/officeDocument/2006/relationships/image" Target="../media/image509.svg"/><Relationship Id="rId12" Type="http://schemas.openxmlformats.org/officeDocument/2006/relationships/image" Target="../media/image514.png"/><Relationship Id="rId17" Type="http://schemas.openxmlformats.org/officeDocument/2006/relationships/image" Target="../media/image519.svg"/><Relationship Id="rId25" Type="http://schemas.openxmlformats.org/officeDocument/2006/relationships/image" Target="../media/image527.svg"/><Relationship Id="rId33" Type="http://schemas.openxmlformats.org/officeDocument/2006/relationships/image" Target="../media/image535.svg"/><Relationship Id="rId2" Type="http://schemas.openxmlformats.org/officeDocument/2006/relationships/image" Target="../media/image504.png"/><Relationship Id="rId16" Type="http://schemas.openxmlformats.org/officeDocument/2006/relationships/image" Target="../media/image518.png"/><Relationship Id="rId20" Type="http://schemas.openxmlformats.org/officeDocument/2006/relationships/image" Target="../media/image522.png"/><Relationship Id="rId29" Type="http://schemas.openxmlformats.org/officeDocument/2006/relationships/image" Target="../media/image531.sv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508.png"/><Relationship Id="rId11" Type="http://schemas.openxmlformats.org/officeDocument/2006/relationships/image" Target="../media/image513.svg"/><Relationship Id="rId24" Type="http://schemas.openxmlformats.org/officeDocument/2006/relationships/image" Target="../media/image526.png"/><Relationship Id="rId32" Type="http://schemas.openxmlformats.org/officeDocument/2006/relationships/image" Target="../media/image534.png"/><Relationship Id="rId37" Type="http://schemas.openxmlformats.org/officeDocument/2006/relationships/image" Target="../media/image539.svg"/><Relationship Id="rId5" Type="http://schemas.openxmlformats.org/officeDocument/2006/relationships/image" Target="../media/image507.svg"/><Relationship Id="rId15" Type="http://schemas.openxmlformats.org/officeDocument/2006/relationships/image" Target="../media/image517.svg"/><Relationship Id="rId23" Type="http://schemas.openxmlformats.org/officeDocument/2006/relationships/image" Target="../media/image525.svg"/><Relationship Id="rId28" Type="http://schemas.openxmlformats.org/officeDocument/2006/relationships/image" Target="../media/image530.png"/><Relationship Id="rId36" Type="http://schemas.openxmlformats.org/officeDocument/2006/relationships/image" Target="../media/image538.png"/><Relationship Id="rId10" Type="http://schemas.openxmlformats.org/officeDocument/2006/relationships/image" Target="../media/image512.png"/><Relationship Id="rId19" Type="http://schemas.openxmlformats.org/officeDocument/2006/relationships/image" Target="../media/image521.svg"/><Relationship Id="rId31" Type="http://schemas.openxmlformats.org/officeDocument/2006/relationships/image" Target="../media/image533.svg"/><Relationship Id="rId4" Type="http://schemas.openxmlformats.org/officeDocument/2006/relationships/image" Target="../media/image506.png"/><Relationship Id="rId9" Type="http://schemas.openxmlformats.org/officeDocument/2006/relationships/image" Target="../media/image511.svg"/><Relationship Id="rId14" Type="http://schemas.openxmlformats.org/officeDocument/2006/relationships/image" Target="../media/image516.png"/><Relationship Id="rId22" Type="http://schemas.openxmlformats.org/officeDocument/2006/relationships/image" Target="../media/image524.png"/><Relationship Id="rId27" Type="http://schemas.openxmlformats.org/officeDocument/2006/relationships/image" Target="../media/image529.svg"/><Relationship Id="rId30" Type="http://schemas.openxmlformats.org/officeDocument/2006/relationships/image" Target="../media/image532.png"/><Relationship Id="rId35" Type="http://schemas.openxmlformats.org/officeDocument/2006/relationships/image" Target="../media/image537.svg"/><Relationship Id="rId8" Type="http://schemas.openxmlformats.org/officeDocument/2006/relationships/image" Target="../media/image510.png"/><Relationship Id="rId3" Type="http://schemas.openxmlformats.org/officeDocument/2006/relationships/image" Target="../media/image505.svg"/></Relationships>
</file>

<file path=ppt/slides/_rels/slide2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51.svg"/><Relationship Id="rId18" Type="http://schemas.openxmlformats.org/officeDocument/2006/relationships/image" Target="../media/image556.png"/><Relationship Id="rId26" Type="http://schemas.openxmlformats.org/officeDocument/2006/relationships/image" Target="../media/image564.png"/><Relationship Id="rId21" Type="http://schemas.openxmlformats.org/officeDocument/2006/relationships/image" Target="../media/image559.svg"/><Relationship Id="rId34" Type="http://schemas.openxmlformats.org/officeDocument/2006/relationships/image" Target="../media/image572.png"/><Relationship Id="rId7" Type="http://schemas.openxmlformats.org/officeDocument/2006/relationships/image" Target="../media/image545.svg"/><Relationship Id="rId12" Type="http://schemas.openxmlformats.org/officeDocument/2006/relationships/image" Target="../media/image550.png"/><Relationship Id="rId17" Type="http://schemas.openxmlformats.org/officeDocument/2006/relationships/image" Target="../media/image555.svg"/><Relationship Id="rId25" Type="http://schemas.openxmlformats.org/officeDocument/2006/relationships/image" Target="../media/image563.svg"/><Relationship Id="rId33" Type="http://schemas.openxmlformats.org/officeDocument/2006/relationships/image" Target="../media/image571.svg"/><Relationship Id="rId2" Type="http://schemas.openxmlformats.org/officeDocument/2006/relationships/image" Target="../media/image540.png"/><Relationship Id="rId16" Type="http://schemas.openxmlformats.org/officeDocument/2006/relationships/image" Target="../media/image554.png"/><Relationship Id="rId20" Type="http://schemas.openxmlformats.org/officeDocument/2006/relationships/image" Target="../media/image558.png"/><Relationship Id="rId29" Type="http://schemas.openxmlformats.org/officeDocument/2006/relationships/image" Target="../media/image567.sv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544.png"/><Relationship Id="rId11" Type="http://schemas.openxmlformats.org/officeDocument/2006/relationships/image" Target="../media/image549.svg"/><Relationship Id="rId24" Type="http://schemas.openxmlformats.org/officeDocument/2006/relationships/image" Target="../media/image562.png"/><Relationship Id="rId32" Type="http://schemas.openxmlformats.org/officeDocument/2006/relationships/image" Target="../media/image570.png"/><Relationship Id="rId37" Type="http://schemas.openxmlformats.org/officeDocument/2006/relationships/image" Target="../media/image44.svg"/><Relationship Id="rId5" Type="http://schemas.openxmlformats.org/officeDocument/2006/relationships/image" Target="../media/image543.svg"/><Relationship Id="rId15" Type="http://schemas.openxmlformats.org/officeDocument/2006/relationships/image" Target="../media/image553.svg"/><Relationship Id="rId23" Type="http://schemas.openxmlformats.org/officeDocument/2006/relationships/image" Target="../media/image561.svg"/><Relationship Id="rId28" Type="http://schemas.openxmlformats.org/officeDocument/2006/relationships/image" Target="../media/image566.png"/><Relationship Id="rId36" Type="http://schemas.openxmlformats.org/officeDocument/2006/relationships/image" Target="../media/image43.png"/><Relationship Id="rId10" Type="http://schemas.openxmlformats.org/officeDocument/2006/relationships/image" Target="../media/image548.png"/><Relationship Id="rId19" Type="http://schemas.openxmlformats.org/officeDocument/2006/relationships/image" Target="../media/image557.svg"/><Relationship Id="rId31" Type="http://schemas.openxmlformats.org/officeDocument/2006/relationships/image" Target="../media/image569.svg"/><Relationship Id="rId4" Type="http://schemas.openxmlformats.org/officeDocument/2006/relationships/image" Target="../media/image542.png"/><Relationship Id="rId9" Type="http://schemas.openxmlformats.org/officeDocument/2006/relationships/image" Target="../media/image547.svg"/><Relationship Id="rId14" Type="http://schemas.openxmlformats.org/officeDocument/2006/relationships/image" Target="../media/image552.png"/><Relationship Id="rId22" Type="http://schemas.openxmlformats.org/officeDocument/2006/relationships/image" Target="../media/image560.png"/><Relationship Id="rId27" Type="http://schemas.openxmlformats.org/officeDocument/2006/relationships/image" Target="../media/image565.svg"/><Relationship Id="rId30" Type="http://schemas.openxmlformats.org/officeDocument/2006/relationships/image" Target="../media/image568.png"/><Relationship Id="rId35" Type="http://schemas.openxmlformats.org/officeDocument/2006/relationships/image" Target="../media/image573.svg"/><Relationship Id="rId8" Type="http://schemas.openxmlformats.org/officeDocument/2006/relationships/image" Target="../media/image546.png"/><Relationship Id="rId3" Type="http://schemas.openxmlformats.org/officeDocument/2006/relationships/image" Target="../media/image541.svg"/></Relationships>
</file>

<file path=ppt/slides/_rels/slide2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85.svg"/><Relationship Id="rId18" Type="http://schemas.openxmlformats.org/officeDocument/2006/relationships/image" Target="../media/image590.png"/><Relationship Id="rId26" Type="http://schemas.openxmlformats.org/officeDocument/2006/relationships/image" Target="../media/image598.png"/><Relationship Id="rId21" Type="http://schemas.openxmlformats.org/officeDocument/2006/relationships/image" Target="../media/image593.svg"/><Relationship Id="rId34" Type="http://schemas.openxmlformats.org/officeDocument/2006/relationships/image" Target="../media/image606.png"/><Relationship Id="rId7" Type="http://schemas.openxmlformats.org/officeDocument/2006/relationships/image" Target="../media/image579.svg"/><Relationship Id="rId12" Type="http://schemas.openxmlformats.org/officeDocument/2006/relationships/image" Target="../media/image584.png"/><Relationship Id="rId17" Type="http://schemas.openxmlformats.org/officeDocument/2006/relationships/image" Target="../media/image589.svg"/><Relationship Id="rId25" Type="http://schemas.openxmlformats.org/officeDocument/2006/relationships/image" Target="../media/image597.svg"/><Relationship Id="rId33" Type="http://schemas.openxmlformats.org/officeDocument/2006/relationships/image" Target="../media/image605.svg"/><Relationship Id="rId2" Type="http://schemas.openxmlformats.org/officeDocument/2006/relationships/image" Target="../media/image574.png"/><Relationship Id="rId16" Type="http://schemas.openxmlformats.org/officeDocument/2006/relationships/image" Target="../media/image588.png"/><Relationship Id="rId20" Type="http://schemas.openxmlformats.org/officeDocument/2006/relationships/image" Target="../media/image592.png"/><Relationship Id="rId29" Type="http://schemas.openxmlformats.org/officeDocument/2006/relationships/image" Target="../media/image601.sv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578.png"/><Relationship Id="rId11" Type="http://schemas.openxmlformats.org/officeDocument/2006/relationships/image" Target="../media/image583.svg"/><Relationship Id="rId24" Type="http://schemas.openxmlformats.org/officeDocument/2006/relationships/image" Target="../media/image596.png"/><Relationship Id="rId32" Type="http://schemas.openxmlformats.org/officeDocument/2006/relationships/image" Target="../media/image604.png"/><Relationship Id="rId37" Type="http://schemas.openxmlformats.org/officeDocument/2006/relationships/image" Target="../media/image609.svg"/><Relationship Id="rId5" Type="http://schemas.openxmlformats.org/officeDocument/2006/relationships/image" Target="../media/image577.svg"/><Relationship Id="rId15" Type="http://schemas.openxmlformats.org/officeDocument/2006/relationships/image" Target="../media/image587.svg"/><Relationship Id="rId23" Type="http://schemas.openxmlformats.org/officeDocument/2006/relationships/image" Target="../media/image595.svg"/><Relationship Id="rId28" Type="http://schemas.openxmlformats.org/officeDocument/2006/relationships/image" Target="../media/image600.png"/><Relationship Id="rId36" Type="http://schemas.openxmlformats.org/officeDocument/2006/relationships/image" Target="../media/image608.png"/><Relationship Id="rId10" Type="http://schemas.openxmlformats.org/officeDocument/2006/relationships/image" Target="../media/image582.png"/><Relationship Id="rId19" Type="http://schemas.openxmlformats.org/officeDocument/2006/relationships/image" Target="../media/image591.svg"/><Relationship Id="rId31" Type="http://schemas.openxmlformats.org/officeDocument/2006/relationships/image" Target="../media/image603.svg"/><Relationship Id="rId4" Type="http://schemas.openxmlformats.org/officeDocument/2006/relationships/image" Target="../media/image576.png"/><Relationship Id="rId9" Type="http://schemas.openxmlformats.org/officeDocument/2006/relationships/image" Target="../media/image581.svg"/><Relationship Id="rId14" Type="http://schemas.openxmlformats.org/officeDocument/2006/relationships/image" Target="../media/image586.png"/><Relationship Id="rId22" Type="http://schemas.openxmlformats.org/officeDocument/2006/relationships/image" Target="../media/image594.png"/><Relationship Id="rId27" Type="http://schemas.openxmlformats.org/officeDocument/2006/relationships/image" Target="../media/image599.svg"/><Relationship Id="rId30" Type="http://schemas.openxmlformats.org/officeDocument/2006/relationships/image" Target="../media/image602.png"/><Relationship Id="rId35" Type="http://schemas.openxmlformats.org/officeDocument/2006/relationships/image" Target="../media/image607.svg"/><Relationship Id="rId8" Type="http://schemas.openxmlformats.org/officeDocument/2006/relationships/image" Target="../media/image580.png"/><Relationship Id="rId3" Type="http://schemas.openxmlformats.org/officeDocument/2006/relationships/image" Target="../media/image575.sv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6.png"/><Relationship Id="rId13" Type="http://schemas.openxmlformats.org/officeDocument/2006/relationships/image" Target="../media/image621.svg"/><Relationship Id="rId3" Type="http://schemas.openxmlformats.org/officeDocument/2006/relationships/image" Target="../media/image611.svg"/><Relationship Id="rId7" Type="http://schemas.openxmlformats.org/officeDocument/2006/relationships/image" Target="../media/image615.svg"/><Relationship Id="rId12" Type="http://schemas.openxmlformats.org/officeDocument/2006/relationships/image" Target="../media/image620.png"/><Relationship Id="rId2" Type="http://schemas.openxmlformats.org/officeDocument/2006/relationships/image" Target="../media/image610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614.png"/><Relationship Id="rId11" Type="http://schemas.openxmlformats.org/officeDocument/2006/relationships/image" Target="../media/image619.svg"/><Relationship Id="rId5" Type="http://schemas.openxmlformats.org/officeDocument/2006/relationships/image" Target="../media/image613.svg"/><Relationship Id="rId10" Type="http://schemas.openxmlformats.org/officeDocument/2006/relationships/image" Target="../media/image618.png"/><Relationship Id="rId4" Type="http://schemas.openxmlformats.org/officeDocument/2006/relationships/image" Target="../media/image612.png"/><Relationship Id="rId9" Type="http://schemas.openxmlformats.org/officeDocument/2006/relationships/image" Target="../media/image617.sv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2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33.svg"/><Relationship Id="rId18" Type="http://schemas.openxmlformats.org/officeDocument/2006/relationships/image" Target="../media/image638.png"/><Relationship Id="rId26" Type="http://schemas.openxmlformats.org/officeDocument/2006/relationships/image" Target="../media/image646.png"/><Relationship Id="rId39" Type="http://schemas.openxmlformats.org/officeDocument/2006/relationships/image" Target="../media/image659.svg"/><Relationship Id="rId21" Type="http://schemas.openxmlformats.org/officeDocument/2006/relationships/image" Target="../media/image641.svg"/><Relationship Id="rId34" Type="http://schemas.openxmlformats.org/officeDocument/2006/relationships/image" Target="../media/image654.png"/><Relationship Id="rId42" Type="http://schemas.openxmlformats.org/officeDocument/2006/relationships/image" Target="../media/image662.png"/><Relationship Id="rId47" Type="http://schemas.openxmlformats.org/officeDocument/2006/relationships/image" Target="../media/image667.svg"/><Relationship Id="rId7" Type="http://schemas.openxmlformats.org/officeDocument/2006/relationships/image" Target="../media/image627.svg"/><Relationship Id="rId2" Type="http://schemas.openxmlformats.org/officeDocument/2006/relationships/image" Target="../media/image622.png"/><Relationship Id="rId16" Type="http://schemas.openxmlformats.org/officeDocument/2006/relationships/image" Target="../media/image636.png"/><Relationship Id="rId29" Type="http://schemas.openxmlformats.org/officeDocument/2006/relationships/image" Target="../media/image649.svg"/><Relationship Id="rId11" Type="http://schemas.openxmlformats.org/officeDocument/2006/relationships/image" Target="../media/image631.svg"/><Relationship Id="rId24" Type="http://schemas.openxmlformats.org/officeDocument/2006/relationships/image" Target="../media/image644.png"/><Relationship Id="rId32" Type="http://schemas.openxmlformats.org/officeDocument/2006/relationships/image" Target="../media/image652.png"/><Relationship Id="rId37" Type="http://schemas.openxmlformats.org/officeDocument/2006/relationships/image" Target="../media/image657.svg"/><Relationship Id="rId40" Type="http://schemas.openxmlformats.org/officeDocument/2006/relationships/image" Target="../media/image660.png"/><Relationship Id="rId45" Type="http://schemas.openxmlformats.org/officeDocument/2006/relationships/image" Target="../media/image665.svg"/><Relationship Id="rId5" Type="http://schemas.openxmlformats.org/officeDocument/2006/relationships/image" Target="../media/image625.svg"/><Relationship Id="rId15" Type="http://schemas.openxmlformats.org/officeDocument/2006/relationships/image" Target="../media/image635.svg"/><Relationship Id="rId23" Type="http://schemas.openxmlformats.org/officeDocument/2006/relationships/image" Target="../media/image643.svg"/><Relationship Id="rId28" Type="http://schemas.openxmlformats.org/officeDocument/2006/relationships/image" Target="../media/image648.png"/><Relationship Id="rId36" Type="http://schemas.openxmlformats.org/officeDocument/2006/relationships/image" Target="../media/image656.png"/><Relationship Id="rId49" Type="http://schemas.openxmlformats.org/officeDocument/2006/relationships/image" Target="../media/image669.svg"/><Relationship Id="rId10" Type="http://schemas.openxmlformats.org/officeDocument/2006/relationships/image" Target="../media/image630.png"/><Relationship Id="rId19" Type="http://schemas.openxmlformats.org/officeDocument/2006/relationships/image" Target="../media/image639.svg"/><Relationship Id="rId31" Type="http://schemas.openxmlformats.org/officeDocument/2006/relationships/image" Target="../media/image651.svg"/><Relationship Id="rId44" Type="http://schemas.openxmlformats.org/officeDocument/2006/relationships/image" Target="../media/image664.png"/><Relationship Id="rId4" Type="http://schemas.openxmlformats.org/officeDocument/2006/relationships/image" Target="../media/image624.png"/><Relationship Id="rId9" Type="http://schemas.openxmlformats.org/officeDocument/2006/relationships/image" Target="../media/image629.svg"/><Relationship Id="rId14" Type="http://schemas.openxmlformats.org/officeDocument/2006/relationships/image" Target="../media/image634.png"/><Relationship Id="rId22" Type="http://schemas.openxmlformats.org/officeDocument/2006/relationships/image" Target="../media/image642.png"/><Relationship Id="rId27" Type="http://schemas.openxmlformats.org/officeDocument/2006/relationships/image" Target="../media/image647.svg"/><Relationship Id="rId30" Type="http://schemas.openxmlformats.org/officeDocument/2006/relationships/image" Target="../media/image650.png"/><Relationship Id="rId35" Type="http://schemas.openxmlformats.org/officeDocument/2006/relationships/image" Target="../media/image655.svg"/><Relationship Id="rId43" Type="http://schemas.openxmlformats.org/officeDocument/2006/relationships/image" Target="../media/image663.svg"/><Relationship Id="rId48" Type="http://schemas.openxmlformats.org/officeDocument/2006/relationships/image" Target="../media/image668.png"/><Relationship Id="rId8" Type="http://schemas.openxmlformats.org/officeDocument/2006/relationships/image" Target="../media/image628.png"/><Relationship Id="rId3" Type="http://schemas.openxmlformats.org/officeDocument/2006/relationships/image" Target="../media/image623.svg"/><Relationship Id="rId12" Type="http://schemas.openxmlformats.org/officeDocument/2006/relationships/image" Target="../media/image632.png"/><Relationship Id="rId17" Type="http://schemas.openxmlformats.org/officeDocument/2006/relationships/image" Target="../media/image637.svg"/><Relationship Id="rId25" Type="http://schemas.openxmlformats.org/officeDocument/2006/relationships/image" Target="../media/image645.svg"/><Relationship Id="rId33" Type="http://schemas.openxmlformats.org/officeDocument/2006/relationships/image" Target="../media/image653.svg"/><Relationship Id="rId38" Type="http://schemas.openxmlformats.org/officeDocument/2006/relationships/image" Target="../media/image658.png"/><Relationship Id="rId46" Type="http://schemas.openxmlformats.org/officeDocument/2006/relationships/image" Target="../media/image666.png"/><Relationship Id="rId20" Type="http://schemas.openxmlformats.org/officeDocument/2006/relationships/image" Target="../media/image640.png"/><Relationship Id="rId41" Type="http://schemas.openxmlformats.org/officeDocument/2006/relationships/image" Target="../media/image661.sv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626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2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81.svg"/><Relationship Id="rId18" Type="http://schemas.openxmlformats.org/officeDocument/2006/relationships/image" Target="../media/image684.png"/><Relationship Id="rId26" Type="http://schemas.openxmlformats.org/officeDocument/2006/relationships/image" Target="../media/image692.png"/><Relationship Id="rId39" Type="http://schemas.openxmlformats.org/officeDocument/2006/relationships/image" Target="../media/image703.svg"/><Relationship Id="rId21" Type="http://schemas.openxmlformats.org/officeDocument/2006/relationships/image" Target="../media/image687.svg"/><Relationship Id="rId34" Type="http://schemas.openxmlformats.org/officeDocument/2006/relationships/image" Target="../media/image698.png"/><Relationship Id="rId7" Type="http://schemas.openxmlformats.org/officeDocument/2006/relationships/image" Target="../media/image675.svg"/><Relationship Id="rId12" Type="http://schemas.openxmlformats.org/officeDocument/2006/relationships/image" Target="../media/image680.png"/><Relationship Id="rId17" Type="http://schemas.openxmlformats.org/officeDocument/2006/relationships/image" Target="../media/image683.svg"/><Relationship Id="rId25" Type="http://schemas.openxmlformats.org/officeDocument/2006/relationships/image" Target="../media/image691.svg"/><Relationship Id="rId33" Type="http://schemas.openxmlformats.org/officeDocument/2006/relationships/image" Target="../media/image314.svg"/><Relationship Id="rId38" Type="http://schemas.openxmlformats.org/officeDocument/2006/relationships/image" Target="../media/image702.png"/><Relationship Id="rId2" Type="http://schemas.openxmlformats.org/officeDocument/2006/relationships/image" Target="../media/image670.png"/><Relationship Id="rId16" Type="http://schemas.openxmlformats.org/officeDocument/2006/relationships/image" Target="../media/image682.png"/><Relationship Id="rId20" Type="http://schemas.openxmlformats.org/officeDocument/2006/relationships/image" Target="../media/image686.png"/><Relationship Id="rId29" Type="http://schemas.openxmlformats.org/officeDocument/2006/relationships/image" Target="../media/image695.sv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674.png"/><Relationship Id="rId11" Type="http://schemas.openxmlformats.org/officeDocument/2006/relationships/image" Target="../media/image679.svg"/><Relationship Id="rId24" Type="http://schemas.openxmlformats.org/officeDocument/2006/relationships/image" Target="../media/image690.png"/><Relationship Id="rId32" Type="http://schemas.openxmlformats.org/officeDocument/2006/relationships/image" Target="../media/image313.png"/><Relationship Id="rId37" Type="http://schemas.openxmlformats.org/officeDocument/2006/relationships/image" Target="../media/image701.svg"/><Relationship Id="rId5" Type="http://schemas.openxmlformats.org/officeDocument/2006/relationships/image" Target="../media/image673.svg"/><Relationship Id="rId15" Type="http://schemas.openxmlformats.org/officeDocument/2006/relationships/image" Target="../media/image316.svg"/><Relationship Id="rId23" Type="http://schemas.openxmlformats.org/officeDocument/2006/relationships/image" Target="../media/image689.svg"/><Relationship Id="rId28" Type="http://schemas.openxmlformats.org/officeDocument/2006/relationships/image" Target="../media/image694.png"/><Relationship Id="rId36" Type="http://schemas.openxmlformats.org/officeDocument/2006/relationships/image" Target="../media/image700.png"/><Relationship Id="rId10" Type="http://schemas.openxmlformats.org/officeDocument/2006/relationships/image" Target="../media/image678.png"/><Relationship Id="rId19" Type="http://schemas.openxmlformats.org/officeDocument/2006/relationships/image" Target="../media/image685.svg"/><Relationship Id="rId31" Type="http://schemas.openxmlformats.org/officeDocument/2006/relationships/image" Target="../media/image697.svg"/><Relationship Id="rId4" Type="http://schemas.openxmlformats.org/officeDocument/2006/relationships/image" Target="../media/image672.png"/><Relationship Id="rId9" Type="http://schemas.openxmlformats.org/officeDocument/2006/relationships/image" Target="../media/image677.svg"/><Relationship Id="rId14" Type="http://schemas.openxmlformats.org/officeDocument/2006/relationships/image" Target="../media/image315.png"/><Relationship Id="rId22" Type="http://schemas.openxmlformats.org/officeDocument/2006/relationships/image" Target="../media/image688.png"/><Relationship Id="rId27" Type="http://schemas.openxmlformats.org/officeDocument/2006/relationships/image" Target="../media/image693.svg"/><Relationship Id="rId30" Type="http://schemas.openxmlformats.org/officeDocument/2006/relationships/image" Target="../media/image696.png"/><Relationship Id="rId35" Type="http://schemas.openxmlformats.org/officeDocument/2006/relationships/image" Target="../media/image699.svg"/><Relationship Id="rId8" Type="http://schemas.openxmlformats.org/officeDocument/2006/relationships/image" Target="../media/image676.png"/><Relationship Id="rId3" Type="http://schemas.openxmlformats.org/officeDocument/2006/relationships/image" Target="../media/image671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sv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hyperlink" Target="https://team.veeam.com/brandspace/Pages/creative_services_tasks.aspx" TargetMode="Externa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50.svg"/><Relationship Id="rId5" Type="http://schemas.openxmlformats.org/officeDocument/2006/relationships/image" Target="../media/image49.png"/><Relationship Id="rId10" Type="http://schemas.openxmlformats.org/officeDocument/2006/relationships/image" Target="../media/image54.svg"/><Relationship Id="rId4" Type="http://schemas.openxmlformats.org/officeDocument/2006/relationships/image" Target="../media/image48.svg"/><Relationship Id="rId9" Type="http://schemas.openxmlformats.org/officeDocument/2006/relationships/image" Target="../media/image53.png"/></Relationships>
</file>

<file path=ppt/slides/_rels/slide3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15.svg"/><Relationship Id="rId18" Type="http://schemas.openxmlformats.org/officeDocument/2006/relationships/image" Target="../media/image720.png"/><Relationship Id="rId26" Type="http://schemas.openxmlformats.org/officeDocument/2006/relationships/image" Target="../media/image728.png"/><Relationship Id="rId39" Type="http://schemas.openxmlformats.org/officeDocument/2006/relationships/image" Target="../media/image741.svg"/><Relationship Id="rId21" Type="http://schemas.openxmlformats.org/officeDocument/2006/relationships/image" Target="../media/image723.svg"/><Relationship Id="rId34" Type="http://schemas.openxmlformats.org/officeDocument/2006/relationships/image" Target="../media/image736.png"/><Relationship Id="rId7" Type="http://schemas.openxmlformats.org/officeDocument/2006/relationships/image" Target="../media/image709.svg"/><Relationship Id="rId2" Type="http://schemas.openxmlformats.org/officeDocument/2006/relationships/image" Target="../media/image704.png"/><Relationship Id="rId16" Type="http://schemas.openxmlformats.org/officeDocument/2006/relationships/image" Target="../media/image718.png"/><Relationship Id="rId20" Type="http://schemas.openxmlformats.org/officeDocument/2006/relationships/image" Target="../media/image722.png"/><Relationship Id="rId29" Type="http://schemas.openxmlformats.org/officeDocument/2006/relationships/image" Target="../media/image731.svg"/><Relationship Id="rId41" Type="http://schemas.openxmlformats.org/officeDocument/2006/relationships/image" Target="../media/image743.sv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708.png"/><Relationship Id="rId11" Type="http://schemas.openxmlformats.org/officeDocument/2006/relationships/image" Target="../media/image713.svg"/><Relationship Id="rId24" Type="http://schemas.openxmlformats.org/officeDocument/2006/relationships/image" Target="../media/image726.png"/><Relationship Id="rId32" Type="http://schemas.openxmlformats.org/officeDocument/2006/relationships/image" Target="../media/image734.png"/><Relationship Id="rId37" Type="http://schemas.openxmlformats.org/officeDocument/2006/relationships/image" Target="../media/image739.svg"/><Relationship Id="rId40" Type="http://schemas.openxmlformats.org/officeDocument/2006/relationships/image" Target="../media/image742.png"/><Relationship Id="rId5" Type="http://schemas.openxmlformats.org/officeDocument/2006/relationships/image" Target="../media/image707.svg"/><Relationship Id="rId15" Type="http://schemas.openxmlformats.org/officeDocument/2006/relationships/image" Target="../media/image717.svg"/><Relationship Id="rId23" Type="http://schemas.openxmlformats.org/officeDocument/2006/relationships/image" Target="../media/image725.svg"/><Relationship Id="rId28" Type="http://schemas.openxmlformats.org/officeDocument/2006/relationships/image" Target="../media/image730.png"/><Relationship Id="rId36" Type="http://schemas.openxmlformats.org/officeDocument/2006/relationships/image" Target="../media/image738.png"/><Relationship Id="rId10" Type="http://schemas.openxmlformats.org/officeDocument/2006/relationships/image" Target="../media/image712.png"/><Relationship Id="rId19" Type="http://schemas.openxmlformats.org/officeDocument/2006/relationships/image" Target="../media/image721.svg"/><Relationship Id="rId31" Type="http://schemas.openxmlformats.org/officeDocument/2006/relationships/image" Target="../media/image733.svg"/><Relationship Id="rId4" Type="http://schemas.openxmlformats.org/officeDocument/2006/relationships/image" Target="../media/image706.png"/><Relationship Id="rId9" Type="http://schemas.openxmlformats.org/officeDocument/2006/relationships/image" Target="../media/image711.svg"/><Relationship Id="rId14" Type="http://schemas.openxmlformats.org/officeDocument/2006/relationships/image" Target="../media/image716.png"/><Relationship Id="rId22" Type="http://schemas.openxmlformats.org/officeDocument/2006/relationships/image" Target="../media/image724.png"/><Relationship Id="rId27" Type="http://schemas.openxmlformats.org/officeDocument/2006/relationships/image" Target="../media/image729.svg"/><Relationship Id="rId30" Type="http://schemas.openxmlformats.org/officeDocument/2006/relationships/image" Target="../media/image732.png"/><Relationship Id="rId35" Type="http://schemas.openxmlformats.org/officeDocument/2006/relationships/image" Target="../media/image737.svg"/><Relationship Id="rId8" Type="http://schemas.openxmlformats.org/officeDocument/2006/relationships/image" Target="../media/image710.png"/><Relationship Id="rId3" Type="http://schemas.openxmlformats.org/officeDocument/2006/relationships/image" Target="../media/image705.svg"/><Relationship Id="rId12" Type="http://schemas.openxmlformats.org/officeDocument/2006/relationships/image" Target="../media/image714.png"/><Relationship Id="rId17" Type="http://schemas.openxmlformats.org/officeDocument/2006/relationships/image" Target="../media/image719.svg"/><Relationship Id="rId25" Type="http://schemas.openxmlformats.org/officeDocument/2006/relationships/image" Target="../media/image727.svg"/><Relationship Id="rId33" Type="http://schemas.openxmlformats.org/officeDocument/2006/relationships/image" Target="../media/image735.svg"/><Relationship Id="rId38" Type="http://schemas.openxmlformats.org/officeDocument/2006/relationships/image" Target="../media/image74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5.svg"/><Relationship Id="rId7" Type="http://schemas.openxmlformats.org/officeDocument/2006/relationships/image" Target="../media/image749.svg"/><Relationship Id="rId2" Type="http://schemas.openxmlformats.org/officeDocument/2006/relationships/image" Target="../media/image744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748.png"/><Relationship Id="rId5" Type="http://schemas.openxmlformats.org/officeDocument/2006/relationships/image" Target="../media/image747.svg"/><Relationship Id="rId4" Type="http://schemas.openxmlformats.org/officeDocument/2006/relationships/image" Target="../media/image746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sv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46.svg"/><Relationship Id="rId4" Type="http://schemas.openxmlformats.org/officeDocument/2006/relationships/image" Target="../media/image4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6.svg"/><Relationship Id="rId18" Type="http://schemas.openxmlformats.org/officeDocument/2006/relationships/image" Target="../media/image71.png"/><Relationship Id="rId26" Type="http://schemas.openxmlformats.org/officeDocument/2006/relationships/image" Target="../media/image79.png"/><Relationship Id="rId39" Type="http://schemas.openxmlformats.org/officeDocument/2006/relationships/image" Target="../media/image92.svg"/><Relationship Id="rId21" Type="http://schemas.openxmlformats.org/officeDocument/2006/relationships/image" Target="../media/image74.svg"/><Relationship Id="rId34" Type="http://schemas.openxmlformats.org/officeDocument/2006/relationships/image" Target="../media/image87.png"/><Relationship Id="rId42" Type="http://schemas.openxmlformats.org/officeDocument/2006/relationships/image" Target="../media/image95.png"/><Relationship Id="rId47" Type="http://schemas.openxmlformats.org/officeDocument/2006/relationships/image" Target="../media/image100.svg"/><Relationship Id="rId7" Type="http://schemas.openxmlformats.org/officeDocument/2006/relationships/image" Target="../media/image60.svg"/><Relationship Id="rId2" Type="http://schemas.openxmlformats.org/officeDocument/2006/relationships/image" Target="../media/image55.png"/><Relationship Id="rId16" Type="http://schemas.openxmlformats.org/officeDocument/2006/relationships/image" Target="../media/image69.png"/><Relationship Id="rId29" Type="http://schemas.openxmlformats.org/officeDocument/2006/relationships/image" Target="../media/image82.svg"/><Relationship Id="rId11" Type="http://schemas.openxmlformats.org/officeDocument/2006/relationships/image" Target="../media/image64.svg"/><Relationship Id="rId24" Type="http://schemas.openxmlformats.org/officeDocument/2006/relationships/image" Target="../media/image77.png"/><Relationship Id="rId32" Type="http://schemas.openxmlformats.org/officeDocument/2006/relationships/image" Target="../media/image85.png"/><Relationship Id="rId37" Type="http://schemas.openxmlformats.org/officeDocument/2006/relationships/image" Target="../media/image90.svg"/><Relationship Id="rId40" Type="http://schemas.openxmlformats.org/officeDocument/2006/relationships/image" Target="../media/image93.png"/><Relationship Id="rId45" Type="http://schemas.openxmlformats.org/officeDocument/2006/relationships/image" Target="../media/image98.svg"/><Relationship Id="rId5" Type="http://schemas.openxmlformats.org/officeDocument/2006/relationships/image" Target="../media/image58.svg"/><Relationship Id="rId15" Type="http://schemas.openxmlformats.org/officeDocument/2006/relationships/image" Target="../media/image68.svg"/><Relationship Id="rId23" Type="http://schemas.openxmlformats.org/officeDocument/2006/relationships/image" Target="../media/image76.svg"/><Relationship Id="rId28" Type="http://schemas.openxmlformats.org/officeDocument/2006/relationships/image" Target="../media/image81.png"/><Relationship Id="rId36" Type="http://schemas.openxmlformats.org/officeDocument/2006/relationships/image" Target="../media/image89.png"/><Relationship Id="rId49" Type="http://schemas.openxmlformats.org/officeDocument/2006/relationships/image" Target="../media/image102.svg"/><Relationship Id="rId10" Type="http://schemas.openxmlformats.org/officeDocument/2006/relationships/image" Target="../media/image63.png"/><Relationship Id="rId19" Type="http://schemas.openxmlformats.org/officeDocument/2006/relationships/image" Target="../media/image72.svg"/><Relationship Id="rId31" Type="http://schemas.openxmlformats.org/officeDocument/2006/relationships/image" Target="../media/image84.svg"/><Relationship Id="rId44" Type="http://schemas.openxmlformats.org/officeDocument/2006/relationships/image" Target="../media/image97.png"/><Relationship Id="rId4" Type="http://schemas.openxmlformats.org/officeDocument/2006/relationships/image" Target="../media/image57.png"/><Relationship Id="rId9" Type="http://schemas.openxmlformats.org/officeDocument/2006/relationships/image" Target="../media/image62.svg"/><Relationship Id="rId14" Type="http://schemas.openxmlformats.org/officeDocument/2006/relationships/image" Target="../media/image67.png"/><Relationship Id="rId22" Type="http://schemas.openxmlformats.org/officeDocument/2006/relationships/image" Target="../media/image75.png"/><Relationship Id="rId27" Type="http://schemas.openxmlformats.org/officeDocument/2006/relationships/image" Target="../media/image80.svg"/><Relationship Id="rId30" Type="http://schemas.openxmlformats.org/officeDocument/2006/relationships/image" Target="../media/image83.png"/><Relationship Id="rId35" Type="http://schemas.openxmlformats.org/officeDocument/2006/relationships/image" Target="../media/image88.svg"/><Relationship Id="rId43" Type="http://schemas.openxmlformats.org/officeDocument/2006/relationships/image" Target="../media/image96.svg"/><Relationship Id="rId48" Type="http://schemas.openxmlformats.org/officeDocument/2006/relationships/image" Target="../media/image101.png"/><Relationship Id="rId8" Type="http://schemas.openxmlformats.org/officeDocument/2006/relationships/image" Target="../media/image61.png"/><Relationship Id="rId3" Type="http://schemas.openxmlformats.org/officeDocument/2006/relationships/image" Target="../media/image56.svg"/><Relationship Id="rId12" Type="http://schemas.openxmlformats.org/officeDocument/2006/relationships/image" Target="../media/image65.png"/><Relationship Id="rId17" Type="http://schemas.openxmlformats.org/officeDocument/2006/relationships/image" Target="../media/image70.svg"/><Relationship Id="rId25" Type="http://schemas.openxmlformats.org/officeDocument/2006/relationships/image" Target="../media/image78.svg"/><Relationship Id="rId33" Type="http://schemas.openxmlformats.org/officeDocument/2006/relationships/image" Target="../media/image86.svg"/><Relationship Id="rId38" Type="http://schemas.openxmlformats.org/officeDocument/2006/relationships/image" Target="../media/image91.png"/><Relationship Id="rId46" Type="http://schemas.openxmlformats.org/officeDocument/2006/relationships/image" Target="../media/image99.png"/><Relationship Id="rId20" Type="http://schemas.openxmlformats.org/officeDocument/2006/relationships/image" Target="../media/image73.png"/><Relationship Id="rId41" Type="http://schemas.openxmlformats.org/officeDocument/2006/relationships/image" Target="../media/image94.sv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5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png"/><Relationship Id="rId13" Type="http://schemas.openxmlformats.org/officeDocument/2006/relationships/image" Target="../media/image112.svg"/><Relationship Id="rId18" Type="http://schemas.openxmlformats.org/officeDocument/2006/relationships/image" Target="../media/image117.png"/><Relationship Id="rId26" Type="http://schemas.openxmlformats.org/officeDocument/2006/relationships/image" Target="../media/image125.png"/><Relationship Id="rId3" Type="http://schemas.openxmlformats.org/officeDocument/2006/relationships/image" Target="../media/image104.svg"/><Relationship Id="rId21" Type="http://schemas.openxmlformats.org/officeDocument/2006/relationships/image" Target="../media/image120.svg"/><Relationship Id="rId7" Type="http://schemas.openxmlformats.org/officeDocument/2006/relationships/image" Target="../media/image108.svg"/><Relationship Id="rId12" Type="http://schemas.openxmlformats.org/officeDocument/2006/relationships/image" Target="../media/image111.png"/><Relationship Id="rId17" Type="http://schemas.openxmlformats.org/officeDocument/2006/relationships/image" Target="../media/image116.svg"/><Relationship Id="rId25" Type="http://schemas.openxmlformats.org/officeDocument/2006/relationships/image" Target="../media/image124.svg"/><Relationship Id="rId2" Type="http://schemas.openxmlformats.org/officeDocument/2006/relationships/image" Target="../media/image103.png"/><Relationship Id="rId16" Type="http://schemas.openxmlformats.org/officeDocument/2006/relationships/image" Target="../media/image115.png"/><Relationship Id="rId20" Type="http://schemas.openxmlformats.org/officeDocument/2006/relationships/image" Target="../media/image119.png"/><Relationship Id="rId29" Type="http://schemas.openxmlformats.org/officeDocument/2006/relationships/image" Target="../media/image128.sv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07.png"/><Relationship Id="rId11" Type="http://schemas.openxmlformats.org/officeDocument/2006/relationships/image" Target="../media/image46.svg"/><Relationship Id="rId24" Type="http://schemas.openxmlformats.org/officeDocument/2006/relationships/image" Target="../media/image123.png"/><Relationship Id="rId5" Type="http://schemas.openxmlformats.org/officeDocument/2006/relationships/image" Target="../media/image106.svg"/><Relationship Id="rId15" Type="http://schemas.openxmlformats.org/officeDocument/2006/relationships/image" Target="../media/image114.svg"/><Relationship Id="rId23" Type="http://schemas.openxmlformats.org/officeDocument/2006/relationships/image" Target="../media/image122.svg"/><Relationship Id="rId28" Type="http://schemas.openxmlformats.org/officeDocument/2006/relationships/image" Target="../media/image127.png"/><Relationship Id="rId10" Type="http://schemas.openxmlformats.org/officeDocument/2006/relationships/image" Target="../media/image45.png"/><Relationship Id="rId19" Type="http://schemas.openxmlformats.org/officeDocument/2006/relationships/image" Target="../media/image118.svg"/><Relationship Id="rId31" Type="http://schemas.openxmlformats.org/officeDocument/2006/relationships/image" Target="../media/image130.svg"/><Relationship Id="rId4" Type="http://schemas.openxmlformats.org/officeDocument/2006/relationships/image" Target="../media/image105.png"/><Relationship Id="rId9" Type="http://schemas.openxmlformats.org/officeDocument/2006/relationships/image" Target="../media/image110.svg"/><Relationship Id="rId14" Type="http://schemas.openxmlformats.org/officeDocument/2006/relationships/image" Target="../media/image113.png"/><Relationship Id="rId22" Type="http://schemas.openxmlformats.org/officeDocument/2006/relationships/image" Target="../media/image121.png"/><Relationship Id="rId27" Type="http://schemas.openxmlformats.org/officeDocument/2006/relationships/image" Target="../media/image126.svg"/><Relationship Id="rId30" Type="http://schemas.openxmlformats.org/officeDocument/2006/relationships/image" Target="../media/image12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png"/><Relationship Id="rId13" Type="http://schemas.openxmlformats.org/officeDocument/2006/relationships/image" Target="../media/image142.svg"/><Relationship Id="rId18" Type="http://schemas.openxmlformats.org/officeDocument/2006/relationships/image" Target="../media/image147.png"/><Relationship Id="rId3" Type="http://schemas.openxmlformats.org/officeDocument/2006/relationships/image" Target="../media/image132.svg"/><Relationship Id="rId21" Type="http://schemas.openxmlformats.org/officeDocument/2006/relationships/image" Target="../media/image150.svg"/><Relationship Id="rId7" Type="http://schemas.openxmlformats.org/officeDocument/2006/relationships/image" Target="../media/image136.svg"/><Relationship Id="rId12" Type="http://schemas.openxmlformats.org/officeDocument/2006/relationships/image" Target="../media/image141.png"/><Relationship Id="rId17" Type="http://schemas.openxmlformats.org/officeDocument/2006/relationships/image" Target="../media/image146.svg"/><Relationship Id="rId2" Type="http://schemas.openxmlformats.org/officeDocument/2006/relationships/image" Target="../media/image131.png"/><Relationship Id="rId16" Type="http://schemas.openxmlformats.org/officeDocument/2006/relationships/image" Target="../media/image145.png"/><Relationship Id="rId20" Type="http://schemas.openxmlformats.org/officeDocument/2006/relationships/image" Target="../media/image149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35.png"/><Relationship Id="rId11" Type="http://schemas.openxmlformats.org/officeDocument/2006/relationships/image" Target="../media/image140.svg"/><Relationship Id="rId5" Type="http://schemas.openxmlformats.org/officeDocument/2006/relationships/image" Target="../media/image134.svg"/><Relationship Id="rId15" Type="http://schemas.openxmlformats.org/officeDocument/2006/relationships/image" Target="../media/image144.svg"/><Relationship Id="rId10" Type="http://schemas.openxmlformats.org/officeDocument/2006/relationships/image" Target="../media/image139.png"/><Relationship Id="rId19" Type="http://schemas.openxmlformats.org/officeDocument/2006/relationships/image" Target="../media/image148.svg"/><Relationship Id="rId4" Type="http://schemas.openxmlformats.org/officeDocument/2006/relationships/image" Target="../media/image133.png"/><Relationship Id="rId9" Type="http://schemas.openxmlformats.org/officeDocument/2006/relationships/image" Target="../media/image138.svg"/><Relationship Id="rId14" Type="http://schemas.openxmlformats.org/officeDocument/2006/relationships/image" Target="../media/image143.png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62.svg"/><Relationship Id="rId18" Type="http://schemas.openxmlformats.org/officeDocument/2006/relationships/image" Target="../media/image167.png"/><Relationship Id="rId26" Type="http://schemas.openxmlformats.org/officeDocument/2006/relationships/image" Target="../media/image175.png"/><Relationship Id="rId39" Type="http://schemas.openxmlformats.org/officeDocument/2006/relationships/image" Target="../media/image188.svg"/><Relationship Id="rId21" Type="http://schemas.openxmlformats.org/officeDocument/2006/relationships/image" Target="../media/image170.svg"/><Relationship Id="rId34" Type="http://schemas.openxmlformats.org/officeDocument/2006/relationships/image" Target="../media/image183.png"/><Relationship Id="rId42" Type="http://schemas.openxmlformats.org/officeDocument/2006/relationships/image" Target="../media/image191.png"/><Relationship Id="rId7" Type="http://schemas.openxmlformats.org/officeDocument/2006/relationships/image" Target="../media/image156.svg"/><Relationship Id="rId2" Type="http://schemas.openxmlformats.org/officeDocument/2006/relationships/image" Target="../media/image151.png"/><Relationship Id="rId16" Type="http://schemas.openxmlformats.org/officeDocument/2006/relationships/image" Target="../media/image165.png"/><Relationship Id="rId20" Type="http://schemas.openxmlformats.org/officeDocument/2006/relationships/image" Target="../media/image169.png"/><Relationship Id="rId29" Type="http://schemas.openxmlformats.org/officeDocument/2006/relationships/image" Target="../media/image178.svg"/><Relationship Id="rId41" Type="http://schemas.openxmlformats.org/officeDocument/2006/relationships/image" Target="../media/image190.sv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55.png"/><Relationship Id="rId11" Type="http://schemas.openxmlformats.org/officeDocument/2006/relationships/image" Target="../media/image160.svg"/><Relationship Id="rId24" Type="http://schemas.openxmlformats.org/officeDocument/2006/relationships/image" Target="../media/image173.png"/><Relationship Id="rId32" Type="http://schemas.openxmlformats.org/officeDocument/2006/relationships/image" Target="../media/image181.png"/><Relationship Id="rId37" Type="http://schemas.openxmlformats.org/officeDocument/2006/relationships/image" Target="../media/image186.svg"/><Relationship Id="rId40" Type="http://schemas.openxmlformats.org/officeDocument/2006/relationships/image" Target="../media/image189.png"/><Relationship Id="rId5" Type="http://schemas.openxmlformats.org/officeDocument/2006/relationships/image" Target="../media/image154.svg"/><Relationship Id="rId15" Type="http://schemas.openxmlformats.org/officeDocument/2006/relationships/image" Target="../media/image164.svg"/><Relationship Id="rId23" Type="http://schemas.openxmlformats.org/officeDocument/2006/relationships/image" Target="../media/image172.svg"/><Relationship Id="rId28" Type="http://schemas.openxmlformats.org/officeDocument/2006/relationships/image" Target="../media/image177.png"/><Relationship Id="rId36" Type="http://schemas.openxmlformats.org/officeDocument/2006/relationships/image" Target="../media/image185.png"/><Relationship Id="rId10" Type="http://schemas.openxmlformats.org/officeDocument/2006/relationships/image" Target="../media/image159.png"/><Relationship Id="rId19" Type="http://schemas.openxmlformats.org/officeDocument/2006/relationships/image" Target="../media/image168.svg"/><Relationship Id="rId31" Type="http://schemas.openxmlformats.org/officeDocument/2006/relationships/image" Target="../media/image180.svg"/><Relationship Id="rId4" Type="http://schemas.openxmlformats.org/officeDocument/2006/relationships/image" Target="../media/image153.png"/><Relationship Id="rId9" Type="http://schemas.openxmlformats.org/officeDocument/2006/relationships/image" Target="../media/image158.svg"/><Relationship Id="rId14" Type="http://schemas.openxmlformats.org/officeDocument/2006/relationships/image" Target="../media/image163.png"/><Relationship Id="rId22" Type="http://schemas.openxmlformats.org/officeDocument/2006/relationships/image" Target="../media/image171.png"/><Relationship Id="rId27" Type="http://schemas.openxmlformats.org/officeDocument/2006/relationships/image" Target="../media/image176.svg"/><Relationship Id="rId30" Type="http://schemas.openxmlformats.org/officeDocument/2006/relationships/image" Target="../media/image179.png"/><Relationship Id="rId35" Type="http://schemas.openxmlformats.org/officeDocument/2006/relationships/image" Target="../media/image184.svg"/><Relationship Id="rId43" Type="http://schemas.openxmlformats.org/officeDocument/2006/relationships/image" Target="../media/image192.svg"/><Relationship Id="rId8" Type="http://schemas.openxmlformats.org/officeDocument/2006/relationships/image" Target="../media/image157.png"/><Relationship Id="rId3" Type="http://schemas.openxmlformats.org/officeDocument/2006/relationships/image" Target="../media/image152.svg"/><Relationship Id="rId12" Type="http://schemas.openxmlformats.org/officeDocument/2006/relationships/image" Target="../media/image161.png"/><Relationship Id="rId17" Type="http://schemas.openxmlformats.org/officeDocument/2006/relationships/image" Target="../media/image166.svg"/><Relationship Id="rId25" Type="http://schemas.openxmlformats.org/officeDocument/2006/relationships/image" Target="../media/image174.svg"/><Relationship Id="rId33" Type="http://schemas.openxmlformats.org/officeDocument/2006/relationships/image" Target="../media/image182.svg"/><Relationship Id="rId38" Type="http://schemas.openxmlformats.org/officeDocument/2006/relationships/image" Target="../media/image18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E1A18A-A100-4FA9-BF7A-FF7EA35BC39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Technical Icons Pack</a:t>
            </a:r>
            <a:br>
              <a:rPr lang="en-US" dirty="0"/>
            </a:br>
            <a:r>
              <a:rPr lang="en-US" dirty="0"/>
              <a:t>for Light background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87D95C4-E31C-417D-AA01-D9913EB0A42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32D7878-A0B4-487F-A290-F791F91A2F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8A8AC56-CEF0-4247-A8D5-2CC52D97C88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Рисунок 5">
            <a:extLst>
              <a:ext uri="{FF2B5EF4-FFF2-40B4-BE49-F238E27FC236}">
                <a16:creationId xmlns:a16="http://schemas.microsoft.com/office/drawing/2014/main" id="{25A5D302-EB76-4FBB-A479-C7A0F676AF6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5E9DC606-0B39-4F16-88C9-6207E56B971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Рисунок 7">
            <a:extLst>
              <a:ext uri="{FF2B5EF4-FFF2-40B4-BE49-F238E27FC236}">
                <a16:creationId xmlns:a16="http://schemas.microsoft.com/office/drawing/2014/main" id="{BBE70BF1-7165-41E9-8946-07A83746C91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27175535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3B56800-5756-47BD-A396-9BD5F232C858}"/>
              </a:ext>
            </a:extLst>
          </p:cNvPr>
          <p:cNvSpPr txBox="1"/>
          <p:nvPr/>
        </p:nvSpPr>
        <p:spPr>
          <a:xfrm>
            <a:off x="658742" y="1730974"/>
            <a:ext cx="1042273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Data volume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BF96907-5C42-4F22-8F80-6AFEA32F57F8}"/>
              </a:ext>
            </a:extLst>
          </p:cNvPr>
          <p:cNvSpPr txBox="1"/>
          <p:nvPr/>
        </p:nvSpPr>
        <p:spPr>
          <a:xfrm>
            <a:off x="2618791" y="1722988"/>
            <a:ext cx="1042273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Data volume</a:t>
            </a:r>
            <a:br>
              <a:rPr lang="en-US" sz="1200" dirty="0"/>
            </a:br>
            <a:r>
              <a:rPr lang="en-US" sz="1200" dirty="0"/>
              <a:t>snapshot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3B38F6C-2596-4363-8A23-82F0BB1E4B69}"/>
              </a:ext>
            </a:extLst>
          </p:cNvPr>
          <p:cNvSpPr txBox="1"/>
          <p:nvPr/>
        </p:nvSpPr>
        <p:spPr>
          <a:xfrm>
            <a:off x="4467292" y="1721547"/>
            <a:ext cx="1241045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Data volume</a:t>
            </a:r>
            <a:br>
              <a:rPr lang="en-US" sz="1200" dirty="0"/>
            </a:br>
            <a:r>
              <a:rPr lang="en-US" sz="1200" dirty="0"/>
              <a:t>with a snapshot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CF8D1D3-E021-4023-9D7B-5E48E37FCB26}"/>
              </a:ext>
            </a:extLst>
          </p:cNvPr>
          <p:cNvSpPr txBox="1"/>
          <p:nvPr/>
        </p:nvSpPr>
        <p:spPr>
          <a:xfrm>
            <a:off x="6423070" y="1724169"/>
            <a:ext cx="1127232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Nutanix Mine </a:t>
            </a:r>
            <a:br>
              <a:rPr lang="en-US" sz="1200" dirty="0"/>
            </a:br>
            <a:r>
              <a:rPr lang="en-US" sz="1200" dirty="0"/>
              <a:t>Cluster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50CA121-50F1-4121-8E1A-76351F2E06FB}"/>
              </a:ext>
            </a:extLst>
          </p:cNvPr>
          <p:cNvSpPr txBox="1"/>
          <p:nvPr/>
        </p:nvSpPr>
        <p:spPr>
          <a:xfrm>
            <a:off x="600048" y="3615683"/>
            <a:ext cx="1189749" cy="461665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/>
              <a:t>S3 compatible </a:t>
            </a:r>
            <a:br>
              <a:rPr lang="en-US" sz="1200" dirty="0"/>
            </a:br>
            <a:r>
              <a:rPr lang="en-US" sz="1200" dirty="0"/>
              <a:t>Storage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C0FD5E3-770D-4AAA-896D-166B5AD5E6F1}"/>
              </a:ext>
            </a:extLst>
          </p:cNvPr>
          <p:cNvSpPr txBox="1"/>
          <p:nvPr/>
        </p:nvSpPr>
        <p:spPr>
          <a:xfrm>
            <a:off x="4565481" y="3612275"/>
            <a:ext cx="1041244" cy="2769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/>
              <a:t>NAS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CA2D102-27D5-456D-880C-BF2600E66C54}"/>
              </a:ext>
            </a:extLst>
          </p:cNvPr>
          <p:cNvSpPr txBox="1"/>
          <p:nvPr/>
        </p:nvSpPr>
        <p:spPr>
          <a:xfrm>
            <a:off x="8742819" y="3595298"/>
            <a:ext cx="460382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USB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0A695A2-1C8D-4357-B6FF-834601709173}"/>
              </a:ext>
            </a:extLst>
          </p:cNvPr>
          <p:cNvSpPr txBox="1"/>
          <p:nvPr/>
        </p:nvSpPr>
        <p:spPr>
          <a:xfrm>
            <a:off x="719946" y="5939752"/>
            <a:ext cx="963725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Virtual host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730F011-8D91-4F40-BCA8-FD89284F16B9}"/>
              </a:ext>
            </a:extLst>
          </p:cNvPr>
          <p:cNvSpPr txBox="1"/>
          <p:nvPr/>
        </p:nvSpPr>
        <p:spPr>
          <a:xfrm>
            <a:off x="2730100" y="5934888"/>
            <a:ext cx="803425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VMware </a:t>
            </a:r>
            <a:br>
              <a:rPr lang="en-US" sz="1200" dirty="0"/>
            </a:br>
            <a:r>
              <a:rPr lang="en-US" sz="1200" dirty="0" err="1"/>
              <a:t>ESXi</a:t>
            </a:r>
            <a:r>
              <a:rPr lang="en-US" sz="1200" dirty="0"/>
              <a:t> host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A0AB440-03BD-4DA2-96C8-EA10EE082148}"/>
              </a:ext>
            </a:extLst>
          </p:cNvPr>
          <p:cNvSpPr txBox="1"/>
          <p:nvPr/>
        </p:nvSpPr>
        <p:spPr>
          <a:xfrm>
            <a:off x="2613493" y="3610330"/>
            <a:ext cx="1041244" cy="461665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/>
              <a:t>Object storage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C02EF55-CEB4-492D-994A-9B6DC0D5D186}"/>
              </a:ext>
            </a:extLst>
          </p:cNvPr>
          <p:cNvSpPr txBox="1"/>
          <p:nvPr/>
        </p:nvSpPr>
        <p:spPr>
          <a:xfrm>
            <a:off x="4557985" y="5930746"/>
            <a:ext cx="1059906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Microsoft </a:t>
            </a:r>
            <a:br>
              <a:rPr lang="en-US" sz="1200" dirty="0"/>
            </a:br>
            <a:r>
              <a:rPr lang="en-US" sz="1200" dirty="0"/>
              <a:t>Hyper-V host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8BC913C-A3FD-4212-B7D3-84820BA31A1D}"/>
              </a:ext>
            </a:extLst>
          </p:cNvPr>
          <p:cNvSpPr txBox="1"/>
          <p:nvPr/>
        </p:nvSpPr>
        <p:spPr>
          <a:xfrm>
            <a:off x="6530982" y="3610155"/>
            <a:ext cx="910827" cy="2769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/>
              <a:t>SD card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2DC0967-ECFB-4074-A0AA-9AE47E7599D6}"/>
              </a:ext>
            </a:extLst>
          </p:cNvPr>
          <p:cNvSpPr txBox="1"/>
          <p:nvPr/>
        </p:nvSpPr>
        <p:spPr>
          <a:xfrm>
            <a:off x="6599819" y="5940340"/>
            <a:ext cx="811441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Nutanix </a:t>
            </a:r>
            <a:br>
              <a:rPr lang="en-US" sz="1200" dirty="0"/>
            </a:br>
            <a:r>
              <a:rPr lang="en-US" sz="1200" dirty="0"/>
              <a:t>AHV host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B6D3FB0-1429-4C9A-A4AC-3ABB40ACC8FA}"/>
              </a:ext>
            </a:extLst>
          </p:cNvPr>
          <p:cNvSpPr txBox="1"/>
          <p:nvPr/>
        </p:nvSpPr>
        <p:spPr>
          <a:xfrm>
            <a:off x="8026810" y="5939752"/>
            <a:ext cx="1852439" cy="461665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/>
              <a:t>VMware or Microsoft</a:t>
            </a:r>
          </a:p>
          <a:p>
            <a:pPr algn="ctr"/>
            <a:r>
              <a:rPr lang="en-US" sz="1200" dirty="0"/>
              <a:t> virtual host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382628E-6869-4BF7-8793-0E12804DF9D9}"/>
              </a:ext>
            </a:extLst>
          </p:cNvPr>
          <p:cNvSpPr txBox="1"/>
          <p:nvPr/>
        </p:nvSpPr>
        <p:spPr>
          <a:xfrm>
            <a:off x="10223241" y="5940340"/>
            <a:ext cx="1518364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VMware/Microsoft/</a:t>
            </a:r>
            <a:br>
              <a:rPr lang="en-US" sz="1200" dirty="0"/>
            </a:br>
            <a:r>
              <a:rPr lang="en-US" sz="1200" dirty="0"/>
              <a:t>Nutanix virtual host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97B41B42-56E4-439B-82BB-F49BCFF08B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77358" y="2538427"/>
            <a:ext cx="900000" cy="900000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C01BB5FB-B256-4A42-8AD1-E88BDD0D4FC0}"/>
              </a:ext>
            </a:extLst>
          </p:cNvPr>
          <p:cNvSpPr txBox="1"/>
          <p:nvPr/>
        </p:nvSpPr>
        <p:spPr>
          <a:xfrm>
            <a:off x="387757" y="4128168"/>
            <a:ext cx="163775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chemeClr val="accent2"/>
                </a:solidFill>
              </a:rPr>
              <a:t>Virtual hosts</a:t>
            </a: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C120A80B-B66C-4661-8DF3-869013C0EA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758158" y="620714"/>
            <a:ext cx="900000" cy="900000"/>
          </a:xfrm>
          <a:prstGeom prst="rect">
            <a:avLst/>
          </a:prstGeom>
        </p:spPr>
      </p:pic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F1B79533-196E-4EDA-8150-D7DA6B9F036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695022" y="620714"/>
            <a:ext cx="900000" cy="900000"/>
          </a:xfrm>
          <a:prstGeom prst="rect">
            <a:avLst/>
          </a:prstGeom>
        </p:spPr>
      </p:pic>
      <p:pic>
        <p:nvPicPr>
          <p:cNvPr id="41" name="Рисунок 40">
            <a:extLst>
              <a:ext uri="{FF2B5EF4-FFF2-40B4-BE49-F238E27FC236}">
                <a16:creationId xmlns:a16="http://schemas.microsoft.com/office/drawing/2014/main" id="{3BAAD14D-F15E-4A05-A5F4-9CE8259004C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4635103" y="620714"/>
            <a:ext cx="900000" cy="900000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F93607B1-D882-4E81-8124-E410DBE8104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6546113" y="620825"/>
            <a:ext cx="900000" cy="900000"/>
          </a:xfrm>
          <a:prstGeom prst="rect">
            <a:avLst/>
          </a:prstGeom>
        </p:spPr>
      </p:pic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C15CA277-B592-49B8-9550-814A2749AED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>
          <a:xfrm>
            <a:off x="304632" y="2538427"/>
            <a:ext cx="900000" cy="900000"/>
          </a:xfrm>
          <a:prstGeom prst="rect">
            <a:avLst/>
          </a:prstGeom>
        </p:spPr>
      </p:pic>
      <p:pic>
        <p:nvPicPr>
          <p:cNvPr id="47" name="Рисунок 46">
            <a:extLst>
              <a:ext uri="{FF2B5EF4-FFF2-40B4-BE49-F238E27FC236}">
                <a16:creationId xmlns:a16="http://schemas.microsoft.com/office/drawing/2014/main" id="{A6A747FE-68F7-4EEB-849B-C4C8D759B17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>
          <a:xfrm>
            <a:off x="2692008" y="2538427"/>
            <a:ext cx="900000" cy="900000"/>
          </a:xfrm>
          <a:prstGeom prst="rect">
            <a:avLst/>
          </a:prstGeom>
        </p:spPr>
      </p:pic>
      <p:pic>
        <p:nvPicPr>
          <p:cNvPr id="49" name="Рисунок 48">
            <a:extLst>
              <a:ext uri="{FF2B5EF4-FFF2-40B4-BE49-F238E27FC236}">
                <a16:creationId xmlns:a16="http://schemas.microsoft.com/office/drawing/2014/main" id="{16A1A6EC-CD56-495E-A81E-60D396E02C3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/>
        </p:blipFill>
        <p:spPr>
          <a:xfrm>
            <a:off x="4646405" y="2530604"/>
            <a:ext cx="900000" cy="900000"/>
          </a:xfrm>
          <a:prstGeom prst="rect">
            <a:avLst/>
          </a:prstGeom>
        </p:spPr>
      </p:pic>
      <p:pic>
        <p:nvPicPr>
          <p:cNvPr id="51" name="Рисунок 50">
            <a:extLst>
              <a:ext uri="{FF2B5EF4-FFF2-40B4-BE49-F238E27FC236}">
                <a16:creationId xmlns:a16="http://schemas.microsoft.com/office/drawing/2014/main" id="{5AEF45F8-C51D-4D27-B679-57A13A4895A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/>
        </p:blipFill>
        <p:spPr>
          <a:xfrm>
            <a:off x="6550689" y="2529000"/>
            <a:ext cx="900000" cy="900000"/>
          </a:xfrm>
          <a:prstGeom prst="rect">
            <a:avLst/>
          </a:prstGeom>
        </p:spPr>
      </p:pic>
      <p:pic>
        <p:nvPicPr>
          <p:cNvPr id="53" name="Рисунок 52">
            <a:extLst>
              <a:ext uri="{FF2B5EF4-FFF2-40B4-BE49-F238E27FC236}">
                <a16:creationId xmlns:a16="http://schemas.microsoft.com/office/drawing/2014/main" id="{BD54D34F-85AC-4477-BA4B-A185D612FEB9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/>
          <a:stretch/>
        </p:blipFill>
        <p:spPr>
          <a:xfrm>
            <a:off x="8524102" y="2539010"/>
            <a:ext cx="900000" cy="900000"/>
          </a:xfrm>
          <a:prstGeom prst="rect">
            <a:avLst/>
          </a:prstGeom>
        </p:spPr>
      </p:pic>
      <p:pic>
        <p:nvPicPr>
          <p:cNvPr id="55" name="Рисунок 54">
            <a:extLst>
              <a:ext uri="{FF2B5EF4-FFF2-40B4-BE49-F238E27FC236}">
                <a16:creationId xmlns:a16="http://schemas.microsoft.com/office/drawing/2014/main" id="{B3C07311-DB2A-4E9F-A690-7B9579293F99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/>
          <a:stretch/>
        </p:blipFill>
        <p:spPr>
          <a:xfrm>
            <a:off x="417299" y="4562038"/>
            <a:ext cx="1532431" cy="1260000"/>
          </a:xfrm>
          <a:prstGeom prst="rect">
            <a:avLst/>
          </a:prstGeom>
        </p:spPr>
      </p:pic>
      <p:pic>
        <p:nvPicPr>
          <p:cNvPr id="57" name="Рисунок 56">
            <a:extLst>
              <a:ext uri="{FF2B5EF4-FFF2-40B4-BE49-F238E27FC236}">
                <a16:creationId xmlns:a16="http://schemas.microsoft.com/office/drawing/2014/main" id="{207B28F8-2E90-421B-8DF3-263F9FFBE7AE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rcRect/>
          <a:stretch/>
        </p:blipFill>
        <p:spPr>
          <a:xfrm>
            <a:off x="10224947" y="4552611"/>
            <a:ext cx="1532431" cy="1260000"/>
          </a:xfrm>
          <a:prstGeom prst="rect">
            <a:avLst/>
          </a:prstGeom>
        </p:spPr>
      </p:pic>
      <p:pic>
        <p:nvPicPr>
          <p:cNvPr id="59" name="Рисунок 58">
            <a:extLst>
              <a:ext uri="{FF2B5EF4-FFF2-40B4-BE49-F238E27FC236}">
                <a16:creationId xmlns:a16="http://schemas.microsoft.com/office/drawing/2014/main" id="{BB48E2AB-ADCA-4DD7-8431-88F3F68F4D67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/>
          <a:stretch/>
        </p:blipFill>
        <p:spPr>
          <a:xfrm>
            <a:off x="2357321" y="4562038"/>
            <a:ext cx="1532431" cy="1260000"/>
          </a:xfrm>
          <a:prstGeom prst="rect">
            <a:avLst/>
          </a:prstGeom>
        </p:spPr>
      </p:pic>
      <p:pic>
        <p:nvPicPr>
          <p:cNvPr id="61" name="Рисунок 60">
            <a:extLst>
              <a:ext uri="{FF2B5EF4-FFF2-40B4-BE49-F238E27FC236}">
                <a16:creationId xmlns:a16="http://schemas.microsoft.com/office/drawing/2014/main" id="{CF3C76A0-7061-427B-9238-3BB7E68EC314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rcRect/>
          <a:stretch/>
        </p:blipFill>
        <p:spPr>
          <a:xfrm>
            <a:off x="8177388" y="4562038"/>
            <a:ext cx="1532431" cy="1260000"/>
          </a:xfrm>
          <a:prstGeom prst="rect">
            <a:avLst/>
          </a:prstGeom>
        </p:spPr>
      </p:pic>
      <p:pic>
        <p:nvPicPr>
          <p:cNvPr id="71" name="Рисунок 70">
            <a:extLst>
              <a:ext uri="{FF2B5EF4-FFF2-40B4-BE49-F238E27FC236}">
                <a16:creationId xmlns:a16="http://schemas.microsoft.com/office/drawing/2014/main" id="{A3849FEC-18FE-4991-859D-29058423DDF3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rcRect/>
          <a:stretch/>
        </p:blipFill>
        <p:spPr>
          <a:xfrm>
            <a:off x="4297343" y="4562038"/>
            <a:ext cx="1532431" cy="1260000"/>
          </a:xfrm>
          <a:prstGeom prst="rect">
            <a:avLst/>
          </a:prstGeom>
        </p:spPr>
      </p:pic>
      <p:pic>
        <p:nvPicPr>
          <p:cNvPr id="73" name="Рисунок 72">
            <a:extLst>
              <a:ext uri="{FF2B5EF4-FFF2-40B4-BE49-F238E27FC236}">
                <a16:creationId xmlns:a16="http://schemas.microsoft.com/office/drawing/2014/main" id="{6DC3699A-24C4-45B2-946A-59C89D7FDA02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rcRect/>
          <a:stretch/>
        </p:blipFill>
        <p:spPr>
          <a:xfrm>
            <a:off x="6237365" y="4562038"/>
            <a:ext cx="1532431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4956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E4CC38E-BE6B-4338-817F-7F9A3E4A86F2}"/>
              </a:ext>
            </a:extLst>
          </p:cNvPr>
          <p:cNvSpPr txBox="1"/>
          <p:nvPr/>
        </p:nvSpPr>
        <p:spPr>
          <a:xfrm>
            <a:off x="389258" y="237042"/>
            <a:ext cx="13196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chemeClr val="accent2"/>
                </a:solidFill>
              </a:rPr>
              <a:t>VMs</a:t>
            </a:r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D113CD-3FFD-418B-A78D-41D1603188DA}"/>
              </a:ext>
            </a:extLst>
          </p:cNvPr>
          <p:cNvSpPr txBox="1"/>
          <p:nvPr/>
        </p:nvSpPr>
        <p:spPr>
          <a:xfrm>
            <a:off x="789306" y="1406374"/>
            <a:ext cx="768159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Virtual </a:t>
            </a:r>
            <a:br>
              <a:rPr lang="en-US" sz="1200" dirty="0"/>
            </a:br>
            <a:r>
              <a:rPr lang="en-US" sz="1200" dirty="0"/>
              <a:t>machine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3D1D460-88EF-4AA3-BA54-2DF2F35653EB}"/>
              </a:ext>
            </a:extLst>
          </p:cNvPr>
          <p:cNvSpPr txBox="1"/>
          <p:nvPr/>
        </p:nvSpPr>
        <p:spPr>
          <a:xfrm>
            <a:off x="2147686" y="1405826"/>
            <a:ext cx="1071127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VM snapshot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54A7CC6-F90A-400B-ADB6-0F3EFE438921}"/>
              </a:ext>
            </a:extLst>
          </p:cNvPr>
          <p:cNvSpPr txBox="1"/>
          <p:nvPr/>
        </p:nvSpPr>
        <p:spPr>
          <a:xfrm>
            <a:off x="3932292" y="1406838"/>
            <a:ext cx="926857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VM with </a:t>
            </a:r>
            <a:br>
              <a:rPr lang="en-US" sz="1200" dirty="0"/>
            </a:br>
            <a:r>
              <a:rPr lang="en-US" sz="1200" dirty="0"/>
              <a:t>a snapshot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A46C25A-D0CB-44B7-BF64-C74162CA7D17}"/>
              </a:ext>
            </a:extLst>
          </p:cNvPr>
          <p:cNvSpPr txBox="1"/>
          <p:nvPr/>
        </p:nvSpPr>
        <p:spPr>
          <a:xfrm>
            <a:off x="5618192" y="1418712"/>
            <a:ext cx="978153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VM running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2CB5708-BE49-4C6A-BEAE-D53770D23483}"/>
              </a:ext>
            </a:extLst>
          </p:cNvPr>
          <p:cNvSpPr txBox="1"/>
          <p:nvPr/>
        </p:nvSpPr>
        <p:spPr>
          <a:xfrm>
            <a:off x="7444383" y="1409459"/>
            <a:ext cx="838691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VM failed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87163D1-B866-41D8-9C67-1AE68B94F2C4}"/>
              </a:ext>
            </a:extLst>
          </p:cNvPr>
          <p:cNvSpPr txBox="1"/>
          <p:nvPr/>
        </p:nvSpPr>
        <p:spPr>
          <a:xfrm>
            <a:off x="8999690" y="1408240"/>
            <a:ext cx="1027846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VM checked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A9F480E-89E2-49ED-A7FA-EF07033B4D1E}"/>
              </a:ext>
            </a:extLst>
          </p:cNvPr>
          <p:cNvSpPr txBox="1"/>
          <p:nvPr/>
        </p:nvSpPr>
        <p:spPr>
          <a:xfrm>
            <a:off x="721979" y="2994151"/>
            <a:ext cx="902812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VM locked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E641E1-FB04-4F8F-8D17-CCB0CE96C585}"/>
              </a:ext>
            </a:extLst>
          </p:cNvPr>
          <p:cNvSpPr txBox="1"/>
          <p:nvPr/>
        </p:nvSpPr>
        <p:spPr>
          <a:xfrm>
            <a:off x="2281537" y="2978415"/>
            <a:ext cx="803425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Turn VM </a:t>
            </a:r>
            <a:br>
              <a:rPr lang="en-US" sz="1200" dirty="0"/>
            </a:br>
            <a:r>
              <a:rPr lang="en-US" sz="1200" dirty="0"/>
              <a:t>on/off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350671A-DCA3-4AEC-BC8E-E3C615E97E4F}"/>
              </a:ext>
            </a:extLst>
          </p:cNvPr>
          <p:cNvSpPr txBox="1"/>
          <p:nvPr/>
        </p:nvSpPr>
        <p:spPr>
          <a:xfrm>
            <a:off x="3870576" y="2978395"/>
            <a:ext cx="1050289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VM paused/</a:t>
            </a:r>
            <a:br>
              <a:rPr lang="en-US" sz="1200" dirty="0"/>
            </a:br>
            <a:r>
              <a:rPr lang="en-US" sz="1200" dirty="0"/>
              <a:t> saved state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CF8E666-A900-4FDB-B895-673E65B9E268}"/>
              </a:ext>
            </a:extLst>
          </p:cNvPr>
          <p:cNvSpPr txBox="1"/>
          <p:nvPr/>
        </p:nvSpPr>
        <p:spPr>
          <a:xfrm>
            <a:off x="7458008" y="2989469"/>
            <a:ext cx="811441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VM Linux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64417DB-AE46-47C2-AD24-6B648D4F7457}"/>
              </a:ext>
            </a:extLst>
          </p:cNvPr>
          <p:cNvSpPr txBox="1"/>
          <p:nvPr/>
        </p:nvSpPr>
        <p:spPr>
          <a:xfrm>
            <a:off x="8983660" y="2989469"/>
            <a:ext cx="1059907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VM Windows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6CCC807-CEBE-43C3-9145-1CAF84F54C2D}"/>
              </a:ext>
            </a:extLst>
          </p:cNvPr>
          <p:cNvSpPr txBox="1"/>
          <p:nvPr/>
        </p:nvSpPr>
        <p:spPr>
          <a:xfrm>
            <a:off x="5646245" y="2980827"/>
            <a:ext cx="922047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VM service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BDC1150-00E8-43B4-86B7-04269B95FF09}"/>
              </a:ext>
            </a:extLst>
          </p:cNvPr>
          <p:cNvSpPr txBox="1"/>
          <p:nvPr/>
        </p:nvSpPr>
        <p:spPr>
          <a:xfrm>
            <a:off x="639425" y="5949336"/>
            <a:ext cx="1067921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EC2 instance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CF08746-D540-4F98-B0EF-A016D4AD9604}"/>
              </a:ext>
            </a:extLst>
          </p:cNvPr>
          <p:cNvSpPr txBox="1"/>
          <p:nvPr/>
        </p:nvSpPr>
        <p:spPr>
          <a:xfrm>
            <a:off x="2114023" y="5943932"/>
            <a:ext cx="1138452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EC2  instance </a:t>
            </a:r>
            <a:br>
              <a:rPr lang="en-US" sz="1200" dirty="0"/>
            </a:br>
            <a:r>
              <a:rPr lang="en-US" sz="1200" dirty="0"/>
              <a:t>snapshot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6F813EC-B190-4338-8954-093B3D9A746C}"/>
              </a:ext>
            </a:extLst>
          </p:cNvPr>
          <p:cNvSpPr txBox="1"/>
          <p:nvPr/>
        </p:nvSpPr>
        <p:spPr>
          <a:xfrm>
            <a:off x="905523" y="4529713"/>
            <a:ext cx="535724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 err="1"/>
              <a:t>vApp</a:t>
            </a:r>
            <a:endParaRPr lang="en-US" sz="12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BAE8F26-5CF8-4CB4-981B-883714C74B7D}"/>
              </a:ext>
            </a:extLst>
          </p:cNvPr>
          <p:cNvSpPr txBox="1"/>
          <p:nvPr/>
        </p:nvSpPr>
        <p:spPr>
          <a:xfrm>
            <a:off x="1904992" y="4533181"/>
            <a:ext cx="1556515" cy="2769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 err="1"/>
              <a:t>vApp</a:t>
            </a:r>
            <a:r>
              <a:rPr lang="en-US" sz="1200" dirty="0"/>
              <a:t> started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129CF31-80B9-42F1-BF0C-9B55E9DB4578}"/>
              </a:ext>
            </a:extLst>
          </p:cNvPr>
          <p:cNvSpPr txBox="1"/>
          <p:nvPr/>
        </p:nvSpPr>
        <p:spPr>
          <a:xfrm>
            <a:off x="4010839" y="4549804"/>
            <a:ext cx="769763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VM filter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BF7CFED-4D0E-4D1C-AE09-7770B6E1F1CA}"/>
              </a:ext>
            </a:extLst>
          </p:cNvPr>
          <p:cNvSpPr txBox="1"/>
          <p:nvPr/>
        </p:nvSpPr>
        <p:spPr>
          <a:xfrm>
            <a:off x="5570102" y="4542184"/>
            <a:ext cx="1074333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Multiple VMs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7D02874-22A9-4413-8E3B-4EF313F2D6AC}"/>
              </a:ext>
            </a:extLst>
          </p:cNvPr>
          <p:cNvSpPr txBox="1"/>
          <p:nvPr/>
        </p:nvSpPr>
        <p:spPr>
          <a:xfrm>
            <a:off x="7430757" y="4531131"/>
            <a:ext cx="865943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Multiple </a:t>
            </a:r>
            <a:br>
              <a:rPr lang="en-US" sz="1200" dirty="0"/>
            </a:br>
            <a:r>
              <a:rPr lang="en-US" sz="1200" dirty="0"/>
              <a:t>snapshots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5605946-3E2B-49BA-9059-685AC79BA79D}"/>
              </a:ext>
            </a:extLst>
          </p:cNvPr>
          <p:cNvSpPr txBox="1"/>
          <p:nvPr/>
        </p:nvSpPr>
        <p:spPr>
          <a:xfrm>
            <a:off x="9088398" y="4537104"/>
            <a:ext cx="870751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VM image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C241FD9-DDDD-44E1-AE62-0228E6285ED8}"/>
              </a:ext>
            </a:extLst>
          </p:cNvPr>
          <p:cNvSpPr txBox="1"/>
          <p:nvPr/>
        </p:nvSpPr>
        <p:spPr>
          <a:xfrm>
            <a:off x="3841722" y="5945171"/>
            <a:ext cx="1107996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RDS instance </a:t>
            </a:r>
            <a:br>
              <a:rPr lang="en-US" sz="1200" dirty="0"/>
            </a:br>
            <a:r>
              <a:rPr lang="en-US" sz="1200" dirty="0"/>
              <a:t>snapshots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CCD00F9-B487-4474-AF2A-0BE3266574E0}"/>
              </a:ext>
            </a:extLst>
          </p:cNvPr>
          <p:cNvSpPr txBox="1"/>
          <p:nvPr/>
        </p:nvSpPr>
        <p:spPr>
          <a:xfrm>
            <a:off x="5706357" y="5951324"/>
            <a:ext cx="801823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Azure </a:t>
            </a:r>
            <a:br>
              <a:rPr lang="en-US" sz="1200" dirty="0"/>
            </a:br>
            <a:r>
              <a:rPr lang="en-US" sz="1200" dirty="0"/>
              <a:t>snapshot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9BC28CF-9B50-4280-874A-F8E1BAD9B9E9}"/>
              </a:ext>
            </a:extLst>
          </p:cNvPr>
          <p:cNvSpPr txBox="1"/>
          <p:nvPr/>
        </p:nvSpPr>
        <p:spPr>
          <a:xfrm>
            <a:off x="7429956" y="5951683"/>
            <a:ext cx="867545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File share </a:t>
            </a:r>
            <a:br>
              <a:rPr lang="en-US" sz="1200" dirty="0"/>
            </a:br>
            <a:r>
              <a:rPr lang="en-US" sz="1200" dirty="0"/>
              <a:t>snapshot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4D79733-E75C-4977-91C6-F05E3BA66F9F}"/>
              </a:ext>
            </a:extLst>
          </p:cNvPr>
          <p:cNvSpPr txBox="1"/>
          <p:nvPr/>
        </p:nvSpPr>
        <p:spPr>
          <a:xfrm>
            <a:off x="9003510" y="5944063"/>
            <a:ext cx="1023037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SQL volume </a:t>
            </a:r>
            <a:br>
              <a:rPr lang="en-US" sz="1200" dirty="0"/>
            </a:br>
            <a:r>
              <a:rPr lang="en-US" sz="1200" dirty="0"/>
              <a:t>snapshots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7629CC-B9AD-455C-AF89-997A0F8E4EB4}"/>
              </a:ext>
            </a:extLst>
          </p:cNvPr>
          <p:cNvSpPr txBox="1"/>
          <p:nvPr/>
        </p:nvSpPr>
        <p:spPr>
          <a:xfrm>
            <a:off x="10716324" y="5950819"/>
            <a:ext cx="1043876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EFS instance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D7DCB41-ED6A-409E-AECA-F22E30FBFD44}"/>
              </a:ext>
            </a:extLst>
          </p:cNvPr>
          <p:cNvSpPr txBox="1"/>
          <p:nvPr/>
        </p:nvSpPr>
        <p:spPr>
          <a:xfrm>
            <a:off x="10852591" y="4534722"/>
            <a:ext cx="801823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Generic </a:t>
            </a:r>
            <a:br>
              <a:rPr lang="en-US" sz="1200" dirty="0"/>
            </a:br>
            <a:r>
              <a:rPr lang="en-US" sz="1200" dirty="0"/>
              <a:t>snapshot</a:t>
            </a:r>
          </a:p>
        </p:txBody>
      </p:sp>
      <p:pic>
        <p:nvPicPr>
          <p:cNvPr id="55" name="Рисунок 54">
            <a:extLst>
              <a:ext uri="{FF2B5EF4-FFF2-40B4-BE49-F238E27FC236}">
                <a16:creationId xmlns:a16="http://schemas.microsoft.com/office/drawing/2014/main" id="{59F44DFB-E38D-4DB4-8A02-FF917E63F7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96456" y="5131532"/>
            <a:ext cx="900000" cy="900000"/>
          </a:xfrm>
          <a:prstGeom prst="rect">
            <a:avLst/>
          </a:prstGeom>
        </p:spPr>
      </p:pic>
      <p:pic>
        <p:nvPicPr>
          <p:cNvPr id="58" name="Рисунок 57">
            <a:extLst>
              <a:ext uri="{FF2B5EF4-FFF2-40B4-BE49-F238E27FC236}">
                <a16:creationId xmlns:a16="http://schemas.microsoft.com/office/drawing/2014/main" id="{26C3FFFE-8FDD-40DF-B000-8E178D8424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233249" y="556165"/>
            <a:ext cx="900000" cy="900000"/>
          </a:xfrm>
          <a:prstGeom prst="rect">
            <a:avLst/>
          </a:prstGeom>
        </p:spPr>
      </p:pic>
      <p:pic>
        <p:nvPicPr>
          <p:cNvPr id="60" name="Рисунок 59">
            <a:extLst>
              <a:ext uri="{FF2B5EF4-FFF2-40B4-BE49-F238E27FC236}">
                <a16:creationId xmlns:a16="http://schemas.microsoft.com/office/drawing/2014/main" id="{023EE44D-5957-494F-A837-3506F3D18F3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723385" y="556946"/>
            <a:ext cx="900000" cy="900000"/>
          </a:xfrm>
          <a:prstGeom prst="rect">
            <a:avLst/>
          </a:prstGeom>
        </p:spPr>
      </p:pic>
      <p:pic>
        <p:nvPicPr>
          <p:cNvPr id="62" name="Рисунок 61">
            <a:extLst>
              <a:ext uri="{FF2B5EF4-FFF2-40B4-BE49-F238E27FC236}">
                <a16:creationId xmlns:a16="http://schemas.microsoft.com/office/drawing/2014/main" id="{D4247BCA-83C4-4EF4-BAC4-A0C71CEAE87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3945720" y="549274"/>
            <a:ext cx="900000" cy="900000"/>
          </a:xfrm>
          <a:prstGeom prst="rect">
            <a:avLst/>
          </a:prstGeom>
        </p:spPr>
      </p:pic>
      <p:pic>
        <p:nvPicPr>
          <p:cNvPr id="64" name="Рисунок 63">
            <a:extLst>
              <a:ext uri="{FF2B5EF4-FFF2-40B4-BE49-F238E27FC236}">
                <a16:creationId xmlns:a16="http://schemas.microsoft.com/office/drawing/2014/main" id="{4FE4AF53-8609-44CB-8D4C-D34F084FD72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/>
        </p:blipFill>
        <p:spPr>
          <a:xfrm>
            <a:off x="5657268" y="549274"/>
            <a:ext cx="900000" cy="900000"/>
          </a:xfrm>
          <a:prstGeom prst="rect">
            <a:avLst/>
          </a:prstGeom>
        </p:spPr>
      </p:pic>
      <p:pic>
        <p:nvPicPr>
          <p:cNvPr id="66" name="Рисунок 65">
            <a:extLst>
              <a:ext uri="{FF2B5EF4-FFF2-40B4-BE49-F238E27FC236}">
                <a16:creationId xmlns:a16="http://schemas.microsoft.com/office/drawing/2014/main" id="{03086171-BCC7-418B-8845-B4B1583A5B3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/>
        </p:blipFill>
        <p:spPr>
          <a:xfrm>
            <a:off x="5657268" y="2106752"/>
            <a:ext cx="900000" cy="900000"/>
          </a:xfrm>
          <a:prstGeom prst="rect">
            <a:avLst/>
          </a:prstGeom>
        </p:spPr>
      </p:pic>
      <p:pic>
        <p:nvPicPr>
          <p:cNvPr id="68" name="Рисунок 67">
            <a:extLst>
              <a:ext uri="{FF2B5EF4-FFF2-40B4-BE49-F238E27FC236}">
                <a16:creationId xmlns:a16="http://schemas.microsoft.com/office/drawing/2014/main" id="{D709ABE1-C980-4596-8936-380569CAA9B0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/>
        </p:blipFill>
        <p:spPr>
          <a:xfrm>
            <a:off x="7413728" y="2107995"/>
            <a:ext cx="900000" cy="900000"/>
          </a:xfrm>
          <a:prstGeom prst="rect">
            <a:avLst/>
          </a:prstGeom>
        </p:spPr>
      </p:pic>
      <p:pic>
        <p:nvPicPr>
          <p:cNvPr id="70" name="Рисунок 69">
            <a:extLst>
              <a:ext uri="{FF2B5EF4-FFF2-40B4-BE49-F238E27FC236}">
                <a16:creationId xmlns:a16="http://schemas.microsoft.com/office/drawing/2014/main" id="{442E014B-955F-4472-B614-ECE4878B0E4D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rcRect/>
          <a:stretch/>
        </p:blipFill>
        <p:spPr>
          <a:xfrm>
            <a:off x="9068523" y="2106752"/>
            <a:ext cx="900000" cy="900000"/>
          </a:xfrm>
          <a:prstGeom prst="rect">
            <a:avLst/>
          </a:prstGeom>
        </p:spPr>
      </p:pic>
      <p:pic>
        <p:nvPicPr>
          <p:cNvPr id="72" name="Рисунок 71">
            <a:extLst>
              <a:ext uri="{FF2B5EF4-FFF2-40B4-BE49-F238E27FC236}">
                <a16:creationId xmlns:a16="http://schemas.microsoft.com/office/drawing/2014/main" id="{15CFB74F-FC75-486D-B9A8-6D60B6492869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/>
          <a:stretch/>
        </p:blipFill>
        <p:spPr>
          <a:xfrm>
            <a:off x="7413728" y="556228"/>
            <a:ext cx="900000" cy="900000"/>
          </a:xfrm>
          <a:prstGeom prst="rect">
            <a:avLst/>
          </a:prstGeom>
        </p:spPr>
      </p:pic>
      <p:pic>
        <p:nvPicPr>
          <p:cNvPr id="74" name="Рисунок 73">
            <a:extLst>
              <a:ext uri="{FF2B5EF4-FFF2-40B4-BE49-F238E27FC236}">
                <a16:creationId xmlns:a16="http://schemas.microsoft.com/office/drawing/2014/main" id="{BFE2C8C3-74E8-4FEA-B2C5-23C1B95538B9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/>
          <a:stretch/>
        </p:blipFill>
        <p:spPr>
          <a:xfrm>
            <a:off x="9064382" y="552183"/>
            <a:ext cx="900000" cy="900000"/>
          </a:xfrm>
          <a:prstGeom prst="rect">
            <a:avLst/>
          </a:prstGeom>
        </p:spPr>
      </p:pic>
      <p:pic>
        <p:nvPicPr>
          <p:cNvPr id="76" name="Рисунок 75">
            <a:extLst>
              <a:ext uri="{FF2B5EF4-FFF2-40B4-BE49-F238E27FC236}">
                <a16:creationId xmlns:a16="http://schemas.microsoft.com/office/drawing/2014/main" id="{EC3CC9A7-E938-4F75-A649-D7B8172F4F49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rcRect/>
          <a:stretch/>
        </p:blipFill>
        <p:spPr>
          <a:xfrm>
            <a:off x="8586000" y="3716104"/>
            <a:ext cx="900000" cy="900000"/>
          </a:xfrm>
          <a:prstGeom prst="rect">
            <a:avLst/>
          </a:prstGeom>
        </p:spPr>
      </p:pic>
      <p:pic>
        <p:nvPicPr>
          <p:cNvPr id="78" name="Рисунок 77">
            <a:extLst>
              <a:ext uri="{FF2B5EF4-FFF2-40B4-BE49-F238E27FC236}">
                <a16:creationId xmlns:a16="http://schemas.microsoft.com/office/drawing/2014/main" id="{050BD426-3B19-47E5-955F-B4760DFFCE32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rcRect/>
          <a:stretch/>
        </p:blipFill>
        <p:spPr>
          <a:xfrm>
            <a:off x="9422117" y="3691440"/>
            <a:ext cx="900000" cy="900000"/>
          </a:xfrm>
          <a:prstGeom prst="rect">
            <a:avLst/>
          </a:prstGeom>
        </p:spPr>
      </p:pic>
      <p:pic>
        <p:nvPicPr>
          <p:cNvPr id="80" name="Рисунок 79">
            <a:extLst>
              <a:ext uri="{FF2B5EF4-FFF2-40B4-BE49-F238E27FC236}">
                <a16:creationId xmlns:a16="http://schemas.microsoft.com/office/drawing/2014/main" id="{E5208028-5559-4428-830D-17233C9EF47C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rcRect/>
          <a:stretch/>
        </p:blipFill>
        <p:spPr>
          <a:xfrm>
            <a:off x="723385" y="2098045"/>
            <a:ext cx="900000" cy="900000"/>
          </a:xfrm>
          <a:prstGeom prst="rect">
            <a:avLst/>
          </a:prstGeom>
        </p:spPr>
      </p:pic>
      <p:pic>
        <p:nvPicPr>
          <p:cNvPr id="82" name="Рисунок 81">
            <a:extLst>
              <a:ext uri="{FF2B5EF4-FFF2-40B4-BE49-F238E27FC236}">
                <a16:creationId xmlns:a16="http://schemas.microsoft.com/office/drawing/2014/main" id="{E01E76C1-B157-4FA9-B013-CDA23BD663C5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rcRect/>
          <a:stretch/>
        </p:blipFill>
        <p:spPr>
          <a:xfrm>
            <a:off x="2233249" y="2086432"/>
            <a:ext cx="900000" cy="900000"/>
          </a:xfrm>
          <a:prstGeom prst="rect">
            <a:avLst/>
          </a:prstGeom>
        </p:spPr>
      </p:pic>
      <p:pic>
        <p:nvPicPr>
          <p:cNvPr id="84" name="Рисунок 83">
            <a:extLst>
              <a:ext uri="{FF2B5EF4-FFF2-40B4-BE49-F238E27FC236}">
                <a16:creationId xmlns:a16="http://schemas.microsoft.com/office/drawing/2014/main" id="{86F54C97-21E0-408A-AA09-074016CC526A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rcRect/>
          <a:stretch/>
        </p:blipFill>
        <p:spPr>
          <a:xfrm>
            <a:off x="3945720" y="2095448"/>
            <a:ext cx="900000" cy="900000"/>
          </a:xfrm>
          <a:prstGeom prst="rect">
            <a:avLst/>
          </a:prstGeom>
        </p:spPr>
      </p:pic>
      <p:pic>
        <p:nvPicPr>
          <p:cNvPr id="86" name="Рисунок 85">
            <a:extLst>
              <a:ext uri="{FF2B5EF4-FFF2-40B4-BE49-F238E27FC236}">
                <a16:creationId xmlns:a16="http://schemas.microsoft.com/office/drawing/2014/main" id="{A9B4F6D4-FEDB-4FA2-A519-3844FA7499A8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rcRect/>
          <a:stretch/>
        </p:blipFill>
        <p:spPr>
          <a:xfrm>
            <a:off x="3945720" y="3707900"/>
            <a:ext cx="900000" cy="900000"/>
          </a:xfrm>
          <a:prstGeom prst="rect">
            <a:avLst/>
          </a:prstGeom>
        </p:spPr>
      </p:pic>
      <p:pic>
        <p:nvPicPr>
          <p:cNvPr id="88" name="Рисунок 87">
            <a:extLst>
              <a:ext uri="{FF2B5EF4-FFF2-40B4-BE49-F238E27FC236}">
                <a16:creationId xmlns:a16="http://schemas.microsoft.com/office/drawing/2014/main" id="{7D0D602B-0938-40D1-ADA6-49DE25808029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rcRect/>
          <a:stretch/>
        </p:blipFill>
        <p:spPr>
          <a:xfrm>
            <a:off x="5657268" y="3710374"/>
            <a:ext cx="900000" cy="900000"/>
          </a:xfrm>
          <a:prstGeom prst="rect">
            <a:avLst/>
          </a:prstGeom>
        </p:spPr>
      </p:pic>
      <p:pic>
        <p:nvPicPr>
          <p:cNvPr id="90" name="Рисунок 89">
            <a:extLst>
              <a:ext uri="{FF2B5EF4-FFF2-40B4-BE49-F238E27FC236}">
                <a16:creationId xmlns:a16="http://schemas.microsoft.com/office/drawing/2014/main" id="{59CB0D52-B00B-47C7-966E-2B356B2EF6E0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rcRect/>
          <a:stretch/>
        </p:blipFill>
        <p:spPr>
          <a:xfrm>
            <a:off x="723385" y="3709150"/>
            <a:ext cx="900000" cy="900000"/>
          </a:xfrm>
          <a:prstGeom prst="rect">
            <a:avLst/>
          </a:prstGeom>
        </p:spPr>
      </p:pic>
      <p:pic>
        <p:nvPicPr>
          <p:cNvPr id="92" name="Рисунок 91">
            <a:extLst>
              <a:ext uri="{FF2B5EF4-FFF2-40B4-BE49-F238E27FC236}">
                <a16:creationId xmlns:a16="http://schemas.microsoft.com/office/drawing/2014/main" id="{7F50BBAE-9EBC-44B1-A623-B5AA0DB589A9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rcRect/>
          <a:stretch/>
        </p:blipFill>
        <p:spPr>
          <a:xfrm>
            <a:off x="2233249" y="3709149"/>
            <a:ext cx="900000" cy="900000"/>
          </a:xfrm>
          <a:prstGeom prst="rect">
            <a:avLst/>
          </a:prstGeom>
        </p:spPr>
      </p:pic>
      <p:pic>
        <p:nvPicPr>
          <p:cNvPr id="94" name="Рисунок 93">
            <a:extLst>
              <a:ext uri="{FF2B5EF4-FFF2-40B4-BE49-F238E27FC236}">
                <a16:creationId xmlns:a16="http://schemas.microsoft.com/office/drawing/2014/main" id="{B43C0D21-E8B0-44DB-8748-B2443D81E9E0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rcRect/>
          <a:stretch/>
        </p:blipFill>
        <p:spPr>
          <a:xfrm>
            <a:off x="7413728" y="3715647"/>
            <a:ext cx="900000" cy="900000"/>
          </a:xfrm>
          <a:prstGeom prst="rect">
            <a:avLst/>
          </a:prstGeom>
        </p:spPr>
      </p:pic>
      <p:pic>
        <p:nvPicPr>
          <p:cNvPr id="96" name="Рисунок 95">
            <a:extLst>
              <a:ext uri="{FF2B5EF4-FFF2-40B4-BE49-F238E27FC236}">
                <a16:creationId xmlns:a16="http://schemas.microsoft.com/office/drawing/2014/main" id="{FDE71A82-A67C-422D-88CD-4F1C5AE306E6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96DAC541-7B7A-43D3-8B79-37D633B846F1}">
                <asvg:svgBlip xmlns:asvg="http://schemas.microsoft.com/office/drawing/2016/SVG/main" r:embed="rId44"/>
              </a:ext>
            </a:extLst>
          </a:blip>
          <a:srcRect/>
          <a:stretch/>
        </p:blipFill>
        <p:spPr>
          <a:xfrm>
            <a:off x="10788378" y="3724125"/>
            <a:ext cx="900000" cy="900000"/>
          </a:xfrm>
          <a:prstGeom prst="rect">
            <a:avLst/>
          </a:prstGeom>
        </p:spPr>
      </p:pic>
      <p:pic>
        <p:nvPicPr>
          <p:cNvPr id="98" name="Рисунок 97">
            <a:extLst>
              <a:ext uri="{FF2B5EF4-FFF2-40B4-BE49-F238E27FC236}">
                <a16:creationId xmlns:a16="http://schemas.microsoft.com/office/drawing/2014/main" id="{770DB871-B0B2-4241-A484-18F64D496516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96DAC541-7B7A-43D3-8B79-37D633B846F1}">
                <asvg:svgBlip xmlns:asvg="http://schemas.microsoft.com/office/drawing/2016/SVG/main" r:embed="rId46"/>
              </a:ext>
            </a:extLst>
          </a:blip>
          <a:srcRect/>
          <a:stretch/>
        </p:blipFill>
        <p:spPr>
          <a:xfrm>
            <a:off x="723385" y="5132794"/>
            <a:ext cx="900000" cy="900000"/>
          </a:xfrm>
          <a:prstGeom prst="rect">
            <a:avLst/>
          </a:prstGeom>
        </p:spPr>
      </p:pic>
      <p:pic>
        <p:nvPicPr>
          <p:cNvPr id="100" name="Рисунок 99">
            <a:extLst>
              <a:ext uri="{FF2B5EF4-FFF2-40B4-BE49-F238E27FC236}">
                <a16:creationId xmlns:a16="http://schemas.microsoft.com/office/drawing/2014/main" id="{DFA6DBD6-90C1-4750-B7EE-73700108FB8B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96DAC541-7B7A-43D3-8B79-37D633B846F1}">
                <asvg:svgBlip xmlns:asvg="http://schemas.microsoft.com/office/drawing/2016/SVG/main" r:embed="rId48"/>
              </a:ext>
            </a:extLst>
          </a:blip>
          <a:srcRect/>
          <a:stretch/>
        </p:blipFill>
        <p:spPr>
          <a:xfrm>
            <a:off x="2233249" y="5126892"/>
            <a:ext cx="900000" cy="900000"/>
          </a:xfrm>
          <a:prstGeom prst="rect">
            <a:avLst/>
          </a:prstGeom>
        </p:spPr>
      </p:pic>
      <p:pic>
        <p:nvPicPr>
          <p:cNvPr id="102" name="Рисунок 101">
            <a:extLst>
              <a:ext uri="{FF2B5EF4-FFF2-40B4-BE49-F238E27FC236}">
                <a16:creationId xmlns:a16="http://schemas.microsoft.com/office/drawing/2014/main" id="{FDBE194E-5582-421D-9B22-24E943342DEE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96DAC541-7B7A-43D3-8B79-37D633B846F1}">
                <asvg:svgBlip xmlns:asvg="http://schemas.microsoft.com/office/drawing/2016/SVG/main" r:embed="rId50"/>
              </a:ext>
            </a:extLst>
          </a:blip>
          <a:srcRect/>
          <a:stretch/>
        </p:blipFill>
        <p:spPr>
          <a:xfrm>
            <a:off x="3945720" y="5126892"/>
            <a:ext cx="900000" cy="900000"/>
          </a:xfrm>
          <a:prstGeom prst="rect">
            <a:avLst/>
          </a:prstGeom>
        </p:spPr>
      </p:pic>
      <p:pic>
        <p:nvPicPr>
          <p:cNvPr id="104" name="Рисунок 103">
            <a:extLst>
              <a:ext uri="{FF2B5EF4-FFF2-40B4-BE49-F238E27FC236}">
                <a16:creationId xmlns:a16="http://schemas.microsoft.com/office/drawing/2014/main" id="{FDAC3591-7482-4387-933C-3C1505E47C89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96DAC541-7B7A-43D3-8B79-37D633B846F1}">
                <asvg:svgBlip xmlns:asvg="http://schemas.microsoft.com/office/drawing/2016/SVG/main" r:embed="rId52"/>
              </a:ext>
            </a:extLst>
          </a:blip>
          <a:srcRect/>
          <a:stretch/>
        </p:blipFill>
        <p:spPr>
          <a:xfrm>
            <a:off x="5657268" y="5128538"/>
            <a:ext cx="900000" cy="900000"/>
          </a:xfrm>
          <a:prstGeom prst="rect">
            <a:avLst/>
          </a:prstGeom>
        </p:spPr>
      </p:pic>
      <p:pic>
        <p:nvPicPr>
          <p:cNvPr id="106" name="Рисунок 105">
            <a:extLst>
              <a:ext uri="{FF2B5EF4-FFF2-40B4-BE49-F238E27FC236}">
                <a16:creationId xmlns:a16="http://schemas.microsoft.com/office/drawing/2014/main" id="{13F69EB2-ABBD-434D-A632-3B13828A9327}"/>
              </a:ext>
            </a:extLst>
          </p:cNvPr>
          <p:cNvPicPr>
            <a:picLocks noChangeAspect="1"/>
          </p:cNvPicPr>
          <p:nvPr/>
        </p:nvPicPr>
        <p:blipFill>
          <a:blip r:embed="rId53">
            <a:extLst>
              <a:ext uri="{96DAC541-7B7A-43D3-8B79-37D633B846F1}">
                <asvg:svgBlip xmlns:asvg="http://schemas.microsoft.com/office/drawing/2016/SVG/main" r:embed="rId54"/>
              </a:ext>
            </a:extLst>
          </a:blip>
          <a:srcRect/>
          <a:stretch/>
        </p:blipFill>
        <p:spPr>
          <a:xfrm>
            <a:off x="7413728" y="5130259"/>
            <a:ext cx="900000" cy="900000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id="{AD95F811-47E4-4C33-8DE5-24AD223CF6A4}"/>
              </a:ext>
            </a:extLst>
          </p:cNvPr>
          <p:cNvPicPr>
            <a:picLocks noChangeAspect="1"/>
          </p:cNvPicPr>
          <p:nvPr/>
        </p:nvPicPr>
        <p:blipFill>
          <a:blip r:embed="rId55">
            <a:extLst>
              <a:ext uri="{96DAC541-7B7A-43D3-8B79-37D633B846F1}">
                <asvg:svgBlip xmlns:asvg="http://schemas.microsoft.com/office/drawing/2016/SVG/main" r:embed="rId56"/>
              </a:ext>
            </a:extLst>
          </a:blip>
          <a:srcRect/>
          <a:stretch/>
        </p:blipFill>
        <p:spPr>
          <a:xfrm>
            <a:off x="9066966" y="5132816"/>
            <a:ext cx="9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3206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7EAEAE6-6A82-4A80-8FCB-AE46777DC643}"/>
              </a:ext>
            </a:extLst>
          </p:cNvPr>
          <p:cNvSpPr txBox="1"/>
          <p:nvPr/>
        </p:nvSpPr>
        <p:spPr>
          <a:xfrm>
            <a:off x="739675" y="1696619"/>
            <a:ext cx="780983" cy="307777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400" dirty="0"/>
              <a:t>Restore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CF929B-BBDD-41FB-B3C4-3687C56B35FD}"/>
              </a:ext>
            </a:extLst>
          </p:cNvPr>
          <p:cNvSpPr txBox="1"/>
          <p:nvPr/>
        </p:nvSpPr>
        <p:spPr>
          <a:xfrm>
            <a:off x="2593922" y="1706046"/>
            <a:ext cx="888385" cy="307777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400" dirty="0"/>
              <a:t>Checked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239EE73-77FA-4CA5-882E-0064692C0004}"/>
              </a:ext>
            </a:extLst>
          </p:cNvPr>
          <p:cNvSpPr txBox="1"/>
          <p:nvPr/>
        </p:nvSpPr>
        <p:spPr>
          <a:xfrm>
            <a:off x="4718467" y="1706046"/>
            <a:ext cx="663963" cy="307777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400" dirty="0"/>
              <a:t>Failed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927923A-084D-456E-BACE-D761FEE6A051}"/>
              </a:ext>
            </a:extLst>
          </p:cNvPr>
          <p:cNvSpPr txBox="1"/>
          <p:nvPr/>
        </p:nvSpPr>
        <p:spPr>
          <a:xfrm>
            <a:off x="6644938" y="1696619"/>
            <a:ext cx="670375" cy="307777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400" dirty="0"/>
              <a:t>Active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EDECE19-EFCD-4428-8016-D0023DDB0279}"/>
              </a:ext>
            </a:extLst>
          </p:cNvPr>
          <p:cNvSpPr txBox="1"/>
          <p:nvPr/>
        </p:nvSpPr>
        <p:spPr>
          <a:xfrm>
            <a:off x="8519299" y="1696619"/>
            <a:ext cx="764953" cy="307777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400" dirty="0"/>
              <a:t>Paused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047FC20-4D69-4074-96C1-3903C3D94B91}"/>
              </a:ext>
            </a:extLst>
          </p:cNvPr>
          <p:cNvSpPr txBox="1"/>
          <p:nvPr/>
        </p:nvSpPr>
        <p:spPr>
          <a:xfrm>
            <a:off x="10165747" y="1706046"/>
            <a:ext cx="1422184" cy="307777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400" dirty="0"/>
              <a:t>Powered/Saved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950B3B-11E8-45F3-A984-1B79C39BBA19}"/>
              </a:ext>
            </a:extLst>
          </p:cNvPr>
          <p:cNvSpPr txBox="1"/>
          <p:nvPr/>
        </p:nvSpPr>
        <p:spPr>
          <a:xfrm>
            <a:off x="626121" y="3751183"/>
            <a:ext cx="987770" cy="307777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400" dirty="0"/>
              <a:t>Recording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A5711AD-1BA0-41DE-A8DC-B77BC9F97BAF}"/>
              </a:ext>
            </a:extLst>
          </p:cNvPr>
          <p:cNvSpPr txBox="1"/>
          <p:nvPr/>
        </p:nvSpPr>
        <p:spPr>
          <a:xfrm>
            <a:off x="2543557" y="3751183"/>
            <a:ext cx="1124026" cy="307777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400" dirty="0"/>
              <a:t>Unavailable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87FBD3F-0F47-4E04-ADD5-5506C489FF0D}"/>
              </a:ext>
            </a:extLst>
          </p:cNvPr>
          <p:cNvSpPr txBox="1"/>
          <p:nvPr/>
        </p:nvSpPr>
        <p:spPr>
          <a:xfrm>
            <a:off x="8994872" y="5820633"/>
            <a:ext cx="561371" cy="307777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400" dirty="0"/>
              <a:t>Time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3AF2B2-84C4-406D-A5C0-5FC0633E65A9}"/>
              </a:ext>
            </a:extLst>
          </p:cNvPr>
          <p:cNvSpPr txBox="1"/>
          <p:nvPr/>
        </p:nvSpPr>
        <p:spPr>
          <a:xfrm>
            <a:off x="6684999" y="3751183"/>
            <a:ext cx="567784" cy="307777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400" dirty="0"/>
              <a:t>Alert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26DF4AD-5E75-46BF-99E2-58E3BDBFCE8F}"/>
              </a:ext>
            </a:extLst>
          </p:cNvPr>
          <p:cNvSpPr txBox="1"/>
          <p:nvPr/>
        </p:nvSpPr>
        <p:spPr>
          <a:xfrm>
            <a:off x="8551573" y="3751183"/>
            <a:ext cx="734496" cy="307777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400" dirty="0"/>
              <a:t>Zipped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B0150E6-4AC4-4A32-AD89-55E317BEA071}"/>
              </a:ext>
            </a:extLst>
          </p:cNvPr>
          <p:cNvSpPr txBox="1"/>
          <p:nvPr/>
        </p:nvSpPr>
        <p:spPr>
          <a:xfrm>
            <a:off x="10304947" y="3751183"/>
            <a:ext cx="1164101" cy="307777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400" dirty="0"/>
              <a:t>Logical path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A03F48F-7DDE-4BBB-B160-D4762141F3B0}"/>
              </a:ext>
            </a:extLst>
          </p:cNvPr>
          <p:cNvSpPr txBox="1"/>
          <p:nvPr/>
        </p:nvSpPr>
        <p:spPr>
          <a:xfrm>
            <a:off x="667540" y="5827062"/>
            <a:ext cx="925253" cy="307777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400" dirty="0"/>
              <a:t>Unlocked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4BEEA5B-08EE-498E-B896-F62D3895556F}"/>
              </a:ext>
            </a:extLst>
          </p:cNvPr>
          <p:cNvSpPr txBox="1"/>
          <p:nvPr/>
        </p:nvSpPr>
        <p:spPr>
          <a:xfrm>
            <a:off x="2379635" y="5831409"/>
            <a:ext cx="752129" cy="307777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400" dirty="0"/>
              <a:t>Locked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51A2C1E-F013-4F9C-889F-DC90CBA75A27}"/>
              </a:ext>
            </a:extLst>
          </p:cNvPr>
          <p:cNvSpPr txBox="1"/>
          <p:nvPr/>
        </p:nvSpPr>
        <p:spPr>
          <a:xfrm>
            <a:off x="4148511" y="5831409"/>
            <a:ext cx="471604" cy="307777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400" dirty="0"/>
              <a:t>Key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71D7969-4216-4273-9DE6-5A3F45C42505}"/>
              </a:ext>
            </a:extLst>
          </p:cNvPr>
          <p:cNvSpPr txBox="1"/>
          <p:nvPr/>
        </p:nvSpPr>
        <p:spPr>
          <a:xfrm>
            <a:off x="5660638" y="5831409"/>
            <a:ext cx="697627" cy="307777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400" dirty="0"/>
              <a:t>Export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B8AD248-919A-4427-95BC-CC14649F808F}"/>
              </a:ext>
            </a:extLst>
          </p:cNvPr>
          <p:cNvSpPr txBox="1"/>
          <p:nvPr/>
        </p:nvSpPr>
        <p:spPr>
          <a:xfrm>
            <a:off x="7274939" y="5831409"/>
            <a:ext cx="737702" cy="307777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400" dirty="0"/>
              <a:t>Instant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11B7D28-55D9-42D5-B880-71BCDFCE0803}"/>
              </a:ext>
            </a:extLst>
          </p:cNvPr>
          <p:cNvSpPr txBox="1"/>
          <p:nvPr/>
        </p:nvSpPr>
        <p:spPr>
          <a:xfrm>
            <a:off x="4766556" y="3753324"/>
            <a:ext cx="567783" cy="307777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400" dirty="0"/>
              <a:t>Eject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EEEB6C6-E479-4945-9C12-49F3096E4EB2}"/>
              </a:ext>
            </a:extLst>
          </p:cNvPr>
          <p:cNvSpPr txBox="1"/>
          <p:nvPr/>
        </p:nvSpPr>
        <p:spPr>
          <a:xfrm>
            <a:off x="10659937" y="5816169"/>
            <a:ext cx="486030" cy="307777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400" dirty="0"/>
              <a:t>Tag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E685258-AAA6-4AC6-83DB-7E5DDCF1EF82}"/>
              </a:ext>
            </a:extLst>
          </p:cNvPr>
          <p:cNvSpPr txBox="1"/>
          <p:nvPr/>
        </p:nvSpPr>
        <p:spPr>
          <a:xfrm>
            <a:off x="389258" y="237042"/>
            <a:ext cx="13196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B336"/>
                </a:solidFill>
              </a:rPr>
              <a:t>States</a:t>
            </a:r>
            <a:endParaRPr lang="ru-RU" dirty="0"/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DE1CE902-51AB-4AE2-9095-E079FB817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584376" y="628896"/>
            <a:ext cx="900000" cy="900000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158BBDA9-1373-4E71-9A81-AE5CFAA17F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595053" y="628896"/>
            <a:ext cx="900000" cy="900000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D57BB011-DE2A-41DB-A227-E2514215D0A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553581" y="622483"/>
            <a:ext cx="900000" cy="900000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1F9B335C-6E06-4FFB-AE7E-6C67505F255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451709" y="628897"/>
            <a:ext cx="900000" cy="900000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985271D3-F2C3-4188-A05C-D87AAAAD918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445879" y="615801"/>
            <a:ext cx="900000" cy="900000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4DA0A308-DE14-4142-800A-E8846D59F81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82968" y="2670456"/>
            <a:ext cx="900000" cy="900000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124C564A-2FF3-4DFC-8A49-2A0765B7FDC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574824" y="2674546"/>
            <a:ext cx="900000" cy="900000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DDD36A2D-0E82-45FC-B47E-3F0EFAD2690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609192" y="2665119"/>
            <a:ext cx="900000" cy="900000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88103D32-F1F2-446B-84FE-C2B483B0F47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6526119" y="2665737"/>
            <a:ext cx="900000" cy="900000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E55D3D62-8164-4F6E-A9BC-1AEAF39A7FE5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8450240" y="2670598"/>
            <a:ext cx="900000" cy="9000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A6665FEA-AF43-43AB-94D1-E4247E03C7EA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0428033" y="2674546"/>
            <a:ext cx="900000" cy="900000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6E09A154-D5B3-4335-A553-1BB56EE56FA1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677085" y="4735799"/>
            <a:ext cx="900000" cy="900000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A06CE8D2-DDFB-4458-AAB8-BE3A989DE137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2305699" y="4742080"/>
            <a:ext cx="900000" cy="900000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9BF68B26-EADD-4123-96CE-F1354613D4DA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3934313" y="4723705"/>
            <a:ext cx="900000" cy="900000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549E0937-5365-4AC9-AB68-C9E9CA14A551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5562927" y="4733865"/>
            <a:ext cx="900000" cy="900000"/>
          </a:xfrm>
          <a:prstGeom prst="rect">
            <a:avLst/>
          </a:prstGeom>
        </p:spPr>
      </p:pic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DA1C8F46-F9B0-42E0-88D4-B74BD9090AE7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7191541" y="4733865"/>
            <a:ext cx="900000" cy="900000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B0F701A6-6A29-4524-B39A-37A367C52511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8820155" y="4734532"/>
            <a:ext cx="900000" cy="900000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6D41A0D3-5E76-4E7A-BE40-8ADA41B44C1E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671651" y="628896"/>
            <a:ext cx="900000" cy="900000"/>
          </a:xfrm>
          <a:prstGeom prst="rect">
            <a:avLst/>
          </a:prstGeom>
        </p:spPr>
      </p:pic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02777D1F-51E4-4243-ABC1-E681A34443E8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10448768" y="4728527"/>
            <a:ext cx="9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369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EDA365-CDDF-4AB0-9C00-785D39785B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7200" dirty="0"/>
              <a:t>Veeam products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C4EFBED-1498-4048-9A84-C37DE7D5724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одзаголовок 3">
            <a:extLst>
              <a:ext uri="{FF2B5EF4-FFF2-40B4-BE49-F238E27FC236}">
                <a16:creationId xmlns:a16="http://schemas.microsoft.com/office/drawing/2014/main" id="{795D47CA-BE5D-4BF9-B46D-EB229138943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50763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1341FB9-DDD1-48D0-9642-67D4FEC07128}"/>
              </a:ext>
            </a:extLst>
          </p:cNvPr>
          <p:cNvSpPr txBox="1"/>
          <p:nvPr/>
        </p:nvSpPr>
        <p:spPr>
          <a:xfrm>
            <a:off x="504244" y="1719231"/>
            <a:ext cx="1242648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Veeam</a:t>
            </a:r>
            <a:r>
              <a:rPr lang="ru-RU" sz="1200" dirty="0"/>
              <a:t> </a:t>
            </a:r>
            <a:r>
              <a:rPr lang="en-US" sz="1200" dirty="0"/>
              <a:t>Backup </a:t>
            </a:r>
            <a:br>
              <a:rPr lang="ru-RU" sz="1200" dirty="0"/>
            </a:br>
            <a:r>
              <a:rPr lang="en-US" sz="1200" dirty="0"/>
              <a:t>&amp; Replication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91E701F-A96F-4DC0-9D66-316D59229A96}"/>
              </a:ext>
            </a:extLst>
          </p:cNvPr>
          <p:cNvSpPr txBox="1"/>
          <p:nvPr/>
        </p:nvSpPr>
        <p:spPr>
          <a:xfrm>
            <a:off x="2367120" y="1727040"/>
            <a:ext cx="1330813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Veeam Service</a:t>
            </a:r>
            <a:br>
              <a:rPr lang="en-US" sz="1200" dirty="0"/>
            </a:br>
            <a:r>
              <a:rPr lang="en-US" sz="1200" dirty="0"/>
              <a:t>Provider Console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7FE85F-F793-4566-813C-5539134D93F6}"/>
              </a:ext>
            </a:extLst>
          </p:cNvPr>
          <p:cNvSpPr txBox="1"/>
          <p:nvPr/>
        </p:nvSpPr>
        <p:spPr>
          <a:xfrm>
            <a:off x="4310985" y="1737368"/>
            <a:ext cx="1438214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Veeam Availability</a:t>
            </a:r>
            <a:br>
              <a:rPr lang="en-US" sz="1200" dirty="0"/>
            </a:br>
            <a:r>
              <a:rPr lang="en-US" sz="1200" dirty="0"/>
              <a:t>Orchestrator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50BB228-F44F-425B-B030-AA7363FCD75F}"/>
              </a:ext>
            </a:extLst>
          </p:cNvPr>
          <p:cNvSpPr txBox="1"/>
          <p:nvPr/>
        </p:nvSpPr>
        <p:spPr>
          <a:xfrm>
            <a:off x="6392840" y="1745007"/>
            <a:ext cx="1164101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Veeam Agents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0FD059B-A12B-4C44-A4C7-3E517EA8F08C}"/>
              </a:ext>
            </a:extLst>
          </p:cNvPr>
          <p:cNvSpPr txBox="1"/>
          <p:nvPr/>
        </p:nvSpPr>
        <p:spPr>
          <a:xfrm>
            <a:off x="8228775" y="1724678"/>
            <a:ext cx="1314784" cy="646331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/>
              <a:t>Veeam Powered </a:t>
            </a:r>
            <a:br>
              <a:rPr lang="en-US" sz="1200" dirty="0"/>
            </a:br>
            <a:r>
              <a:rPr lang="en-US" sz="1200" dirty="0"/>
              <a:t>Network</a:t>
            </a:r>
            <a:br>
              <a:rPr lang="en-US" sz="1200" dirty="0"/>
            </a:br>
            <a:r>
              <a:rPr lang="en-US" sz="1200" dirty="0"/>
              <a:t>(Veeam PN)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F36D28-9501-438A-88BB-BF408CD2CADF}"/>
              </a:ext>
            </a:extLst>
          </p:cNvPr>
          <p:cNvSpPr txBox="1"/>
          <p:nvPr/>
        </p:nvSpPr>
        <p:spPr>
          <a:xfrm>
            <a:off x="335132" y="5825624"/>
            <a:ext cx="1572866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Veeam Backup</a:t>
            </a:r>
            <a:r>
              <a:rPr lang="ru-RU" sz="1200" dirty="0"/>
              <a:t> </a:t>
            </a:r>
            <a:r>
              <a:rPr lang="en-US" sz="1200" i="1" dirty="0"/>
              <a:t>for </a:t>
            </a:r>
            <a:br>
              <a:rPr lang="ru-RU" sz="1200" i="1" dirty="0"/>
            </a:br>
            <a:r>
              <a:rPr lang="en-US" sz="1200" i="1" dirty="0"/>
              <a:t>Microsoft Office 365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C0CACB1-AA56-4EF7-990C-AFD60BFB35B7}"/>
              </a:ext>
            </a:extLst>
          </p:cNvPr>
          <p:cNvSpPr txBox="1"/>
          <p:nvPr/>
        </p:nvSpPr>
        <p:spPr>
          <a:xfrm>
            <a:off x="4557755" y="5839728"/>
            <a:ext cx="1008609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Veeam ONE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F25B840-F83A-4524-AEE1-462473DCBEB1}"/>
              </a:ext>
            </a:extLst>
          </p:cNvPr>
          <p:cNvSpPr txBox="1"/>
          <p:nvPr/>
        </p:nvSpPr>
        <p:spPr>
          <a:xfrm>
            <a:off x="6468457" y="5835783"/>
            <a:ext cx="1043876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Veeam ONE </a:t>
            </a:r>
            <a:br>
              <a:rPr lang="en-US" sz="1200" dirty="0"/>
            </a:br>
            <a:r>
              <a:rPr lang="en-US" sz="1200" dirty="0"/>
              <a:t>Server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6725837-9D18-4038-A059-0C16BE966226}"/>
              </a:ext>
            </a:extLst>
          </p:cNvPr>
          <p:cNvSpPr txBox="1"/>
          <p:nvPr/>
        </p:nvSpPr>
        <p:spPr>
          <a:xfrm>
            <a:off x="10117504" y="1729968"/>
            <a:ext cx="1532792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Veeam Backup</a:t>
            </a:r>
            <a:br>
              <a:rPr lang="en-US" sz="1200" dirty="0"/>
            </a:br>
            <a:r>
              <a:rPr lang="en-US" sz="1200" dirty="0"/>
              <a:t>Enterprise Manager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3ACB106-20D0-46A2-9FE4-E1572309CC7E}"/>
              </a:ext>
            </a:extLst>
          </p:cNvPr>
          <p:cNvSpPr txBox="1"/>
          <p:nvPr/>
        </p:nvSpPr>
        <p:spPr>
          <a:xfrm>
            <a:off x="268629" y="3784291"/>
            <a:ext cx="1745289" cy="461665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/>
              <a:t>Veeam</a:t>
            </a:r>
            <a:r>
              <a:rPr lang="ru-RU" sz="1200" dirty="0"/>
              <a:t> </a:t>
            </a:r>
            <a:r>
              <a:rPr lang="en-US" sz="1200" dirty="0"/>
              <a:t>Backup </a:t>
            </a:r>
            <a:br>
              <a:rPr lang="ru-RU" sz="1200" dirty="0"/>
            </a:br>
            <a:r>
              <a:rPr lang="en-US" sz="1200" dirty="0"/>
              <a:t>&amp; Replication</a:t>
            </a:r>
            <a:r>
              <a:rPr lang="ru-RU" sz="1200" dirty="0"/>
              <a:t> </a:t>
            </a:r>
            <a:endParaRPr lang="en-US" sz="12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FD0AB14-E220-4FD8-8A49-53EC0C4DF990}"/>
              </a:ext>
            </a:extLst>
          </p:cNvPr>
          <p:cNvSpPr txBox="1"/>
          <p:nvPr/>
        </p:nvSpPr>
        <p:spPr>
          <a:xfrm>
            <a:off x="2367121" y="3780227"/>
            <a:ext cx="1330813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Veeam Service</a:t>
            </a:r>
            <a:br>
              <a:rPr lang="en-US" sz="1200" dirty="0"/>
            </a:br>
            <a:r>
              <a:rPr lang="en-US" sz="1200" dirty="0"/>
              <a:t>Provider Console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D9D6E83-926F-428E-9362-08C3A61E6704}"/>
              </a:ext>
            </a:extLst>
          </p:cNvPr>
          <p:cNvSpPr txBox="1"/>
          <p:nvPr/>
        </p:nvSpPr>
        <p:spPr>
          <a:xfrm>
            <a:off x="4274274" y="3781932"/>
            <a:ext cx="1534394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Veeam Availability</a:t>
            </a:r>
            <a:br>
              <a:rPr lang="en-US" sz="1200" dirty="0"/>
            </a:br>
            <a:r>
              <a:rPr lang="en-US" sz="1200" dirty="0"/>
              <a:t>Orchestrator Server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BBB170A-4FA9-4302-9AE2-01AF762E0FAE}"/>
              </a:ext>
            </a:extLst>
          </p:cNvPr>
          <p:cNvSpPr txBox="1"/>
          <p:nvPr/>
        </p:nvSpPr>
        <p:spPr>
          <a:xfrm>
            <a:off x="6435809" y="3772098"/>
            <a:ext cx="1099981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Server with</a:t>
            </a:r>
            <a:br>
              <a:rPr lang="en-US" sz="1200" dirty="0"/>
            </a:br>
            <a:r>
              <a:rPr lang="en-US" sz="1200" dirty="0"/>
              <a:t>Veeam Agent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C1527CB-CEB6-4DF6-ACA0-0AE230907DB2}"/>
              </a:ext>
            </a:extLst>
          </p:cNvPr>
          <p:cNvSpPr txBox="1"/>
          <p:nvPr/>
        </p:nvSpPr>
        <p:spPr>
          <a:xfrm>
            <a:off x="2258213" y="5825624"/>
            <a:ext cx="1572866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Veeam Backup</a:t>
            </a:r>
            <a:r>
              <a:rPr lang="ru-RU" sz="1200" dirty="0"/>
              <a:t> </a:t>
            </a:r>
            <a:r>
              <a:rPr lang="en-US" sz="1200" i="1" dirty="0"/>
              <a:t>for </a:t>
            </a:r>
            <a:endParaRPr lang="ru-RU" sz="1200" i="1" dirty="0"/>
          </a:p>
          <a:p>
            <a:pPr algn="ctr"/>
            <a:r>
              <a:rPr lang="en-US" sz="1200" i="1" dirty="0"/>
              <a:t>Microsoft Office 365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E7B9F76-6218-4EC2-AFB8-DEFEED140EAC}"/>
              </a:ext>
            </a:extLst>
          </p:cNvPr>
          <p:cNvSpPr txBox="1"/>
          <p:nvPr/>
        </p:nvSpPr>
        <p:spPr>
          <a:xfrm>
            <a:off x="10116427" y="3775863"/>
            <a:ext cx="1532792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Veeam Backup</a:t>
            </a:r>
            <a:br>
              <a:rPr lang="en-US" sz="1200" dirty="0"/>
            </a:br>
            <a:r>
              <a:rPr lang="en-US" sz="1200" dirty="0"/>
              <a:t>Enterprise Manager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1DE216A-F9D6-4672-8A73-EC0BFC181AE5}"/>
              </a:ext>
            </a:extLst>
          </p:cNvPr>
          <p:cNvSpPr txBox="1"/>
          <p:nvPr/>
        </p:nvSpPr>
        <p:spPr>
          <a:xfrm>
            <a:off x="8239007" y="3770566"/>
            <a:ext cx="1314784" cy="646331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Veeam Powered </a:t>
            </a:r>
            <a:br>
              <a:rPr lang="en-US" sz="1200" dirty="0"/>
            </a:br>
            <a:r>
              <a:rPr lang="en-US" sz="1200" dirty="0"/>
              <a:t>Network</a:t>
            </a:r>
            <a:br>
              <a:rPr lang="en-US" sz="1200" dirty="0"/>
            </a:br>
            <a:r>
              <a:rPr lang="en-US" sz="1200" dirty="0"/>
              <a:t>(Veeam PN)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15D5114-B476-428F-BD91-AB5B6E1A520A}"/>
              </a:ext>
            </a:extLst>
          </p:cNvPr>
          <p:cNvSpPr txBox="1"/>
          <p:nvPr/>
        </p:nvSpPr>
        <p:spPr>
          <a:xfrm>
            <a:off x="8371218" y="5839593"/>
            <a:ext cx="1043876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Veeam ONE </a:t>
            </a:r>
            <a:br>
              <a:rPr lang="ru-RU" sz="1200" dirty="0"/>
            </a:br>
            <a:r>
              <a:rPr lang="en-US" sz="1200" dirty="0"/>
              <a:t>Reporter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E0EE161-6274-4EC3-920E-2B7A93A00A06}"/>
              </a:ext>
            </a:extLst>
          </p:cNvPr>
          <p:cNvSpPr txBox="1"/>
          <p:nvPr/>
        </p:nvSpPr>
        <p:spPr>
          <a:xfrm>
            <a:off x="9874196" y="5837690"/>
            <a:ext cx="2012027" cy="461665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/>
              <a:t>Veeam Management Pack</a:t>
            </a:r>
            <a:br>
              <a:rPr lang="en-US" sz="1200" dirty="0"/>
            </a:br>
            <a:r>
              <a:rPr lang="en-US" sz="1200" dirty="0"/>
              <a:t>for System Center</a:t>
            </a:r>
          </a:p>
        </p:txBody>
      </p:sp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9DAF9355-7035-4439-8DAB-3F040B225D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6581" y="623024"/>
            <a:ext cx="900000" cy="900000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20661AEC-B8EF-482E-998C-4627DBFAB0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583339" y="623025"/>
            <a:ext cx="900000" cy="900000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C6EB9B9F-B88A-4E17-BC58-358649CB8D2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590252" y="643345"/>
            <a:ext cx="900000" cy="900000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0F6C8EE8-BC3C-4D32-B618-0F92C57752B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454959" y="610553"/>
            <a:ext cx="900000" cy="900000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FE4364DF-24A0-43C7-B5D3-718DB2B78DD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428151" y="629629"/>
            <a:ext cx="900000" cy="900000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A1FCBED5-E1BB-4207-957F-E35743E1439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79697" y="4735894"/>
            <a:ext cx="900000" cy="9000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B1EF401D-98B0-40A8-9221-15D18F82A30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590563" y="4734560"/>
            <a:ext cx="900000" cy="900000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B1634B9B-10A3-4A4E-B247-B7ECB26FF789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8446397" y="4730884"/>
            <a:ext cx="900000" cy="900000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BF0B273F-2201-4A43-987C-8A2D90037AF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671737" y="2688023"/>
            <a:ext cx="900000" cy="900000"/>
          </a:xfrm>
          <a:prstGeom prst="rect">
            <a:avLst/>
          </a:prstGeom>
        </p:spPr>
      </p:pic>
      <p:pic>
        <p:nvPicPr>
          <p:cNvPr id="46" name="Рисунок 45">
            <a:extLst>
              <a:ext uri="{FF2B5EF4-FFF2-40B4-BE49-F238E27FC236}">
                <a16:creationId xmlns:a16="http://schemas.microsoft.com/office/drawing/2014/main" id="{BFB1CEF5-3DE1-4524-AD8E-717A23613C08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2585300" y="2688023"/>
            <a:ext cx="900000" cy="900000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id="{8E6983AE-155A-4030-94E1-81C31DE0EDB7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4591977" y="2688023"/>
            <a:ext cx="900000" cy="900000"/>
          </a:xfrm>
          <a:prstGeom prst="rect">
            <a:avLst/>
          </a:prstGeom>
        </p:spPr>
      </p:pic>
      <p:pic>
        <p:nvPicPr>
          <p:cNvPr id="52" name="Рисунок 51">
            <a:extLst>
              <a:ext uri="{FF2B5EF4-FFF2-40B4-BE49-F238E27FC236}">
                <a16:creationId xmlns:a16="http://schemas.microsoft.com/office/drawing/2014/main" id="{F677268A-3FCF-4431-883D-FC6524CD4D3E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8456557" y="2688023"/>
            <a:ext cx="900000" cy="900000"/>
          </a:xfrm>
          <a:prstGeom prst="rect">
            <a:avLst/>
          </a:prstGeom>
        </p:spPr>
      </p:pic>
      <p:pic>
        <p:nvPicPr>
          <p:cNvPr id="54" name="Рисунок 53">
            <a:extLst>
              <a:ext uri="{FF2B5EF4-FFF2-40B4-BE49-F238E27FC236}">
                <a16:creationId xmlns:a16="http://schemas.microsoft.com/office/drawing/2014/main" id="{6BA1AADF-4C14-446B-99DE-23739683F0B9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0441123" y="2688023"/>
            <a:ext cx="900000" cy="900000"/>
          </a:xfrm>
          <a:prstGeom prst="rect">
            <a:avLst/>
          </a:prstGeom>
        </p:spPr>
      </p:pic>
      <p:pic>
        <p:nvPicPr>
          <p:cNvPr id="56" name="Рисунок 55">
            <a:extLst>
              <a:ext uri="{FF2B5EF4-FFF2-40B4-BE49-F238E27FC236}">
                <a16:creationId xmlns:a16="http://schemas.microsoft.com/office/drawing/2014/main" id="{15D82C77-F0AA-4EFD-8F1F-B89B583E99D4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6545960" y="2688023"/>
            <a:ext cx="900000" cy="900000"/>
          </a:xfrm>
          <a:prstGeom prst="rect">
            <a:avLst/>
          </a:prstGeom>
        </p:spPr>
      </p:pic>
      <p:pic>
        <p:nvPicPr>
          <p:cNvPr id="58" name="Рисунок 57">
            <a:extLst>
              <a:ext uri="{FF2B5EF4-FFF2-40B4-BE49-F238E27FC236}">
                <a16:creationId xmlns:a16="http://schemas.microsoft.com/office/drawing/2014/main" id="{1A6F20F3-4504-4FA2-AF07-004DC0C85316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2579656" y="4750584"/>
            <a:ext cx="900000" cy="900000"/>
          </a:xfrm>
          <a:prstGeom prst="rect">
            <a:avLst/>
          </a:prstGeom>
        </p:spPr>
      </p:pic>
      <p:pic>
        <p:nvPicPr>
          <p:cNvPr id="63" name="Рисунок 62">
            <a:extLst>
              <a:ext uri="{FF2B5EF4-FFF2-40B4-BE49-F238E27FC236}">
                <a16:creationId xmlns:a16="http://schemas.microsoft.com/office/drawing/2014/main" id="{C3425170-5ABB-4C1E-A8A7-3800C40ABD81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6549778" y="4744720"/>
            <a:ext cx="900000" cy="900000"/>
          </a:xfrm>
          <a:prstGeom prst="rect">
            <a:avLst/>
          </a:prstGeom>
        </p:spPr>
      </p:pic>
      <p:pic>
        <p:nvPicPr>
          <p:cNvPr id="65" name="Рисунок 64">
            <a:extLst>
              <a:ext uri="{FF2B5EF4-FFF2-40B4-BE49-F238E27FC236}">
                <a16:creationId xmlns:a16="http://schemas.microsoft.com/office/drawing/2014/main" id="{302950BF-101F-4DCD-8137-EE44FF0FAD06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10436984" y="4734560"/>
            <a:ext cx="900000" cy="900000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EA852D44-1EC1-4B5E-A722-F466471BC943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6558203" y="628651"/>
            <a:ext cx="9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3093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198CE67-5D82-466F-A894-3F54EB614BA0}"/>
              </a:ext>
            </a:extLst>
          </p:cNvPr>
          <p:cNvSpPr txBox="1"/>
          <p:nvPr/>
        </p:nvSpPr>
        <p:spPr>
          <a:xfrm>
            <a:off x="584754" y="1720522"/>
            <a:ext cx="1099981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Veeam Agent</a:t>
            </a:r>
            <a:br>
              <a:rPr lang="en-US" sz="1200" dirty="0"/>
            </a:br>
            <a:r>
              <a:rPr lang="en-US" sz="1200" i="1" dirty="0"/>
              <a:t>for Linux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195F702-8351-4344-841B-E413BBF66434}"/>
              </a:ext>
            </a:extLst>
          </p:cNvPr>
          <p:cNvSpPr txBox="1"/>
          <p:nvPr/>
        </p:nvSpPr>
        <p:spPr>
          <a:xfrm>
            <a:off x="2491462" y="1723062"/>
            <a:ext cx="1099981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Veeam Agent</a:t>
            </a:r>
            <a:br>
              <a:rPr lang="en-US" sz="1200" dirty="0"/>
            </a:br>
            <a:r>
              <a:rPr lang="en-US" sz="1200" i="1" dirty="0"/>
              <a:t>for Windows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32B1870-004B-4ECB-B6B6-0813F92417F3}"/>
              </a:ext>
            </a:extLst>
          </p:cNvPr>
          <p:cNvSpPr txBox="1"/>
          <p:nvPr/>
        </p:nvSpPr>
        <p:spPr>
          <a:xfrm>
            <a:off x="4362873" y="1720522"/>
            <a:ext cx="1366080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Veeam Agent </a:t>
            </a:r>
            <a:br>
              <a:rPr lang="en-US" sz="1200" dirty="0"/>
            </a:br>
            <a:r>
              <a:rPr lang="en-US" sz="1200" i="1" dirty="0"/>
              <a:t>for</a:t>
            </a:r>
            <a:r>
              <a:rPr lang="en-US" sz="1200" dirty="0"/>
              <a:t> </a:t>
            </a:r>
            <a:r>
              <a:rPr lang="en-US" sz="1200" i="1" dirty="0"/>
              <a:t>Oracle Solaris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0603D4-EE2F-4F2A-9B58-B36630009390}"/>
              </a:ext>
            </a:extLst>
          </p:cNvPr>
          <p:cNvSpPr txBox="1"/>
          <p:nvPr/>
        </p:nvSpPr>
        <p:spPr>
          <a:xfrm>
            <a:off x="6436396" y="1718068"/>
            <a:ext cx="1135247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Veeam Agent </a:t>
            </a:r>
            <a:br>
              <a:rPr lang="en-US" sz="1200" dirty="0"/>
            </a:br>
            <a:r>
              <a:rPr lang="en-US" sz="1200" i="1" dirty="0"/>
              <a:t>for IBM AIX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C5C50D3-B1C4-4141-BF35-2F27B5996EB9}"/>
              </a:ext>
            </a:extLst>
          </p:cNvPr>
          <p:cNvSpPr txBox="1"/>
          <p:nvPr/>
        </p:nvSpPr>
        <p:spPr>
          <a:xfrm>
            <a:off x="6364064" y="5833527"/>
            <a:ext cx="1258679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Veeam Explorer</a:t>
            </a:r>
            <a:br>
              <a:rPr lang="en-US" sz="1200" dirty="0"/>
            </a:br>
            <a:r>
              <a:rPr lang="en-US" sz="1200" i="1" dirty="0"/>
              <a:t>for OneDrive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D8AA0C1-928D-4BB2-921C-A774B1826F2D}"/>
              </a:ext>
            </a:extLst>
          </p:cNvPr>
          <p:cNvSpPr txBox="1"/>
          <p:nvPr/>
        </p:nvSpPr>
        <p:spPr>
          <a:xfrm>
            <a:off x="6379183" y="3781031"/>
            <a:ext cx="1258679" cy="646331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Veeam Explorer</a:t>
            </a:r>
          </a:p>
          <a:p>
            <a:pPr algn="ctr"/>
            <a:r>
              <a:rPr lang="en-US" sz="1200" i="1" dirty="0"/>
              <a:t>for Microsoft </a:t>
            </a:r>
            <a:br>
              <a:rPr lang="en-US" sz="1200" i="1" dirty="0"/>
            </a:br>
            <a:r>
              <a:rPr lang="en-US" sz="1200" i="1" dirty="0"/>
              <a:t>SharePoint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743754C-0A66-4AD6-B2B7-D3CBD5233A95}"/>
              </a:ext>
            </a:extLst>
          </p:cNvPr>
          <p:cNvSpPr txBox="1"/>
          <p:nvPr/>
        </p:nvSpPr>
        <p:spPr>
          <a:xfrm>
            <a:off x="8276535" y="3782942"/>
            <a:ext cx="1258679" cy="646331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Veeam Explorer</a:t>
            </a:r>
            <a:br>
              <a:rPr lang="en-US" sz="1200" dirty="0"/>
            </a:br>
            <a:r>
              <a:rPr lang="en-US" sz="1200" i="1" dirty="0"/>
              <a:t>for Microsoft </a:t>
            </a:r>
            <a:br>
              <a:rPr lang="en-US" sz="1200" i="1" dirty="0"/>
            </a:br>
            <a:r>
              <a:rPr lang="en-US" sz="1200" i="1" dirty="0"/>
              <a:t>Exchange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6BD69F8-65B5-45B8-9AAE-481FE15B885B}"/>
              </a:ext>
            </a:extLst>
          </p:cNvPr>
          <p:cNvSpPr txBox="1"/>
          <p:nvPr/>
        </p:nvSpPr>
        <p:spPr>
          <a:xfrm>
            <a:off x="10253759" y="3780403"/>
            <a:ext cx="1260281" cy="646331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Veeam Explorer</a:t>
            </a:r>
            <a:br>
              <a:rPr lang="en-US" sz="1200" dirty="0"/>
            </a:br>
            <a:r>
              <a:rPr lang="en-US" sz="1200" i="1" dirty="0"/>
              <a:t>for Microsoft </a:t>
            </a:r>
            <a:br>
              <a:rPr lang="en-US" sz="1200" i="1" dirty="0"/>
            </a:br>
            <a:r>
              <a:rPr lang="en-US" sz="1200" i="1" dirty="0"/>
              <a:t>Active Directory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6E62A74-D487-42B4-A96B-F3E9CA7BE409}"/>
              </a:ext>
            </a:extLst>
          </p:cNvPr>
          <p:cNvSpPr txBox="1"/>
          <p:nvPr/>
        </p:nvSpPr>
        <p:spPr>
          <a:xfrm>
            <a:off x="299024" y="5842452"/>
            <a:ext cx="1686680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Veeam Explorer</a:t>
            </a:r>
            <a:br>
              <a:rPr lang="en-US" sz="1200" dirty="0"/>
            </a:br>
            <a:r>
              <a:rPr lang="en-US" sz="1200" i="1" dirty="0"/>
              <a:t>for Storage Snapshots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2BE854-4617-40E0-B8CB-22F76172B7EC}"/>
              </a:ext>
            </a:extLst>
          </p:cNvPr>
          <p:cNvSpPr txBox="1"/>
          <p:nvPr/>
        </p:nvSpPr>
        <p:spPr>
          <a:xfrm>
            <a:off x="2399928" y="5841148"/>
            <a:ext cx="1258679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Veeam Explorer</a:t>
            </a:r>
            <a:br>
              <a:rPr lang="en-US" sz="1200" dirty="0"/>
            </a:br>
            <a:r>
              <a:rPr lang="en-US" sz="1200" dirty="0"/>
              <a:t> </a:t>
            </a:r>
            <a:r>
              <a:rPr lang="en-US" sz="1200" i="1" dirty="0"/>
              <a:t>for Oracle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695EBE3-A485-48AB-995C-8CF5B784C764}"/>
              </a:ext>
            </a:extLst>
          </p:cNvPr>
          <p:cNvSpPr txBox="1"/>
          <p:nvPr/>
        </p:nvSpPr>
        <p:spPr>
          <a:xfrm>
            <a:off x="4109676" y="5837799"/>
            <a:ext cx="1879041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Veeam Explorer</a:t>
            </a:r>
            <a:br>
              <a:rPr lang="en-US" sz="1200" dirty="0"/>
            </a:br>
            <a:r>
              <a:rPr lang="en-US" sz="1200" i="1" dirty="0"/>
              <a:t>for Microsoft SQL Server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A6B26E9-860C-4B63-90A8-B60D888B12AD}"/>
              </a:ext>
            </a:extLst>
          </p:cNvPr>
          <p:cNvSpPr txBox="1"/>
          <p:nvPr/>
        </p:nvSpPr>
        <p:spPr>
          <a:xfrm>
            <a:off x="10251219" y="1723061"/>
            <a:ext cx="1242648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Veeam Backup </a:t>
            </a:r>
          </a:p>
          <a:p>
            <a:pPr algn="ctr"/>
            <a:r>
              <a:rPr lang="en-US" sz="1200" i="1" dirty="0"/>
              <a:t>for public cloud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1EFBF46-002E-4FFC-851F-1AA58E6417B6}"/>
              </a:ext>
            </a:extLst>
          </p:cNvPr>
          <p:cNvSpPr txBox="1"/>
          <p:nvPr/>
        </p:nvSpPr>
        <p:spPr>
          <a:xfrm>
            <a:off x="519980" y="3775323"/>
            <a:ext cx="1242649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Veeam Backup </a:t>
            </a:r>
          </a:p>
          <a:p>
            <a:pPr algn="ctr"/>
            <a:r>
              <a:rPr lang="en-US" sz="1200" i="1" dirty="0"/>
              <a:t>for Azure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F63B94D-4413-4517-959D-DA54BC8DC7BC}"/>
              </a:ext>
            </a:extLst>
          </p:cNvPr>
          <p:cNvSpPr txBox="1"/>
          <p:nvPr/>
        </p:nvSpPr>
        <p:spPr>
          <a:xfrm>
            <a:off x="2418821" y="3767703"/>
            <a:ext cx="1242649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Veeam Backup </a:t>
            </a:r>
          </a:p>
          <a:p>
            <a:pPr algn="ctr"/>
            <a:r>
              <a:rPr lang="en-US" sz="1200" i="1" dirty="0"/>
              <a:t>for AWS</a:t>
            </a:r>
          </a:p>
        </p:txBody>
      </p:sp>
      <p:sp>
        <p:nvSpPr>
          <p:cNvPr id="17" name="TextBox 40">
            <a:extLst>
              <a:ext uri="{FF2B5EF4-FFF2-40B4-BE49-F238E27FC236}">
                <a16:creationId xmlns:a16="http://schemas.microsoft.com/office/drawing/2014/main" id="{53122DBD-D872-4D70-9FF6-E072E0AB0271}"/>
              </a:ext>
            </a:extLst>
          </p:cNvPr>
          <p:cNvSpPr txBox="1"/>
          <p:nvPr/>
        </p:nvSpPr>
        <p:spPr>
          <a:xfrm>
            <a:off x="7942891" y="5833528"/>
            <a:ext cx="1905647" cy="461665"/>
          </a:xfrm>
          <a:prstGeom prst="rect">
            <a:avLst/>
          </a:prstGeom>
        </p:spPr>
        <p:txBody>
          <a:bodyPr wrap="square" rtlCol="0" anchor="ctr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/>
              <a:t>Veeam Explorer</a:t>
            </a:r>
            <a:r>
              <a:rPr lang="ru-RU" sz="1200" dirty="0"/>
              <a:t> </a:t>
            </a:r>
            <a:br>
              <a:rPr lang="ru-RU" sz="1200" dirty="0"/>
            </a:br>
            <a:r>
              <a:rPr lang="en-US" sz="1200" i="1" dirty="0"/>
              <a:t>for Microsoft Teams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6E7C4F2-4157-4DAF-9545-FDAB5D0C7C4E}"/>
              </a:ext>
            </a:extLst>
          </p:cNvPr>
          <p:cNvSpPr txBox="1"/>
          <p:nvPr/>
        </p:nvSpPr>
        <p:spPr>
          <a:xfrm>
            <a:off x="4423501" y="3767703"/>
            <a:ext cx="1242649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Veeam Backup </a:t>
            </a:r>
          </a:p>
          <a:p>
            <a:pPr algn="ctr"/>
            <a:r>
              <a:rPr lang="en-US" sz="1200" i="1" dirty="0"/>
              <a:t>for GCP</a:t>
            </a:r>
          </a:p>
        </p:txBody>
      </p:sp>
      <p:sp>
        <p:nvSpPr>
          <p:cNvPr id="19" name="TextBox 35">
            <a:extLst>
              <a:ext uri="{FF2B5EF4-FFF2-40B4-BE49-F238E27FC236}">
                <a16:creationId xmlns:a16="http://schemas.microsoft.com/office/drawing/2014/main" id="{5EE118AA-89E9-4611-9512-0D58CFC8275F}"/>
              </a:ext>
            </a:extLst>
          </p:cNvPr>
          <p:cNvSpPr txBox="1"/>
          <p:nvPr/>
        </p:nvSpPr>
        <p:spPr>
          <a:xfrm>
            <a:off x="8336796" y="1720521"/>
            <a:ext cx="1135247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/>
              <a:t>Veeam Agent </a:t>
            </a:r>
            <a:br>
              <a:rPr lang="en-US" sz="1200" dirty="0"/>
            </a:br>
            <a:r>
              <a:rPr lang="en-US" sz="1200" i="1" dirty="0"/>
              <a:t>for Mac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3578CC6-62B9-49B7-956F-50DC53731B98}"/>
              </a:ext>
            </a:extLst>
          </p:cNvPr>
          <p:cNvSpPr txBox="1"/>
          <p:nvPr/>
        </p:nvSpPr>
        <p:spPr>
          <a:xfrm>
            <a:off x="10236226" y="5833526"/>
            <a:ext cx="1293945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Veeam Explorer</a:t>
            </a:r>
            <a:r>
              <a:rPr lang="ru-RU" sz="1200" dirty="0"/>
              <a:t> </a:t>
            </a:r>
            <a:br>
              <a:rPr lang="ru-RU" sz="1200" dirty="0"/>
            </a:br>
            <a:r>
              <a:rPr lang="en-US" sz="1200" i="1" dirty="0"/>
              <a:t>for PostgreSQL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6D39FAD8-E5E4-4E4B-91C7-F7D36A5D23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444113" y="619125"/>
            <a:ext cx="900000" cy="900000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29FC581A-DACD-4B5A-96D4-0AF0B03837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73367" y="2675070"/>
            <a:ext cx="900000" cy="90000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247F30B9-CFE7-459D-BD0C-C43494A9207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548859" y="2687110"/>
            <a:ext cx="900000" cy="900000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E4B85AC7-1DB2-45F7-B4E6-908BE2D1629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450214" y="2676281"/>
            <a:ext cx="900000" cy="900000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94930B92-A252-4AD5-B534-EF0CB417F08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440303" y="2676309"/>
            <a:ext cx="900000" cy="900000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7DB77472-394C-462F-A5B6-26C428BB2B7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86959" y="4724400"/>
            <a:ext cx="900000" cy="900000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F7DF5D6A-5644-4D0E-BB64-76CB178E24D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578653" y="4724400"/>
            <a:ext cx="900000" cy="900000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875BDA1F-3EBA-4D74-B986-D523DF14DF4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609357" y="4734560"/>
            <a:ext cx="900000" cy="900000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5719789-21F0-4FD0-BF16-8E51ED5297B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6558774" y="4724401"/>
            <a:ext cx="900000" cy="900000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CC1B2449-75D1-4C08-8EFF-E72CE5E49651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8449240" y="4734560"/>
            <a:ext cx="900000" cy="900000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EBA321BC-2AA6-49AE-86CC-8334AA0F4C11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0432604" y="4724400"/>
            <a:ext cx="900000" cy="900000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3B3A46B-8112-4F4A-AD39-E8D2C8163482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4582437" y="2677478"/>
            <a:ext cx="900000" cy="900000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1744B77F-D518-4AB2-96E7-987687795B9C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84744" y="620713"/>
            <a:ext cx="900000" cy="900000"/>
          </a:xfrm>
          <a:prstGeom prst="rect">
            <a:avLst/>
          </a:prstGeom>
        </p:spPr>
      </p:pic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1511C9C4-87D3-4B0D-9566-17C8E6F6F0BD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2595298" y="620713"/>
            <a:ext cx="900000" cy="900000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id="{268F46D0-A3EE-481B-8E7B-7DDFBAE51B6C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8444766" y="620713"/>
            <a:ext cx="900000" cy="900000"/>
          </a:xfrm>
          <a:prstGeom prst="rect">
            <a:avLst/>
          </a:prstGeom>
        </p:spPr>
      </p:pic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A2072E31-E11D-47D4-8F63-C5992F75CCB3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4597292" y="624953"/>
            <a:ext cx="900000" cy="900000"/>
          </a:xfrm>
          <a:prstGeom prst="rect">
            <a:avLst/>
          </a:prstGeom>
        </p:spPr>
      </p:pic>
      <p:pic>
        <p:nvPicPr>
          <p:cNvPr id="52" name="Рисунок 51">
            <a:extLst>
              <a:ext uri="{FF2B5EF4-FFF2-40B4-BE49-F238E27FC236}">
                <a16:creationId xmlns:a16="http://schemas.microsoft.com/office/drawing/2014/main" id="{392E369E-90B0-40F0-A381-CAE3DB2E5476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6543905" y="624800"/>
            <a:ext cx="900000" cy="900000"/>
          </a:xfrm>
          <a:prstGeom prst="rect">
            <a:avLst/>
          </a:prstGeom>
        </p:spPr>
      </p:pic>
      <p:pic>
        <p:nvPicPr>
          <p:cNvPr id="54" name="Рисунок 53">
            <a:extLst>
              <a:ext uri="{FF2B5EF4-FFF2-40B4-BE49-F238E27FC236}">
                <a16:creationId xmlns:a16="http://schemas.microsoft.com/office/drawing/2014/main" id="{230CEFFE-E3C3-4A9E-86D5-1BCB490F2400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2568669" y="2672333"/>
            <a:ext cx="9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2018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A020965-49E4-48ED-A2B7-60B5BCBF1BC0}"/>
              </a:ext>
            </a:extLst>
          </p:cNvPr>
          <p:cNvSpPr txBox="1"/>
          <p:nvPr/>
        </p:nvSpPr>
        <p:spPr>
          <a:xfrm>
            <a:off x="6718134" y="3774220"/>
            <a:ext cx="559770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Proxy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E21E8FF-D9E1-49B8-BEF7-1AFF137B1870}"/>
              </a:ext>
            </a:extLst>
          </p:cNvPr>
          <p:cNvSpPr txBox="1"/>
          <p:nvPr/>
        </p:nvSpPr>
        <p:spPr>
          <a:xfrm>
            <a:off x="8439023" y="3777514"/>
            <a:ext cx="952505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Linux Proxy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D5CAB2-A344-4068-8843-33266241F5F6}"/>
              </a:ext>
            </a:extLst>
          </p:cNvPr>
          <p:cNvSpPr txBox="1"/>
          <p:nvPr/>
        </p:nvSpPr>
        <p:spPr>
          <a:xfrm>
            <a:off x="10273253" y="3779512"/>
            <a:ext cx="1200971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Windows Proxy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74645A6-073B-4DBC-AA8F-B5D4C3528269}"/>
              </a:ext>
            </a:extLst>
          </p:cNvPr>
          <p:cNvSpPr txBox="1"/>
          <p:nvPr/>
        </p:nvSpPr>
        <p:spPr>
          <a:xfrm>
            <a:off x="4411956" y="5832016"/>
            <a:ext cx="1273105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Proxy appliance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71317F3-D623-4A25-BA0A-920EF2DD9D2B}"/>
              </a:ext>
            </a:extLst>
          </p:cNvPr>
          <p:cNvSpPr txBox="1"/>
          <p:nvPr/>
        </p:nvSpPr>
        <p:spPr>
          <a:xfrm>
            <a:off x="8222050" y="5838225"/>
            <a:ext cx="1364477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WAN accelerator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543D86D-D1FE-4F43-875F-A71D33DE7B9B}"/>
              </a:ext>
            </a:extLst>
          </p:cNvPr>
          <p:cNvSpPr txBox="1"/>
          <p:nvPr/>
        </p:nvSpPr>
        <p:spPr>
          <a:xfrm>
            <a:off x="565736" y="5839277"/>
            <a:ext cx="1130439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Nutanix Proxy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70194EA-6B2B-4504-A9C2-AF68B9649A65}"/>
              </a:ext>
            </a:extLst>
          </p:cNvPr>
          <p:cNvSpPr txBox="1"/>
          <p:nvPr/>
        </p:nvSpPr>
        <p:spPr>
          <a:xfrm>
            <a:off x="2591377" y="5847257"/>
            <a:ext cx="891591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NAS Proxy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3F29C7A-EB98-4C5B-8CF0-D3EB436469B3}"/>
              </a:ext>
            </a:extLst>
          </p:cNvPr>
          <p:cNvSpPr txBox="1"/>
          <p:nvPr/>
        </p:nvSpPr>
        <p:spPr>
          <a:xfrm>
            <a:off x="2455923" y="1731097"/>
            <a:ext cx="1162498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Veeam Plug-in</a:t>
            </a:r>
            <a:br>
              <a:rPr lang="en-US" sz="1200" dirty="0"/>
            </a:br>
            <a:r>
              <a:rPr lang="en-US" sz="1200" i="1" dirty="0"/>
              <a:t>for SAP HANA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5D97405-C80E-4850-8C69-7DC0AE41FDE9}"/>
              </a:ext>
            </a:extLst>
          </p:cNvPr>
          <p:cNvSpPr txBox="1"/>
          <p:nvPr/>
        </p:nvSpPr>
        <p:spPr>
          <a:xfrm>
            <a:off x="4363544" y="1731097"/>
            <a:ext cx="1354859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Veeam Plug-in</a:t>
            </a:r>
            <a:br>
              <a:rPr lang="en-US" sz="1200" dirty="0"/>
            </a:br>
            <a:r>
              <a:rPr lang="en-US" sz="1200" i="1" dirty="0"/>
              <a:t>for Oracle RMAN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0D81F34-2CC9-4F49-BE96-9A2E191F3018}"/>
              </a:ext>
            </a:extLst>
          </p:cNvPr>
          <p:cNvSpPr txBox="1"/>
          <p:nvPr/>
        </p:nvSpPr>
        <p:spPr>
          <a:xfrm>
            <a:off x="6312315" y="1726382"/>
            <a:ext cx="1391728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Veeam Plug-in </a:t>
            </a:r>
            <a:br>
              <a:rPr lang="en-US" sz="1200" dirty="0"/>
            </a:br>
            <a:r>
              <a:rPr lang="en-US" sz="1200" i="1" dirty="0"/>
              <a:t>for SAP on Oracle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31A1614-EA77-48D5-97F8-FD7C3D09815D}"/>
              </a:ext>
            </a:extLst>
          </p:cNvPr>
          <p:cNvSpPr txBox="1"/>
          <p:nvPr/>
        </p:nvSpPr>
        <p:spPr>
          <a:xfrm>
            <a:off x="8154182" y="1734809"/>
            <a:ext cx="1479892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Veeam Plug-in </a:t>
            </a:r>
            <a:br>
              <a:rPr lang="en-US" sz="1200" dirty="0"/>
            </a:br>
            <a:r>
              <a:rPr lang="en-US" sz="1200" i="1" dirty="0"/>
              <a:t>for </a:t>
            </a:r>
            <a:r>
              <a:rPr lang="en-US" sz="1200" i="1" dirty="0" err="1"/>
              <a:t>vCloud</a:t>
            </a:r>
            <a:r>
              <a:rPr lang="en-US" sz="1200" i="1" dirty="0"/>
              <a:t> Director</a:t>
            </a:r>
          </a:p>
        </p:txBody>
      </p:sp>
      <p:sp>
        <p:nvSpPr>
          <p:cNvPr id="18" name="TextBox 13">
            <a:extLst>
              <a:ext uri="{FF2B5EF4-FFF2-40B4-BE49-F238E27FC236}">
                <a16:creationId xmlns:a16="http://schemas.microsoft.com/office/drawing/2014/main" id="{1A4E0E19-88A2-4BC5-837F-A5E112C56321}"/>
              </a:ext>
            </a:extLst>
          </p:cNvPr>
          <p:cNvSpPr txBox="1"/>
          <p:nvPr/>
        </p:nvSpPr>
        <p:spPr>
          <a:xfrm>
            <a:off x="10420470" y="1726382"/>
            <a:ext cx="926857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/>
              <a:t>Kasten K10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EC78BE2-38F8-4B96-9C6B-86B5B08F5005}"/>
              </a:ext>
            </a:extLst>
          </p:cNvPr>
          <p:cNvSpPr txBox="1"/>
          <p:nvPr/>
        </p:nvSpPr>
        <p:spPr>
          <a:xfrm>
            <a:off x="532073" y="1734230"/>
            <a:ext cx="1197764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Veeam Plug-in </a:t>
            </a:r>
            <a:br>
              <a:rPr lang="en-US" sz="1200" dirty="0"/>
            </a:br>
            <a:r>
              <a:rPr lang="en-US" sz="1200" i="1" dirty="0"/>
              <a:t>for SQL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EE5984F-1E34-4E6D-90C1-760A497A6E87}"/>
              </a:ext>
            </a:extLst>
          </p:cNvPr>
          <p:cNvSpPr txBox="1"/>
          <p:nvPr/>
        </p:nvSpPr>
        <p:spPr>
          <a:xfrm>
            <a:off x="496807" y="3776594"/>
            <a:ext cx="1268297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Veeam Product </a:t>
            </a:r>
          </a:p>
          <a:p>
            <a:pPr algn="ctr"/>
            <a:r>
              <a:rPr lang="en-US" sz="1200" dirty="0"/>
              <a:t>Generic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C383947-6B04-4CF9-9D2B-F6122629F1DD}"/>
              </a:ext>
            </a:extLst>
          </p:cNvPr>
          <p:cNvSpPr txBox="1"/>
          <p:nvPr/>
        </p:nvSpPr>
        <p:spPr>
          <a:xfrm>
            <a:off x="2426008" y="3782469"/>
            <a:ext cx="1242649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Veeam Backup </a:t>
            </a:r>
          </a:p>
          <a:p>
            <a:pPr algn="ctr"/>
            <a:r>
              <a:rPr lang="en-US" sz="1200" dirty="0"/>
              <a:t>for RHV</a:t>
            </a:r>
            <a:endParaRPr lang="en-US" sz="1200" i="1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4B25495-45DF-4814-9570-B374F632524C}"/>
              </a:ext>
            </a:extLst>
          </p:cNvPr>
          <p:cNvSpPr txBox="1"/>
          <p:nvPr/>
        </p:nvSpPr>
        <p:spPr>
          <a:xfrm>
            <a:off x="4403941" y="3783409"/>
            <a:ext cx="1289135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Veeam Backup </a:t>
            </a:r>
          </a:p>
          <a:p>
            <a:pPr algn="ctr"/>
            <a:r>
              <a:rPr lang="en-US" sz="1200" dirty="0"/>
              <a:t>for Nutanix AHV</a:t>
            </a:r>
            <a:endParaRPr lang="en-US" sz="1200" i="1" dirty="0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59806F06-31D9-4DF9-A5A3-95A3A04A3D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595460" y="620713"/>
            <a:ext cx="900000" cy="900000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B97E8882-295F-42D9-B735-512FCA8D6D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447752" y="615971"/>
            <a:ext cx="900000" cy="900000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62A21AF8-6842-4018-9EC9-69A0B75C7C2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535953" y="615971"/>
            <a:ext cx="900000" cy="900000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4D89FBDA-627F-41FE-AA2A-32D94585127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97445" y="625028"/>
            <a:ext cx="900000" cy="900000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05CC2E8C-7994-482C-AF96-1116F228B66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431001" y="625028"/>
            <a:ext cx="900000" cy="900000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F6E66AF1-E932-446E-8107-A01E3AD0A33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65690" y="2680363"/>
            <a:ext cx="900000" cy="900000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5A40C307-136B-471F-9386-9F6DA9B1F58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587172" y="2677001"/>
            <a:ext cx="900000" cy="900000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D2A1E1C3-5DA6-43E4-8A8D-7E142AFFB75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595277" y="2670399"/>
            <a:ext cx="900000" cy="900000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E10C0AE4-CC0C-4922-9D2C-949997375DEB}"/>
              </a:ext>
            </a:extLst>
          </p:cNvPr>
          <p:cNvSpPr txBox="1"/>
          <p:nvPr/>
        </p:nvSpPr>
        <p:spPr>
          <a:xfrm>
            <a:off x="6532769" y="5839277"/>
            <a:ext cx="952505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FLR Helper</a:t>
            </a:r>
            <a:br>
              <a:rPr lang="en-US" sz="1200" dirty="0"/>
            </a:br>
            <a:r>
              <a:rPr lang="en-US" sz="1200" dirty="0" err="1"/>
              <a:t>Applciance</a:t>
            </a:r>
            <a:endParaRPr lang="en-US" sz="1200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186EDB4-5EDD-48B8-B077-D8E88220C4A5}"/>
              </a:ext>
            </a:extLst>
          </p:cNvPr>
          <p:cNvSpPr txBox="1"/>
          <p:nvPr/>
        </p:nvSpPr>
        <p:spPr>
          <a:xfrm>
            <a:off x="10318679" y="5832016"/>
            <a:ext cx="1130438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Configuration</a:t>
            </a:r>
          </a:p>
          <a:p>
            <a:pPr algn="ctr"/>
            <a:r>
              <a:rPr lang="en-US" sz="1200" dirty="0"/>
              <a:t>Database</a:t>
            </a:r>
          </a:p>
        </p:txBody>
      </p:sp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00C97E32-F359-436E-A4D5-7C7B1725D832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4594571" y="620713"/>
            <a:ext cx="900000" cy="900000"/>
          </a:xfrm>
          <a:prstGeom prst="rect">
            <a:avLst/>
          </a:prstGeom>
        </p:spPr>
      </p:pic>
      <p:pic>
        <p:nvPicPr>
          <p:cNvPr id="46" name="Рисунок 45">
            <a:extLst>
              <a:ext uri="{FF2B5EF4-FFF2-40B4-BE49-F238E27FC236}">
                <a16:creationId xmlns:a16="http://schemas.microsoft.com/office/drawing/2014/main" id="{51E8EDF1-B46E-49C6-B105-D17E58C28F6B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0438953" y="2677927"/>
            <a:ext cx="900000" cy="900000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id="{BAAFEAE0-6608-4C01-A3CB-2D356890906D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6558783" y="2670202"/>
            <a:ext cx="900000" cy="900000"/>
          </a:xfrm>
          <a:prstGeom prst="rect">
            <a:avLst/>
          </a:prstGeom>
        </p:spPr>
      </p:pic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370A2056-5489-415D-AA07-84E502428D7F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8459343" y="2678020"/>
            <a:ext cx="900000" cy="900000"/>
          </a:xfrm>
          <a:prstGeom prst="rect">
            <a:avLst/>
          </a:prstGeom>
        </p:spPr>
      </p:pic>
      <p:pic>
        <p:nvPicPr>
          <p:cNvPr id="52" name="Рисунок 51">
            <a:extLst>
              <a:ext uri="{FF2B5EF4-FFF2-40B4-BE49-F238E27FC236}">
                <a16:creationId xmlns:a16="http://schemas.microsoft.com/office/drawing/2014/main" id="{F75A9E7E-1A3B-44E3-B1A7-81E184AA2CF1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82958" y="4740583"/>
            <a:ext cx="900000" cy="900000"/>
          </a:xfrm>
          <a:prstGeom prst="rect">
            <a:avLst/>
          </a:prstGeom>
        </p:spPr>
      </p:pic>
      <p:pic>
        <p:nvPicPr>
          <p:cNvPr id="54" name="Рисунок 53">
            <a:extLst>
              <a:ext uri="{FF2B5EF4-FFF2-40B4-BE49-F238E27FC236}">
                <a16:creationId xmlns:a16="http://schemas.microsoft.com/office/drawing/2014/main" id="{D098B80C-C3AC-4DAF-A91D-B96A8FC47FF9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2591243" y="4721907"/>
            <a:ext cx="900000" cy="900000"/>
          </a:xfrm>
          <a:prstGeom prst="rect">
            <a:avLst/>
          </a:prstGeom>
        </p:spPr>
      </p:pic>
      <p:pic>
        <p:nvPicPr>
          <p:cNvPr id="56" name="Рисунок 55">
            <a:extLst>
              <a:ext uri="{FF2B5EF4-FFF2-40B4-BE49-F238E27FC236}">
                <a16:creationId xmlns:a16="http://schemas.microsoft.com/office/drawing/2014/main" id="{7F8FCAB7-7028-4814-830C-1D64567F5B32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4602579" y="4728873"/>
            <a:ext cx="900000" cy="900000"/>
          </a:xfrm>
          <a:prstGeom prst="rect">
            <a:avLst/>
          </a:prstGeom>
        </p:spPr>
      </p:pic>
      <p:pic>
        <p:nvPicPr>
          <p:cNvPr id="58" name="Рисунок 57">
            <a:extLst>
              <a:ext uri="{FF2B5EF4-FFF2-40B4-BE49-F238E27FC236}">
                <a16:creationId xmlns:a16="http://schemas.microsoft.com/office/drawing/2014/main" id="{2B447085-1976-49EE-A28F-A677AECC2718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6557799" y="4728873"/>
            <a:ext cx="900000" cy="900000"/>
          </a:xfrm>
          <a:prstGeom prst="rect">
            <a:avLst/>
          </a:prstGeom>
        </p:spPr>
      </p:pic>
      <p:pic>
        <p:nvPicPr>
          <p:cNvPr id="60" name="Рисунок 59">
            <a:extLst>
              <a:ext uri="{FF2B5EF4-FFF2-40B4-BE49-F238E27FC236}">
                <a16:creationId xmlns:a16="http://schemas.microsoft.com/office/drawing/2014/main" id="{0A859223-6E60-47C3-B6C9-2B47D54BDD7E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8468519" y="4721907"/>
            <a:ext cx="900000" cy="900000"/>
          </a:xfrm>
          <a:prstGeom prst="rect">
            <a:avLst/>
          </a:prstGeom>
        </p:spPr>
      </p:pic>
      <p:pic>
        <p:nvPicPr>
          <p:cNvPr id="62" name="Рисунок 61">
            <a:extLst>
              <a:ext uri="{FF2B5EF4-FFF2-40B4-BE49-F238E27FC236}">
                <a16:creationId xmlns:a16="http://schemas.microsoft.com/office/drawing/2014/main" id="{84122A63-F30D-4A3A-9FEF-114B740BCF81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10437969" y="4724400"/>
            <a:ext cx="9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1617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9F2095B-7EFA-4AC1-85F6-CB6849C0C39F}"/>
              </a:ext>
            </a:extLst>
          </p:cNvPr>
          <p:cNvSpPr txBox="1"/>
          <p:nvPr/>
        </p:nvSpPr>
        <p:spPr>
          <a:xfrm>
            <a:off x="839443" y="5841999"/>
            <a:ext cx="590226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Agent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51F9A63-926B-4B44-80F6-9D385FBF25B9}"/>
              </a:ext>
            </a:extLst>
          </p:cNvPr>
          <p:cNvSpPr txBox="1"/>
          <p:nvPr/>
        </p:nvSpPr>
        <p:spPr>
          <a:xfrm>
            <a:off x="2553858" y="5841999"/>
            <a:ext cx="974947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Data mover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861FC76-FC77-449B-B283-D6D0CCF9F3CB}"/>
              </a:ext>
            </a:extLst>
          </p:cNvPr>
          <p:cNvSpPr txBox="1"/>
          <p:nvPr/>
        </p:nvSpPr>
        <p:spPr>
          <a:xfrm>
            <a:off x="4615931" y="5849997"/>
            <a:ext cx="885179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Transport </a:t>
            </a:r>
          </a:p>
          <a:p>
            <a:pPr algn="ctr"/>
            <a:r>
              <a:rPr lang="en-US" sz="1200" dirty="0"/>
              <a:t>service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DCFF003-1E5F-4899-9ECE-F962C894F923}"/>
              </a:ext>
            </a:extLst>
          </p:cNvPr>
          <p:cNvSpPr txBox="1"/>
          <p:nvPr/>
        </p:nvSpPr>
        <p:spPr>
          <a:xfrm>
            <a:off x="8457691" y="1728142"/>
            <a:ext cx="893194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Repository</a:t>
            </a:r>
            <a:br>
              <a:rPr lang="en-US" sz="1200" dirty="0"/>
            </a:br>
            <a:r>
              <a:rPr lang="en-US" sz="1200" dirty="0"/>
              <a:t>server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1E0557A-E103-4D78-9176-E3D2CC82DB72}"/>
              </a:ext>
            </a:extLst>
          </p:cNvPr>
          <p:cNvSpPr txBox="1"/>
          <p:nvPr/>
        </p:nvSpPr>
        <p:spPr>
          <a:xfrm>
            <a:off x="6571016" y="1722668"/>
            <a:ext cx="878767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Database </a:t>
            </a:r>
          </a:p>
          <a:p>
            <a:pPr algn="ctr"/>
            <a:r>
              <a:rPr lang="en-US" sz="1200" dirty="0"/>
              <a:t>server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217EA49-A4A1-41C8-BEB8-42148265651E}"/>
              </a:ext>
            </a:extLst>
          </p:cNvPr>
          <p:cNvSpPr txBox="1"/>
          <p:nvPr/>
        </p:nvSpPr>
        <p:spPr>
          <a:xfrm>
            <a:off x="10595741" y="1717982"/>
            <a:ext cx="596638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Tape </a:t>
            </a:r>
          </a:p>
          <a:p>
            <a:pPr algn="ctr"/>
            <a:r>
              <a:rPr lang="en-US" sz="1200" dirty="0"/>
              <a:t>server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A233285-7C3D-4151-8A68-457549CA8103}"/>
              </a:ext>
            </a:extLst>
          </p:cNvPr>
          <p:cNvSpPr txBox="1"/>
          <p:nvPr/>
        </p:nvSpPr>
        <p:spPr>
          <a:xfrm>
            <a:off x="634989" y="1721719"/>
            <a:ext cx="1008822" cy="461665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/>
              <a:t>Proxy </a:t>
            </a:r>
          </a:p>
          <a:p>
            <a:pPr algn="ctr"/>
            <a:r>
              <a:rPr lang="en-US" sz="1200" dirty="0"/>
              <a:t>server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A671222-220E-4735-A2A6-DE828240447A}"/>
              </a:ext>
            </a:extLst>
          </p:cNvPr>
          <p:cNvSpPr txBox="1"/>
          <p:nvPr/>
        </p:nvSpPr>
        <p:spPr>
          <a:xfrm>
            <a:off x="2645229" y="1723062"/>
            <a:ext cx="792205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Gateway</a:t>
            </a:r>
          </a:p>
          <a:p>
            <a:pPr algn="ctr"/>
            <a:r>
              <a:rPr lang="en-US" sz="1200" dirty="0"/>
              <a:t>server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641F8BA-C9AF-48CE-97AB-944BF5CD85B1}"/>
              </a:ext>
            </a:extLst>
          </p:cNvPr>
          <p:cNvSpPr txBox="1"/>
          <p:nvPr/>
        </p:nvSpPr>
        <p:spPr>
          <a:xfrm>
            <a:off x="4697571" y="1731879"/>
            <a:ext cx="699229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Search </a:t>
            </a:r>
          </a:p>
          <a:p>
            <a:pPr algn="ctr"/>
            <a:r>
              <a:rPr lang="en-US" sz="1200" dirty="0"/>
              <a:t>server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C89F510-602A-4FFE-9CFA-10C14927A95A}"/>
              </a:ext>
            </a:extLst>
          </p:cNvPr>
          <p:cNvSpPr txBox="1"/>
          <p:nvPr/>
        </p:nvSpPr>
        <p:spPr>
          <a:xfrm>
            <a:off x="798804" y="3779827"/>
            <a:ext cx="665567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Mount</a:t>
            </a:r>
            <a:r>
              <a:rPr lang="ru-RU" sz="1200" dirty="0"/>
              <a:t> </a:t>
            </a:r>
            <a:br>
              <a:rPr lang="ru-RU" sz="1200" dirty="0"/>
            </a:br>
            <a:r>
              <a:rPr lang="en-US" sz="1200" dirty="0"/>
              <a:t>server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0EA47D7-2C28-4993-926F-F9AD4E838436}"/>
              </a:ext>
            </a:extLst>
          </p:cNvPr>
          <p:cNvSpPr txBox="1"/>
          <p:nvPr/>
        </p:nvSpPr>
        <p:spPr>
          <a:xfrm>
            <a:off x="6543765" y="5845752"/>
            <a:ext cx="906018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SQL Agent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B976743-1864-4607-A58D-F8845B85760F}"/>
              </a:ext>
            </a:extLst>
          </p:cNvPr>
          <p:cNvSpPr txBox="1"/>
          <p:nvPr/>
        </p:nvSpPr>
        <p:spPr>
          <a:xfrm>
            <a:off x="8546917" y="5841105"/>
            <a:ext cx="694422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Veeam </a:t>
            </a:r>
          </a:p>
          <a:p>
            <a:pPr algn="ctr"/>
            <a:r>
              <a:rPr lang="en-US" sz="1200" dirty="0"/>
              <a:t>service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8AB54EE-DBDE-4CE1-B057-7EB4F7FFDE5C}"/>
              </a:ext>
            </a:extLst>
          </p:cNvPr>
          <p:cNvSpPr txBox="1"/>
          <p:nvPr/>
        </p:nvSpPr>
        <p:spPr>
          <a:xfrm>
            <a:off x="2420007" y="3774747"/>
            <a:ext cx="1242649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Veeam Backup </a:t>
            </a:r>
            <a:br>
              <a:rPr lang="en-US" sz="1200" dirty="0"/>
            </a:br>
            <a:r>
              <a:rPr lang="en-US" sz="1200" dirty="0"/>
              <a:t>for RHV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A758C75-CE38-4600-891F-EA8605D65400}"/>
              </a:ext>
            </a:extLst>
          </p:cNvPr>
          <p:cNvSpPr txBox="1"/>
          <p:nvPr/>
        </p:nvSpPr>
        <p:spPr>
          <a:xfrm>
            <a:off x="4436020" y="3767740"/>
            <a:ext cx="1242649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Veeam Backup </a:t>
            </a:r>
            <a:br>
              <a:rPr lang="en-US" sz="1200" dirty="0"/>
            </a:br>
            <a:r>
              <a:rPr lang="en-US" sz="1200" dirty="0"/>
              <a:t>for Salesforce</a:t>
            </a: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A3B13166-5E87-4EF4-90CB-A3CE46ACFA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592643" y="2674417"/>
            <a:ext cx="900000" cy="900000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4C60B515-C8A9-4BBF-A4BF-2E27BD4833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80834" y="4720243"/>
            <a:ext cx="900000" cy="900000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62BA1AE7-443D-4DC8-883A-31236F13C3C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585243" y="4720243"/>
            <a:ext cx="900000" cy="900000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DE63726A-FDF0-491D-917A-1B832765E0D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591902" y="4738810"/>
            <a:ext cx="900000" cy="900000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2800352B-477A-420B-9ACF-4F984C15868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548537" y="4720243"/>
            <a:ext cx="900000" cy="900000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B4302C36-BE22-4F46-A0C9-312ABF4DB5A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8445442" y="4720244"/>
            <a:ext cx="900000" cy="900000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058E2398-5BA0-402E-9AAF-A7AF58A2153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84947" y="620713"/>
            <a:ext cx="900000" cy="9000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261839AC-E1A8-418F-BD22-2593DAA3174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597723" y="620713"/>
            <a:ext cx="900000" cy="900000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2A43FF05-51C4-4FF3-91E7-B163966201C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4601940" y="620713"/>
            <a:ext cx="900000" cy="900000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FA82234E-27E8-4A8F-BA46-E0F34B8B6FA6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6565360" y="614705"/>
            <a:ext cx="900000" cy="900000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88523BEB-C7C6-4478-B477-877E981A7D19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8455120" y="630873"/>
            <a:ext cx="900000" cy="900000"/>
          </a:xfrm>
          <a:prstGeom prst="rect">
            <a:avLst/>
          </a:prstGeom>
        </p:spPr>
      </p:pic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5E5E4E5F-4834-44CF-8AEF-57899D37C0E9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10420445" y="620713"/>
            <a:ext cx="900000" cy="900000"/>
          </a:xfrm>
          <a:prstGeom prst="rect">
            <a:avLst/>
          </a:prstGeom>
        </p:spPr>
      </p:pic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B7E9FC0D-1D71-4DFF-8441-025D54179BAD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70674" y="2677609"/>
            <a:ext cx="900000" cy="900000"/>
          </a:xfrm>
          <a:prstGeom prst="rect">
            <a:avLst/>
          </a:prstGeom>
        </p:spPr>
      </p:pic>
      <p:pic>
        <p:nvPicPr>
          <p:cNvPr id="46" name="Рисунок 45">
            <a:extLst>
              <a:ext uri="{FF2B5EF4-FFF2-40B4-BE49-F238E27FC236}">
                <a16:creationId xmlns:a16="http://schemas.microsoft.com/office/drawing/2014/main" id="{BE8CEA0F-9123-4116-BB53-95EF718A2931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4609252" y="2667449"/>
            <a:ext cx="9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6353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EDA365-CDDF-4AB0-9C00-785D39785B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7200" dirty="0"/>
              <a:t>Veeam features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C4EFBED-1498-4048-9A84-C37DE7D5724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одзаголовок 3">
            <a:extLst>
              <a:ext uri="{FF2B5EF4-FFF2-40B4-BE49-F238E27FC236}">
                <a16:creationId xmlns:a16="http://schemas.microsoft.com/office/drawing/2014/main" id="{795D47CA-BE5D-4BF9-B46D-EB229138943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34280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xtBox 74">
            <a:extLst>
              <a:ext uri="{FF2B5EF4-FFF2-40B4-BE49-F238E27FC236}">
                <a16:creationId xmlns:a16="http://schemas.microsoft.com/office/drawing/2014/main" id="{3CC41A3C-6951-41AD-BF5A-D8C5DA4F7EA1}"/>
              </a:ext>
            </a:extLst>
          </p:cNvPr>
          <p:cNvSpPr txBox="1"/>
          <p:nvPr/>
        </p:nvSpPr>
        <p:spPr>
          <a:xfrm>
            <a:off x="525652" y="1715645"/>
            <a:ext cx="1212190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Veeam </a:t>
            </a:r>
            <a:br>
              <a:rPr lang="en-US" sz="1200" dirty="0"/>
            </a:br>
            <a:r>
              <a:rPr lang="en-US" sz="1200" dirty="0"/>
              <a:t>Cloud Connect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CCC7D01B-F17C-4AF2-A8FE-9514C8B602E4}"/>
              </a:ext>
            </a:extLst>
          </p:cNvPr>
          <p:cNvSpPr txBox="1"/>
          <p:nvPr/>
        </p:nvSpPr>
        <p:spPr>
          <a:xfrm>
            <a:off x="2449283" y="1718112"/>
            <a:ext cx="1258678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Veeam Explorer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6DC51A50-AEF1-46B1-980B-6ACFE0C157CB}"/>
              </a:ext>
            </a:extLst>
          </p:cNvPr>
          <p:cNvSpPr txBox="1"/>
          <p:nvPr/>
        </p:nvSpPr>
        <p:spPr>
          <a:xfrm>
            <a:off x="4619235" y="1719657"/>
            <a:ext cx="840295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Veeam</a:t>
            </a:r>
            <a:br>
              <a:rPr lang="en-US" sz="1200" dirty="0"/>
            </a:br>
            <a:r>
              <a:rPr lang="en-US" sz="1200" dirty="0" err="1"/>
              <a:t>DataLabs</a:t>
            </a:r>
            <a:endParaRPr lang="en-US" sz="1200" dirty="0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4257A2E0-C44B-4A04-8B87-815E2A14C322}"/>
              </a:ext>
            </a:extLst>
          </p:cNvPr>
          <p:cNvSpPr txBox="1"/>
          <p:nvPr/>
        </p:nvSpPr>
        <p:spPr>
          <a:xfrm>
            <a:off x="6396031" y="1719657"/>
            <a:ext cx="1170512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Veeam</a:t>
            </a:r>
            <a:br>
              <a:rPr lang="en-US" sz="1200" dirty="0"/>
            </a:br>
            <a:r>
              <a:rPr lang="en-US" sz="1200" dirty="0"/>
              <a:t>Cloud Mobility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49763ADA-6E1E-4160-B652-B1ABE51D21BA}"/>
              </a:ext>
            </a:extLst>
          </p:cNvPr>
          <p:cNvSpPr txBox="1"/>
          <p:nvPr/>
        </p:nvSpPr>
        <p:spPr>
          <a:xfrm>
            <a:off x="8168253" y="1711202"/>
            <a:ext cx="1457450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Backup from</a:t>
            </a:r>
            <a:br>
              <a:rPr lang="en-US" sz="1200" dirty="0"/>
            </a:br>
            <a:r>
              <a:rPr lang="en-US" sz="1200" dirty="0"/>
              <a:t>Storage Snapshots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AB47542E-AC13-4266-BAAF-ED1A2D2F90F0}"/>
              </a:ext>
            </a:extLst>
          </p:cNvPr>
          <p:cNvSpPr txBox="1"/>
          <p:nvPr/>
        </p:nvSpPr>
        <p:spPr>
          <a:xfrm>
            <a:off x="10422830" y="1718112"/>
            <a:ext cx="968534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RESTful API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43DD525A-6691-43E3-9851-0FABA22F3996}"/>
              </a:ext>
            </a:extLst>
          </p:cNvPr>
          <p:cNvSpPr txBox="1"/>
          <p:nvPr/>
        </p:nvSpPr>
        <p:spPr>
          <a:xfrm>
            <a:off x="616480" y="3777287"/>
            <a:ext cx="1013418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On-Demand</a:t>
            </a:r>
            <a:br>
              <a:rPr lang="en-US" sz="1200" dirty="0"/>
            </a:br>
            <a:r>
              <a:rPr lang="en-US" sz="1200" dirty="0"/>
              <a:t>Sandbox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25A66245-27FA-46DB-8843-580EEC4BE4D2}"/>
              </a:ext>
            </a:extLst>
          </p:cNvPr>
          <p:cNvSpPr txBox="1"/>
          <p:nvPr/>
        </p:nvSpPr>
        <p:spPr>
          <a:xfrm>
            <a:off x="2575121" y="3772172"/>
            <a:ext cx="1007006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 err="1"/>
              <a:t>SureBackup</a:t>
            </a:r>
            <a:endParaRPr lang="en-US" sz="1200" dirty="0"/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9999982A-FCA0-40A7-B75A-B3A5D64E7102}"/>
              </a:ext>
            </a:extLst>
          </p:cNvPr>
          <p:cNvSpPr txBox="1"/>
          <p:nvPr/>
        </p:nvSpPr>
        <p:spPr>
          <a:xfrm>
            <a:off x="4541511" y="3766110"/>
            <a:ext cx="997388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 err="1"/>
              <a:t>SureReplica</a:t>
            </a:r>
            <a:endParaRPr lang="en-US" sz="1200" dirty="0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FDCD6BBD-9F3A-4A02-8A15-50655C72C846}"/>
              </a:ext>
            </a:extLst>
          </p:cNvPr>
          <p:cNvSpPr txBox="1"/>
          <p:nvPr/>
        </p:nvSpPr>
        <p:spPr>
          <a:xfrm>
            <a:off x="6482591" y="3778471"/>
            <a:ext cx="997388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Veeam CDP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B809A0F8-19DB-4D6E-98B1-0BC1ECBDE896}"/>
              </a:ext>
            </a:extLst>
          </p:cNvPr>
          <p:cNvSpPr txBox="1"/>
          <p:nvPr/>
        </p:nvSpPr>
        <p:spPr>
          <a:xfrm>
            <a:off x="8429728" y="3778471"/>
            <a:ext cx="962123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Instant VM </a:t>
            </a:r>
            <a:endParaRPr lang="ru-RU" sz="1200" dirty="0"/>
          </a:p>
          <a:p>
            <a:pPr algn="ctr"/>
            <a:r>
              <a:rPr lang="en-US" sz="1200" dirty="0"/>
              <a:t>recovery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A7C0502F-C5B7-47E4-B969-69B7EFE62270}"/>
              </a:ext>
            </a:extLst>
          </p:cNvPr>
          <p:cNvSpPr txBox="1"/>
          <p:nvPr/>
        </p:nvSpPr>
        <p:spPr>
          <a:xfrm>
            <a:off x="10481448" y="3755490"/>
            <a:ext cx="878766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 err="1"/>
              <a:t>VeeamZIP</a:t>
            </a:r>
            <a:endParaRPr lang="en-US" sz="1200" dirty="0"/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BE93BC3E-572D-4E6F-81C2-A92C055A79F6}"/>
              </a:ext>
            </a:extLst>
          </p:cNvPr>
          <p:cNvSpPr txBox="1"/>
          <p:nvPr/>
        </p:nvSpPr>
        <p:spPr>
          <a:xfrm>
            <a:off x="627014" y="5810875"/>
            <a:ext cx="982961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Universal </a:t>
            </a:r>
            <a:br>
              <a:rPr lang="en-US" sz="1200" dirty="0"/>
            </a:br>
            <a:r>
              <a:rPr lang="en-US" sz="1200" dirty="0"/>
              <a:t>Storage API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9FF16145-2E09-4761-ADF3-32FC009CF9EF}"/>
              </a:ext>
            </a:extLst>
          </p:cNvPr>
          <p:cNvSpPr txBox="1"/>
          <p:nvPr/>
        </p:nvSpPr>
        <p:spPr>
          <a:xfrm>
            <a:off x="2620199" y="5814904"/>
            <a:ext cx="885179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Veeam</a:t>
            </a:r>
            <a:br>
              <a:rPr lang="en-US" sz="1200" dirty="0"/>
            </a:br>
            <a:r>
              <a:rPr lang="en-US" sz="1200" dirty="0"/>
              <a:t>Cloud Tier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04391E9D-1919-4BF1-8699-C269F6ABE624}"/>
              </a:ext>
            </a:extLst>
          </p:cNvPr>
          <p:cNvSpPr txBox="1"/>
          <p:nvPr/>
        </p:nvSpPr>
        <p:spPr>
          <a:xfrm>
            <a:off x="4291324" y="5813742"/>
            <a:ext cx="1513556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Veeam</a:t>
            </a:r>
            <a:br>
              <a:rPr lang="en-US" sz="1200" dirty="0"/>
            </a:br>
            <a:r>
              <a:rPr lang="en-US" sz="1200" dirty="0"/>
              <a:t>Scheduled backups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CD52E004-AA71-4ADF-892A-544E772A277D}"/>
              </a:ext>
            </a:extLst>
          </p:cNvPr>
          <p:cNvSpPr txBox="1"/>
          <p:nvPr/>
        </p:nvSpPr>
        <p:spPr>
          <a:xfrm>
            <a:off x="8223553" y="5834062"/>
            <a:ext cx="1377300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Scale-out Backup</a:t>
            </a:r>
            <a:br>
              <a:rPr lang="en-US" sz="1200" dirty="0"/>
            </a:br>
            <a:r>
              <a:rPr lang="en-US" sz="1200" dirty="0"/>
              <a:t>Repository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2E4D74F5-786D-411B-BD2D-F174FB23D711}"/>
              </a:ext>
            </a:extLst>
          </p:cNvPr>
          <p:cNvSpPr txBox="1"/>
          <p:nvPr/>
        </p:nvSpPr>
        <p:spPr>
          <a:xfrm>
            <a:off x="6616761" y="5832278"/>
            <a:ext cx="721671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Failover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0D4B6B65-2C75-4AAE-8F53-2E3202888684}"/>
              </a:ext>
            </a:extLst>
          </p:cNvPr>
          <p:cNvSpPr txBox="1"/>
          <p:nvPr/>
        </p:nvSpPr>
        <p:spPr>
          <a:xfrm>
            <a:off x="10353749" y="5820801"/>
            <a:ext cx="1064714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NAS Backup </a:t>
            </a:r>
          </a:p>
        </p:txBody>
      </p:sp>
      <p:pic>
        <p:nvPicPr>
          <p:cNvPr id="93" name="Рисунок 92">
            <a:extLst>
              <a:ext uri="{FF2B5EF4-FFF2-40B4-BE49-F238E27FC236}">
                <a16:creationId xmlns:a16="http://schemas.microsoft.com/office/drawing/2014/main" id="{E0E84269-8F6C-4C47-B870-8601B4DA38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6021" y="623855"/>
            <a:ext cx="900000" cy="900000"/>
          </a:xfrm>
          <a:prstGeom prst="rect">
            <a:avLst/>
          </a:prstGeom>
        </p:spPr>
      </p:pic>
      <p:pic>
        <p:nvPicPr>
          <p:cNvPr id="94" name="Рисунок 93">
            <a:extLst>
              <a:ext uri="{FF2B5EF4-FFF2-40B4-BE49-F238E27FC236}">
                <a16:creationId xmlns:a16="http://schemas.microsoft.com/office/drawing/2014/main" id="{B64E0CA0-E7D4-400D-A1F4-971FFB8797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611110" y="621593"/>
            <a:ext cx="900000" cy="900000"/>
          </a:xfrm>
          <a:prstGeom prst="rect">
            <a:avLst/>
          </a:prstGeom>
        </p:spPr>
      </p:pic>
      <p:pic>
        <p:nvPicPr>
          <p:cNvPr id="95" name="Рисунок 94">
            <a:extLst>
              <a:ext uri="{FF2B5EF4-FFF2-40B4-BE49-F238E27FC236}">
                <a16:creationId xmlns:a16="http://schemas.microsoft.com/office/drawing/2014/main" id="{ACCE97A9-CE30-44C2-A87E-5A59BBB0536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600941" y="620713"/>
            <a:ext cx="900000" cy="900000"/>
          </a:xfrm>
          <a:prstGeom prst="rect">
            <a:avLst/>
          </a:prstGeom>
        </p:spPr>
      </p:pic>
      <p:pic>
        <p:nvPicPr>
          <p:cNvPr id="96" name="Рисунок 95">
            <a:extLst>
              <a:ext uri="{FF2B5EF4-FFF2-40B4-BE49-F238E27FC236}">
                <a16:creationId xmlns:a16="http://schemas.microsoft.com/office/drawing/2014/main" id="{EB0B3CFB-FF45-4F46-A7A1-B62D5514514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551865" y="618888"/>
            <a:ext cx="900000" cy="900000"/>
          </a:xfrm>
          <a:prstGeom prst="rect">
            <a:avLst/>
          </a:prstGeom>
        </p:spPr>
      </p:pic>
      <p:pic>
        <p:nvPicPr>
          <p:cNvPr id="97" name="Рисунок 96">
            <a:extLst>
              <a:ext uri="{FF2B5EF4-FFF2-40B4-BE49-F238E27FC236}">
                <a16:creationId xmlns:a16="http://schemas.microsoft.com/office/drawing/2014/main" id="{3C2A4AC9-06FD-4CA3-A0D1-BAE620F5C83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455073" y="620405"/>
            <a:ext cx="900000" cy="900000"/>
          </a:xfrm>
          <a:prstGeom prst="rect">
            <a:avLst/>
          </a:prstGeom>
        </p:spPr>
      </p:pic>
      <p:pic>
        <p:nvPicPr>
          <p:cNvPr id="98" name="Рисунок 97">
            <a:extLst>
              <a:ext uri="{FF2B5EF4-FFF2-40B4-BE49-F238E27FC236}">
                <a16:creationId xmlns:a16="http://schemas.microsoft.com/office/drawing/2014/main" id="{3C62395F-C665-4607-95EE-31B8A85C866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473976" y="619416"/>
            <a:ext cx="900000" cy="900000"/>
          </a:xfrm>
          <a:prstGeom prst="rect">
            <a:avLst/>
          </a:prstGeom>
        </p:spPr>
      </p:pic>
      <p:pic>
        <p:nvPicPr>
          <p:cNvPr id="99" name="Рисунок 98">
            <a:extLst>
              <a:ext uri="{FF2B5EF4-FFF2-40B4-BE49-F238E27FC236}">
                <a16:creationId xmlns:a16="http://schemas.microsoft.com/office/drawing/2014/main" id="{83996678-E522-416D-8C6E-FC0C6953569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72119" y="2682269"/>
            <a:ext cx="900000" cy="900000"/>
          </a:xfrm>
          <a:prstGeom prst="rect">
            <a:avLst/>
          </a:prstGeom>
        </p:spPr>
      </p:pic>
      <p:pic>
        <p:nvPicPr>
          <p:cNvPr id="100" name="Рисунок 99">
            <a:extLst>
              <a:ext uri="{FF2B5EF4-FFF2-40B4-BE49-F238E27FC236}">
                <a16:creationId xmlns:a16="http://schemas.microsoft.com/office/drawing/2014/main" id="{B60AB47D-D597-4B9A-B87D-7DB2DDAE9E5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617015" y="2682289"/>
            <a:ext cx="900000" cy="900000"/>
          </a:xfrm>
          <a:prstGeom prst="rect">
            <a:avLst/>
          </a:prstGeom>
        </p:spPr>
      </p:pic>
      <p:pic>
        <p:nvPicPr>
          <p:cNvPr id="101" name="Рисунок 100">
            <a:extLst>
              <a:ext uri="{FF2B5EF4-FFF2-40B4-BE49-F238E27FC236}">
                <a16:creationId xmlns:a16="http://schemas.microsoft.com/office/drawing/2014/main" id="{DBEDC91D-83B9-453A-8D63-B717BE9804AA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4593236" y="2673350"/>
            <a:ext cx="900000" cy="900000"/>
          </a:xfrm>
          <a:prstGeom prst="rect">
            <a:avLst/>
          </a:prstGeom>
        </p:spPr>
      </p:pic>
      <p:pic>
        <p:nvPicPr>
          <p:cNvPr id="102" name="Рисунок 101">
            <a:extLst>
              <a:ext uri="{FF2B5EF4-FFF2-40B4-BE49-F238E27FC236}">
                <a16:creationId xmlns:a16="http://schemas.microsoft.com/office/drawing/2014/main" id="{06186907-A755-4DE0-8298-34FB17E3DB4A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6538463" y="2671136"/>
            <a:ext cx="900000" cy="900000"/>
          </a:xfrm>
          <a:prstGeom prst="rect">
            <a:avLst/>
          </a:prstGeom>
        </p:spPr>
      </p:pic>
      <p:pic>
        <p:nvPicPr>
          <p:cNvPr id="103" name="Рисунок 102">
            <a:extLst>
              <a:ext uri="{FF2B5EF4-FFF2-40B4-BE49-F238E27FC236}">
                <a16:creationId xmlns:a16="http://schemas.microsoft.com/office/drawing/2014/main" id="{65195BB2-6B08-47CB-A423-9E92DBB90FCB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8439730" y="2675354"/>
            <a:ext cx="900000" cy="900000"/>
          </a:xfrm>
          <a:prstGeom prst="rect">
            <a:avLst/>
          </a:prstGeom>
        </p:spPr>
      </p:pic>
      <p:pic>
        <p:nvPicPr>
          <p:cNvPr id="104" name="Рисунок 103">
            <a:extLst>
              <a:ext uri="{FF2B5EF4-FFF2-40B4-BE49-F238E27FC236}">
                <a16:creationId xmlns:a16="http://schemas.microsoft.com/office/drawing/2014/main" id="{1BBE951F-441E-4C02-B153-80E712FC7256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10447554" y="2680477"/>
            <a:ext cx="900000" cy="900000"/>
          </a:xfrm>
          <a:prstGeom prst="rect">
            <a:avLst/>
          </a:prstGeom>
        </p:spPr>
      </p:pic>
      <p:pic>
        <p:nvPicPr>
          <p:cNvPr id="105" name="Рисунок 104">
            <a:extLst>
              <a:ext uri="{FF2B5EF4-FFF2-40B4-BE49-F238E27FC236}">
                <a16:creationId xmlns:a16="http://schemas.microsoft.com/office/drawing/2014/main" id="{8755BBDE-4F0E-470C-83D3-7DF2819E5D72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71130" y="4725452"/>
            <a:ext cx="900000" cy="900000"/>
          </a:xfrm>
          <a:prstGeom prst="rect">
            <a:avLst/>
          </a:prstGeom>
        </p:spPr>
      </p:pic>
      <p:pic>
        <p:nvPicPr>
          <p:cNvPr id="106" name="Рисунок 105">
            <a:extLst>
              <a:ext uri="{FF2B5EF4-FFF2-40B4-BE49-F238E27FC236}">
                <a16:creationId xmlns:a16="http://schemas.microsoft.com/office/drawing/2014/main" id="{304452AE-44D2-42FC-8875-09ADFB753D5C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2615738" y="4722065"/>
            <a:ext cx="900000" cy="900000"/>
          </a:xfrm>
          <a:prstGeom prst="rect">
            <a:avLst/>
          </a:prstGeom>
        </p:spPr>
      </p:pic>
      <p:pic>
        <p:nvPicPr>
          <p:cNvPr id="107" name="Рисунок 106">
            <a:extLst>
              <a:ext uri="{FF2B5EF4-FFF2-40B4-BE49-F238E27FC236}">
                <a16:creationId xmlns:a16="http://schemas.microsoft.com/office/drawing/2014/main" id="{4AF0418E-BD8F-47A1-AB07-C43F6B14C2E1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4604041" y="4724096"/>
            <a:ext cx="900000" cy="900000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id="{30D34C68-9205-4555-B8AD-85BB2820B80B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6536255" y="4725268"/>
            <a:ext cx="900000" cy="900000"/>
          </a:xfrm>
          <a:prstGeom prst="rect">
            <a:avLst/>
          </a:prstGeom>
        </p:spPr>
      </p:pic>
      <p:pic>
        <p:nvPicPr>
          <p:cNvPr id="109" name="Рисунок 108">
            <a:extLst>
              <a:ext uri="{FF2B5EF4-FFF2-40B4-BE49-F238E27FC236}">
                <a16:creationId xmlns:a16="http://schemas.microsoft.com/office/drawing/2014/main" id="{454109A9-AD52-405D-B5C3-120A8CEA2FBE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8460845" y="4714282"/>
            <a:ext cx="900000" cy="900000"/>
          </a:xfrm>
          <a:prstGeom prst="rect">
            <a:avLst/>
          </a:prstGeom>
        </p:spPr>
      </p:pic>
      <p:pic>
        <p:nvPicPr>
          <p:cNvPr id="110" name="Рисунок 109">
            <a:extLst>
              <a:ext uri="{FF2B5EF4-FFF2-40B4-BE49-F238E27FC236}">
                <a16:creationId xmlns:a16="http://schemas.microsoft.com/office/drawing/2014/main" id="{F156474A-CC44-45E4-922A-9A18ABA26948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10462787" y="4714355"/>
            <a:ext cx="9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2726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373243E-EA2B-4CB1-AAEE-6E63495C6CF0}"/>
              </a:ext>
            </a:extLst>
          </p:cNvPr>
          <p:cNvSpPr/>
          <p:nvPr/>
        </p:nvSpPr>
        <p:spPr bwMode="auto">
          <a:xfrm>
            <a:off x="7661836" y="2915469"/>
            <a:ext cx="4034864" cy="2933618"/>
          </a:xfrm>
          <a:prstGeom prst="rect">
            <a:avLst/>
          </a:prstGeom>
          <a:noFill/>
          <a:ln w="19050">
            <a:solidFill>
              <a:schemeClr val="bg1">
                <a:lumMod val="8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4572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pc="0" dirty="0">
              <a:solidFill>
                <a:schemeClr val="tx1"/>
              </a:solidFill>
              <a:latin typeface="+mj-l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567495D1-F38A-4E0E-97D1-B0F719E239C7}"/>
              </a:ext>
            </a:extLst>
          </p:cNvPr>
          <p:cNvSpPr/>
          <p:nvPr/>
        </p:nvSpPr>
        <p:spPr>
          <a:xfrm>
            <a:off x="8532615" y="2589781"/>
            <a:ext cx="2171825" cy="5518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ru-RU" dirty="0">
              <a:solidFill>
                <a:schemeClr val="bg1"/>
              </a:solidFill>
              <a:latin typeface="ES Build" pitchFamily="50" charset="0"/>
              <a:cs typeface="Microsoft Sans Serif" panose="020B0604020202020204" pitchFamily="34" charset="0"/>
            </a:endParaRP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3BA845A0-6BD0-4C2F-8073-2155A076A0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C10F883-A607-4E51-8A42-F310B1F150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CD8E80B-5CFC-4F79-84BA-9C4AD809E615}"/>
              </a:ext>
            </a:extLst>
          </p:cNvPr>
          <p:cNvSpPr txBox="1"/>
          <p:nvPr/>
        </p:nvSpPr>
        <p:spPr>
          <a:xfrm>
            <a:off x="405275" y="1541256"/>
            <a:ext cx="6447177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Technical diagrams are the fastest </a:t>
            </a:r>
            <a:br>
              <a:rPr lang="ru-RU" sz="2400" dirty="0"/>
            </a:br>
            <a:r>
              <a:rPr lang="en-US" sz="2400" dirty="0"/>
              <a:t>way to communicate the best features </a:t>
            </a:r>
            <a:br>
              <a:rPr lang="ru-RU" sz="2400" dirty="0"/>
            </a:br>
            <a:r>
              <a:rPr lang="en-US" sz="2400" dirty="0"/>
              <a:t>of our products. </a:t>
            </a:r>
            <a:endParaRPr lang="ru-RU" sz="2400" dirty="0"/>
          </a:p>
          <a:p>
            <a:endParaRPr lang="en-US" sz="2400" dirty="0"/>
          </a:p>
          <a:p>
            <a:r>
              <a:rPr lang="en-US" sz="2400" dirty="0"/>
              <a:t>In this presentation you will find the</a:t>
            </a:r>
            <a:r>
              <a:rPr lang="ru-RU" sz="2400" dirty="0"/>
              <a:t> </a:t>
            </a:r>
            <a:r>
              <a:rPr lang="en-US" sz="2400" dirty="0"/>
              <a:t>Technical Icons pack. All icons in SVG format</a:t>
            </a:r>
            <a:r>
              <a:rPr lang="ru-RU" sz="2400" dirty="0"/>
              <a:t> </a:t>
            </a:r>
            <a:r>
              <a:rPr lang="en-US" sz="2400" dirty="0"/>
              <a:t>what allows to increase them without loss of quality.</a:t>
            </a:r>
            <a:br>
              <a:rPr lang="en-US" sz="2400" dirty="0"/>
            </a:br>
            <a:endParaRPr lang="en-US" sz="2400" dirty="0"/>
          </a:p>
          <a:p>
            <a:r>
              <a:rPr lang="en-US" sz="2400" dirty="0"/>
              <a:t>For more about diagrams</a:t>
            </a:r>
            <a:r>
              <a:rPr lang="ru-RU" sz="2400" dirty="0"/>
              <a:t> </a:t>
            </a:r>
            <a:r>
              <a:rPr lang="en-US" sz="2400" dirty="0"/>
              <a:t>construction </a:t>
            </a:r>
            <a:br>
              <a:rPr lang="en-US" sz="2400" dirty="0"/>
            </a:br>
            <a:r>
              <a:rPr lang="en-US" sz="2400" dirty="0"/>
              <a:t>and</a:t>
            </a:r>
            <a:r>
              <a:rPr lang="ru-RU" sz="2400" dirty="0"/>
              <a:t> </a:t>
            </a:r>
            <a:r>
              <a:rPr lang="en-US" sz="2400" dirty="0"/>
              <a:t>additional elements please</a:t>
            </a:r>
            <a:r>
              <a:rPr lang="ru-RU" sz="2400" dirty="0"/>
              <a:t> </a:t>
            </a:r>
            <a:r>
              <a:rPr lang="en-US" sz="2400" dirty="0"/>
              <a:t>check</a:t>
            </a:r>
            <a:b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2400" u="sng" dirty="0">
                <a:solidFill>
                  <a:srgbClr val="00B336"/>
                </a:solidFill>
                <a:hlinkClick r:id="rId3"/>
              </a:rPr>
              <a:t>Technical diagrams guideline</a:t>
            </a:r>
            <a:endParaRPr lang="ru-RU" sz="2400" u="sng" dirty="0">
              <a:solidFill>
                <a:srgbClr val="00B336"/>
              </a:solidFill>
            </a:endParaRPr>
          </a:p>
        </p:txBody>
      </p:sp>
      <p:pic>
        <p:nvPicPr>
          <p:cNvPr id="6" name="Graphic 30">
            <a:extLst>
              <a:ext uri="{FF2B5EF4-FFF2-40B4-BE49-F238E27FC236}">
                <a16:creationId xmlns:a16="http://schemas.microsoft.com/office/drawing/2014/main" id="{A0AFAFF0-B963-42DA-88F5-9B2A9876B1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793342" y="740605"/>
            <a:ext cx="1920586" cy="1213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6EDA33B-9B79-4B5B-8E6C-DD549E27970C}"/>
              </a:ext>
            </a:extLst>
          </p:cNvPr>
          <p:cNvSpPr txBox="1"/>
          <p:nvPr/>
        </p:nvSpPr>
        <p:spPr>
          <a:xfrm>
            <a:off x="9244481" y="1481745"/>
            <a:ext cx="957286" cy="338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en-US" sz="1100" dirty="0">
                <a:latin typeface="+mj-lt"/>
              </a:rPr>
              <a:t>Microsoft</a:t>
            </a:r>
            <a:br>
              <a:rPr lang="en-US" sz="1100" dirty="0">
                <a:latin typeface="+mj-lt"/>
              </a:rPr>
            </a:br>
            <a:r>
              <a:rPr lang="en-US" sz="1100" dirty="0">
                <a:latin typeface="+mj-lt"/>
              </a:rPr>
              <a:t>Office 365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B076B72-7CF7-432F-8533-2A7EEFE24398}"/>
              </a:ext>
            </a:extLst>
          </p:cNvPr>
          <p:cNvSpPr txBox="1"/>
          <p:nvPr/>
        </p:nvSpPr>
        <p:spPr>
          <a:xfrm>
            <a:off x="9226988" y="2806165"/>
            <a:ext cx="1276041" cy="215444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en-US" sz="1400" dirty="0">
                <a:latin typeface="+mj-lt"/>
              </a:rPr>
              <a:t>Microsoft Azure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0D6C329-F9AC-4A44-A308-914843E19811}"/>
              </a:ext>
            </a:extLst>
          </p:cNvPr>
          <p:cNvSpPr txBox="1"/>
          <p:nvPr/>
        </p:nvSpPr>
        <p:spPr>
          <a:xfrm>
            <a:off x="7637868" y="4054348"/>
            <a:ext cx="1786982" cy="338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en-US" sz="1100" dirty="0">
                <a:latin typeface="+mj-lt"/>
              </a:rPr>
              <a:t>Veeam Backup </a:t>
            </a:r>
            <a:br>
              <a:rPr lang="en-US" sz="1100" dirty="0">
                <a:latin typeface="+mj-lt"/>
              </a:rPr>
            </a:br>
            <a:r>
              <a:rPr lang="en-US" sz="1100" i="1" dirty="0">
                <a:latin typeface="+mj-lt"/>
              </a:rPr>
              <a:t>for Microsoft Office 365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68F8914-6252-4690-9530-8CFC26A37867}"/>
              </a:ext>
            </a:extLst>
          </p:cNvPr>
          <p:cNvSpPr txBox="1"/>
          <p:nvPr/>
        </p:nvSpPr>
        <p:spPr>
          <a:xfrm>
            <a:off x="8927690" y="5397143"/>
            <a:ext cx="1634550" cy="338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en-US" sz="1100" dirty="0">
                <a:latin typeface="+mj-lt"/>
              </a:rPr>
              <a:t>Veeam Explorer</a:t>
            </a:r>
            <a:r>
              <a:rPr lang="en-US" sz="1100" baseline="30000" dirty="0">
                <a:latin typeface="+mj-lt"/>
              </a:rPr>
              <a:t>™ </a:t>
            </a:r>
            <a:br>
              <a:rPr lang="en-US" sz="1100" dirty="0">
                <a:latin typeface="+mj-lt"/>
              </a:rPr>
            </a:br>
            <a:r>
              <a:rPr lang="en-US" sz="1100" i="1" dirty="0">
                <a:latin typeface="+mj-lt"/>
              </a:rPr>
              <a:t>for Microsoft Exchange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F25FC37-717C-47DA-BC91-D098B56D9167}"/>
              </a:ext>
            </a:extLst>
          </p:cNvPr>
          <p:cNvSpPr txBox="1"/>
          <p:nvPr/>
        </p:nvSpPr>
        <p:spPr>
          <a:xfrm>
            <a:off x="10420194" y="4043232"/>
            <a:ext cx="957286" cy="338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en-US" sz="1100" dirty="0">
                <a:latin typeface="+mj-lt"/>
              </a:rPr>
              <a:t>Backup</a:t>
            </a:r>
            <a:br>
              <a:rPr lang="en-US" sz="1100" dirty="0">
                <a:latin typeface="+mj-lt"/>
              </a:rPr>
            </a:br>
            <a:r>
              <a:rPr lang="en-US" sz="1100" dirty="0">
                <a:latin typeface="+mj-lt"/>
              </a:rPr>
              <a:t>Repository</a:t>
            </a:r>
          </a:p>
        </p:txBody>
      </p:sp>
      <p:cxnSp>
        <p:nvCxnSpPr>
          <p:cNvPr id="14" name="Straight Connector 24">
            <a:extLst>
              <a:ext uri="{FF2B5EF4-FFF2-40B4-BE49-F238E27FC236}">
                <a16:creationId xmlns:a16="http://schemas.microsoft.com/office/drawing/2014/main" id="{6B88B9DF-06E2-45B5-9D73-D719F6605DC4}"/>
              </a:ext>
            </a:extLst>
          </p:cNvPr>
          <p:cNvCxnSpPr>
            <a:cxnSpLocks/>
          </p:cNvCxnSpPr>
          <p:nvPr/>
        </p:nvCxnSpPr>
        <p:spPr>
          <a:xfrm>
            <a:off x="8532615" y="4504675"/>
            <a:ext cx="0" cy="527336"/>
          </a:xfrm>
          <a:prstGeom prst="line">
            <a:avLst/>
          </a:prstGeom>
          <a:ln w="12700">
            <a:solidFill>
              <a:schemeClr val="tx1"/>
            </a:solidFill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27">
            <a:extLst>
              <a:ext uri="{FF2B5EF4-FFF2-40B4-BE49-F238E27FC236}">
                <a16:creationId xmlns:a16="http://schemas.microsoft.com/office/drawing/2014/main" id="{68CB707B-AFE6-4108-BDE7-86043566D6F0}"/>
              </a:ext>
            </a:extLst>
          </p:cNvPr>
          <p:cNvCxnSpPr>
            <a:cxnSpLocks/>
          </p:cNvCxnSpPr>
          <p:nvPr/>
        </p:nvCxnSpPr>
        <p:spPr>
          <a:xfrm>
            <a:off x="10890553" y="4504675"/>
            <a:ext cx="8284" cy="527336"/>
          </a:xfrm>
          <a:prstGeom prst="line">
            <a:avLst/>
          </a:prstGeom>
          <a:ln w="12700">
            <a:solidFill>
              <a:schemeClr val="tx1"/>
            </a:solidFill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63239A01-DB18-4F1B-9FEF-FC0E206107D6}"/>
              </a:ext>
            </a:extLst>
          </p:cNvPr>
          <p:cNvSpPr txBox="1"/>
          <p:nvPr/>
        </p:nvSpPr>
        <p:spPr>
          <a:xfrm>
            <a:off x="9272626" y="3395702"/>
            <a:ext cx="957286" cy="169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en-US" sz="1100" dirty="0">
                <a:latin typeface="+mj-lt"/>
              </a:rPr>
              <a:t>Veeam Backup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69678F1-5868-40D3-9D3C-6494A2861D0E}"/>
              </a:ext>
            </a:extLst>
          </p:cNvPr>
          <p:cNvSpPr txBox="1"/>
          <p:nvPr/>
        </p:nvSpPr>
        <p:spPr>
          <a:xfrm>
            <a:off x="7286368" y="5961348"/>
            <a:ext cx="4785801" cy="184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en-US" sz="1200" dirty="0">
                <a:latin typeface="+mj-lt"/>
              </a:rPr>
              <a:t>Veeam Backup </a:t>
            </a:r>
            <a:r>
              <a:rPr lang="en-US" sz="1200" i="1" dirty="0">
                <a:latin typeface="+mj-lt"/>
              </a:rPr>
              <a:t>for Microsoft Office 365 </a:t>
            </a:r>
            <a:r>
              <a:rPr lang="en-US" sz="1200" dirty="0">
                <a:latin typeface="+mj-lt"/>
              </a:rPr>
              <a:t>to Microsoft Azure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B0ABFD4C-9788-4B66-93F1-D06BFE0A08F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086901" y="3206096"/>
            <a:ext cx="900000" cy="900000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5A7105B9-0F11-4E41-922D-66B58E8D519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286391" y="4582011"/>
            <a:ext cx="900000" cy="900000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64395AD2-EDDB-4C40-84F0-9593977236A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616258" y="2589781"/>
            <a:ext cx="596364" cy="596364"/>
          </a:xfrm>
          <a:prstGeom prst="rect">
            <a:avLst/>
          </a:prstGeom>
        </p:spPr>
      </p:pic>
      <p:cxnSp>
        <p:nvCxnSpPr>
          <p:cNvPr id="23" name="Straight Arrow Connector 44">
            <a:extLst>
              <a:ext uri="{FF2B5EF4-FFF2-40B4-BE49-F238E27FC236}">
                <a16:creationId xmlns:a16="http://schemas.microsoft.com/office/drawing/2014/main" id="{C2DB2DD7-1726-4CCD-BC2D-19666E051C04}"/>
              </a:ext>
            </a:extLst>
          </p:cNvPr>
          <p:cNvCxnSpPr>
            <a:cxnSpLocks/>
          </p:cNvCxnSpPr>
          <p:nvPr/>
        </p:nvCxnSpPr>
        <p:spPr>
          <a:xfrm>
            <a:off x="9753634" y="2021774"/>
            <a:ext cx="1" cy="722065"/>
          </a:xfrm>
          <a:prstGeom prst="straightConnector1">
            <a:avLst/>
          </a:prstGeom>
          <a:ln>
            <a:solidFill>
              <a:schemeClr val="accent2"/>
            </a:solidFill>
            <a:tailEnd type="arrow" w="med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44">
            <a:extLst>
              <a:ext uri="{FF2B5EF4-FFF2-40B4-BE49-F238E27FC236}">
                <a16:creationId xmlns:a16="http://schemas.microsoft.com/office/drawing/2014/main" id="{B00C91AA-9AB2-4AA8-ACD4-02076F88F831}"/>
              </a:ext>
            </a:extLst>
          </p:cNvPr>
          <p:cNvCxnSpPr>
            <a:cxnSpLocks/>
            <a:stCxn id="19" idx="3"/>
          </p:cNvCxnSpPr>
          <p:nvPr/>
        </p:nvCxnSpPr>
        <p:spPr>
          <a:xfrm>
            <a:off x="8986901" y="3656096"/>
            <a:ext cx="1516128" cy="0"/>
          </a:xfrm>
          <a:prstGeom prst="straightConnector1">
            <a:avLst/>
          </a:prstGeom>
          <a:ln>
            <a:solidFill>
              <a:schemeClr val="tx1"/>
            </a:solidFill>
            <a:tailEnd type="arrow" w="med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44">
            <a:extLst>
              <a:ext uri="{FF2B5EF4-FFF2-40B4-BE49-F238E27FC236}">
                <a16:creationId xmlns:a16="http://schemas.microsoft.com/office/drawing/2014/main" id="{2DCF91BE-7697-4BAA-8CBE-CDC9D00ADBF2}"/>
              </a:ext>
            </a:extLst>
          </p:cNvPr>
          <p:cNvCxnSpPr>
            <a:cxnSpLocks/>
            <a:endCxn id="20" idx="1"/>
          </p:cNvCxnSpPr>
          <p:nvPr/>
        </p:nvCxnSpPr>
        <p:spPr>
          <a:xfrm>
            <a:off x="8532614" y="5032011"/>
            <a:ext cx="753777" cy="0"/>
          </a:xfrm>
          <a:prstGeom prst="straightConnector1">
            <a:avLst/>
          </a:prstGeom>
          <a:ln>
            <a:solidFill>
              <a:schemeClr val="tx1"/>
            </a:solidFill>
            <a:tailEnd type="arrow" w="med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44">
            <a:extLst>
              <a:ext uri="{FF2B5EF4-FFF2-40B4-BE49-F238E27FC236}">
                <a16:creationId xmlns:a16="http://schemas.microsoft.com/office/drawing/2014/main" id="{7D3FD733-F5E5-4842-A11B-64089BFD5DB5}"/>
              </a:ext>
            </a:extLst>
          </p:cNvPr>
          <p:cNvCxnSpPr>
            <a:cxnSpLocks/>
          </p:cNvCxnSpPr>
          <p:nvPr/>
        </p:nvCxnSpPr>
        <p:spPr>
          <a:xfrm flipH="1">
            <a:off x="10136777" y="5032011"/>
            <a:ext cx="753776" cy="0"/>
          </a:xfrm>
          <a:prstGeom prst="straightConnector1">
            <a:avLst/>
          </a:prstGeom>
          <a:ln>
            <a:solidFill>
              <a:schemeClr val="tx1"/>
            </a:solidFill>
            <a:tailEnd type="arrow" w="med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5CF3F4DF-3103-42EB-AB12-AA25CFEF04C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9459447" y="920017"/>
            <a:ext cx="588373" cy="588373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FDCB522-9FB6-4070-BC4E-FAC5377B380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0576974" y="3262588"/>
            <a:ext cx="780643" cy="780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7270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99205CC-C483-4291-8ED6-EC6A3020FB1A}"/>
              </a:ext>
            </a:extLst>
          </p:cNvPr>
          <p:cNvSpPr txBox="1"/>
          <p:nvPr/>
        </p:nvSpPr>
        <p:spPr>
          <a:xfrm>
            <a:off x="282111" y="1729087"/>
            <a:ext cx="1689886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Veeam One</a:t>
            </a:r>
          </a:p>
          <a:p>
            <a:pPr algn="ctr"/>
            <a:r>
              <a:rPr lang="en-US" sz="1200" dirty="0"/>
              <a:t> intelligent diagnostics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7A9A3DF-4C3E-4594-9BB3-1E21681B1BB9}"/>
              </a:ext>
            </a:extLst>
          </p:cNvPr>
          <p:cNvSpPr txBox="1"/>
          <p:nvPr/>
        </p:nvSpPr>
        <p:spPr>
          <a:xfrm>
            <a:off x="2520288" y="1727731"/>
            <a:ext cx="1015022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VBR console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36D8FF0-1AA4-4B36-A4AC-299AE17E3505}"/>
              </a:ext>
            </a:extLst>
          </p:cNvPr>
          <p:cNvSpPr txBox="1"/>
          <p:nvPr/>
        </p:nvSpPr>
        <p:spPr>
          <a:xfrm>
            <a:off x="4550535" y="1726838"/>
            <a:ext cx="1008609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Native tape </a:t>
            </a:r>
            <a:endParaRPr lang="ru-RU" sz="1200" dirty="0"/>
          </a:p>
          <a:p>
            <a:pPr algn="ctr"/>
            <a:r>
              <a:rPr lang="en-US" sz="1200" dirty="0"/>
              <a:t>support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9962151-4A68-413A-A197-E0EDEC7ACCF2}"/>
              </a:ext>
            </a:extLst>
          </p:cNvPr>
          <p:cNvSpPr txBox="1"/>
          <p:nvPr/>
        </p:nvSpPr>
        <p:spPr>
          <a:xfrm>
            <a:off x="6558422" y="1727731"/>
            <a:ext cx="909224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Fast Clone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696E6FE-05F3-4540-8B77-7C11505B1BC0}"/>
              </a:ext>
            </a:extLst>
          </p:cNvPr>
          <p:cNvSpPr txBox="1"/>
          <p:nvPr/>
        </p:nvSpPr>
        <p:spPr>
          <a:xfrm>
            <a:off x="8153458" y="1718927"/>
            <a:ext cx="1503938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 Application-aware </a:t>
            </a:r>
            <a:br>
              <a:rPr lang="ru-RU" sz="1200" dirty="0"/>
            </a:br>
            <a:r>
              <a:rPr lang="en-US" sz="1200" dirty="0"/>
              <a:t>image processing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B86955B-C029-4AEA-865C-8D8BEEC01D72}"/>
              </a:ext>
            </a:extLst>
          </p:cNvPr>
          <p:cNvSpPr txBox="1"/>
          <p:nvPr/>
        </p:nvSpPr>
        <p:spPr>
          <a:xfrm>
            <a:off x="10210530" y="1719235"/>
            <a:ext cx="1345241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Instant Recovery</a:t>
            </a:r>
            <a:r>
              <a:rPr lang="ru-RU" sz="1200" dirty="0"/>
              <a:t> </a:t>
            </a:r>
            <a:br>
              <a:rPr lang="ru-RU" sz="1200" dirty="0"/>
            </a:br>
            <a:r>
              <a:rPr lang="en-US" sz="1200" dirty="0"/>
              <a:t>to vSphere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5FC8475-C5D0-4B67-A714-418E65183C52}"/>
              </a:ext>
            </a:extLst>
          </p:cNvPr>
          <p:cNvSpPr txBox="1"/>
          <p:nvPr/>
        </p:nvSpPr>
        <p:spPr>
          <a:xfrm>
            <a:off x="451757" y="3784435"/>
            <a:ext cx="1340431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Data Integration </a:t>
            </a:r>
            <a:endParaRPr lang="ru-RU" sz="1200" dirty="0"/>
          </a:p>
          <a:p>
            <a:pPr algn="ctr"/>
            <a:r>
              <a:rPr lang="en-US" sz="1200" dirty="0"/>
              <a:t>API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389CF7-009C-4BC2-9C94-60B5D924F4B8}"/>
              </a:ext>
            </a:extLst>
          </p:cNvPr>
          <p:cNvSpPr txBox="1"/>
          <p:nvPr/>
        </p:nvSpPr>
        <p:spPr>
          <a:xfrm>
            <a:off x="2315492" y="3784435"/>
            <a:ext cx="1426994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WAN acceleration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92D0DC6-13DB-4502-BC9B-EE375824B1F4}"/>
              </a:ext>
            </a:extLst>
          </p:cNvPr>
          <p:cNvSpPr txBox="1"/>
          <p:nvPr/>
        </p:nvSpPr>
        <p:spPr>
          <a:xfrm>
            <a:off x="4558139" y="3784435"/>
            <a:ext cx="992579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Self-service </a:t>
            </a:r>
            <a:endParaRPr lang="ru-RU" sz="1200" dirty="0"/>
          </a:p>
          <a:p>
            <a:pPr algn="ctr"/>
            <a:r>
              <a:rPr lang="en-US" sz="1200" dirty="0"/>
              <a:t>portal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C761356-BA88-4AE1-82D3-F08C7C079F00}"/>
              </a:ext>
            </a:extLst>
          </p:cNvPr>
          <p:cNvSpPr txBox="1"/>
          <p:nvPr/>
        </p:nvSpPr>
        <p:spPr>
          <a:xfrm>
            <a:off x="6341126" y="3783461"/>
            <a:ext cx="1309974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Database </a:t>
            </a:r>
          </a:p>
          <a:p>
            <a:pPr algn="ctr"/>
            <a:r>
              <a:rPr lang="en-US" sz="1200" dirty="0"/>
              <a:t>Instant Recovery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73FA7CCC-1F5B-42F4-A430-F1E7A4219C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4210" y="626443"/>
            <a:ext cx="900000" cy="9000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36C9DEC-05B3-423C-B14B-FF30B5256C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605364" y="626443"/>
            <a:ext cx="900000" cy="90000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F2851DD-4690-4378-97DD-8781471D7A4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596361" y="626444"/>
            <a:ext cx="900000" cy="900000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0E1CF0E3-7BB4-4093-95F0-225F268879A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557486" y="626444"/>
            <a:ext cx="900000" cy="90000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201117F9-F46E-4040-AECB-671962F1909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452844" y="626444"/>
            <a:ext cx="900000" cy="90000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E4B431-6CC0-49F3-9C91-842D4D0316A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430986" y="626444"/>
            <a:ext cx="900000" cy="900000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41404D9F-0C04-48DA-A27B-49A56977D9F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69131" y="2674929"/>
            <a:ext cx="900000" cy="900000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5CC0B824-75F5-40C3-80CA-95651757525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581888" y="2664769"/>
            <a:ext cx="900000" cy="900000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851333B1-3C92-40FA-BAF5-5C71CB2C65D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4594844" y="2644449"/>
            <a:ext cx="900000" cy="900000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2C60DE47-16D6-42B6-AABA-E69ADF1ED68B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6552002" y="2674928"/>
            <a:ext cx="9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0654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EDA365-CDDF-4AB0-9C00-785D39785B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7200" dirty="0"/>
              <a:t>Software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C4EFBED-1498-4048-9A84-C37DE7D5724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одзаголовок 3">
            <a:extLst>
              <a:ext uri="{FF2B5EF4-FFF2-40B4-BE49-F238E27FC236}">
                <a16:creationId xmlns:a16="http://schemas.microsoft.com/office/drawing/2014/main" id="{795D47CA-BE5D-4BF9-B46D-EB229138943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2387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A63EECE-3355-4994-B52D-72FE0774DA66}"/>
              </a:ext>
            </a:extLst>
          </p:cNvPr>
          <p:cNvSpPr txBox="1"/>
          <p:nvPr/>
        </p:nvSpPr>
        <p:spPr>
          <a:xfrm>
            <a:off x="859826" y="1730791"/>
            <a:ext cx="542136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Linux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CD1806E-6E7A-4CE3-97FA-E32F4D44A4C0}"/>
              </a:ext>
            </a:extLst>
          </p:cNvPr>
          <p:cNvSpPr txBox="1"/>
          <p:nvPr/>
        </p:nvSpPr>
        <p:spPr>
          <a:xfrm>
            <a:off x="2649030" y="1730903"/>
            <a:ext cx="790602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Windows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3AC1CEB-D73A-495E-9E63-76D93889609E}"/>
              </a:ext>
            </a:extLst>
          </p:cNvPr>
          <p:cNvSpPr txBox="1"/>
          <p:nvPr/>
        </p:nvSpPr>
        <p:spPr>
          <a:xfrm>
            <a:off x="4127805" y="1715760"/>
            <a:ext cx="1850186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Microsoft SQL/</a:t>
            </a:r>
            <a:br>
              <a:rPr lang="en-US" sz="1200" dirty="0"/>
            </a:br>
            <a:r>
              <a:rPr lang="en-US" sz="1200" dirty="0"/>
              <a:t>Microsoft System Center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D82151-BAF3-448A-9D04-600C5CB67302}"/>
              </a:ext>
            </a:extLst>
          </p:cNvPr>
          <p:cNvSpPr txBox="1"/>
          <p:nvPr/>
        </p:nvSpPr>
        <p:spPr>
          <a:xfrm>
            <a:off x="6527155" y="1733935"/>
            <a:ext cx="928459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Microsoft </a:t>
            </a:r>
            <a:br>
              <a:rPr lang="en-US" sz="1200" dirty="0"/>
            </a:br>
            <a:r>
              <a:rPr lang="en-US" sz="1200" dirty="0"/>
              <a:t>SharePoint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A9B5FE-8411-4F8C-A3A0-B7669D323CDD}"/>
              </a:ext>
            </a:extLst>
          </p:cNvPr>
          <p:cNvSpPr txBox="1"/>
          <p:nvPr/>
        </p:nvSpPr>
        <p:spPr>
          <a:xfrm>
            <a:off x="8472118" y="1716668"/>
            <a:ext cx="864339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Microsoft </a:t>
            </a:r>
            <a:br>
              <a:rPr lang="en-US" sz="1200" dirty="0"/>
            </a:br>
            <a:r>
              <a:rPr lang="en-US" sz="1200" dirty="0"/>
              <a:t>Exchange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BA052EB-8314-460F-87D4-66FBD5EC7624}"/>
              </a:ext>
            </a:extLst>
          </p:cNvPr>
          <p:cNvSpPr txBox="1"/>
          <p:nvPr/>
        </p:nvSpPr>
        <p:spPr>
          <a:xfrm>
            <a:off x="10505528" y="1717750"/>
            <a:ext cx="736100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vSphere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E790BEE-1E99-4CC9-8415-BBC908C30B5B}"/>
              </a:ext>
            </a:extLst>
          </p:cNvPr>
          <p:cNvSpPr txBox="1"/>
          <p:nvPr/>
        </p:nvSpPr>
        <p:spPr>
          <a:xfrm>
            <a:off x="853747" y="3768723"/>
            <a:ext cx="542136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Linux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0ABF362-C47A-468C-9152-67332D4C4E0C}"/>
              </a:ext>
            </a:extLst>
          </p:cNvPr>
          <p:cNvSpPr txBox="1"/>
          <p:nvPr/>
        </p:nvSpPr>
        <p:spPr>
          <a:xfrm>
            <a:off x="2650671" y="3769769"/>
            <a:ext cx="790602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Windows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EBA68E8-D3D3-43CF-82C6-81A64A793A42}"/>
              </a:ext>
            </a:extLst>
          </p:cNvPr>
          <p:cNvSpPr txBox="1"/>
          <p:nvPr/>
        </p:nvSpPr>
        <p:spPr>
          <a:xfrm>
            <a:off x="4144475" y="3781199"/>
            <a:ext cx="1850185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SQL Server/</a:t>
            </a:r>
            <a:br>
              <a:rPr lang="en-US" sz="1200" dirty="0"/>
            </a:br>
            <a:r>
              <a:rPr lang="en-US" sz="1200" dirty="0"/>
              <a:t>Microsoft System Center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2827338-4F03-4E74-B0F3-C52CC856F4E3}"/>
              </a:ext>
            </a:extLst>
          </p:cNvPr>
          <p:cNvSpPr txBox="1"/>
          <p:nvPr/>
        </p:nvSpPr>
        <p:spPr>
          <a:xfrm>
            <a:off x="6538264" y="3768723"/>
            <a:ext cx="928459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Microsoft </a:t>
            </a:r>
            <a:br>
              <a:rPr lang="en-US" sz="1200" dirty="0"/>
            </a:br>
            <a:r>
              <a:rPr lang="en-US" sz="1200" dirty="0"/>
              <a:t>SharePoint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CEA0415-3441-48E8-8452-C644EF15B614}"/>
              </a:ext>
            </a:extLst>
          </p:cNvPr>
          <p:cNvSpPr txBox="1"/>
          <p:nvPr/>
        </p:nvSpPr>
        <p:spPr>
          <a:xfrm>
            <a:off x="8470892" y="3768086"/>
            <a:ext cx="864339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Microsoft </a:t>
            </a:r>
            <a:br>
              <a:rPr lang="en-US" sz="1200" dirty="0"/>
            </a:br>
            <a:r>
              <a:rPr lang="en-US" sz="1200" dirty="0"/>
              <a:t>Exchange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8ED6E7F-974B-40A6-94A4-A2D49E9E8CC4}"/>
              </a:ext>
            </a:extLst>
          </p:cNvPr>
          <p:cNvSpPr txBox="1"/>
          <p:nvPr/>
        </p:nvSpPr>
        <p:spPr>
          <a:xfrm>
            <a:off x="10504300" y="3781199"/>
            <a:ext cx="736100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vSphere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E56F91F-3B58-4457-A508-47B540EC7D76}"/>
              </a:ext>
            </a:extLst>
          </p:cNvPr>
          <p:cNvSpPr txBox="1"/>
          <p:nvPr/>
        </p:nvSpPr>
        <p:spPr>
          <a:xfrm>
            <a:off x="781019" y="5824885"/>
            <a:ext cx="720070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Nutanix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F009C3C-A7DA-4FDD-91D6-3A370B992CB3}"/>
              </a:ext>
            </a:extLst>
          </p:cNvPr>
          <p:cNvSpPr txBox="1"/>
          <p:nvPr/>
        </p:nvSpPr>
        <p:spPr>
          <a:xfrm>
            <a:off x="2671464" y="5834705"/>
            <a:ext cx="720070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Nutanix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DC3C9DE-8D93-4BE3-AAAB-8B3DCF8AC844}"/>
              </a:ext>
            </a:extLst>
          </p:cNvPr>
          <p:cNvSpPr txBox="1"/>
          <p:nvPr/>
        </p:nvSpPr>
        <p:spPr>
          <a:xfrm>
            <a:off x="4422067" y="5832505"/>
            <a:ext cx="1250663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 err="1"/>
              <a:t>vCloud</a:t>
            </a:r>
            <a:r>
              <a:rPr lang="en-US" sz="1200" dirty="0"/>
              <a:t> Director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FC84660-7529-4CDA-ADB1-D5293A8CDC43}"/>
              </a:ext>
            </a:extLst>
          </p:cNvPr>
          <p:cNvSpPr txBox="1"/>
          <p:nvPr/>
        </p:nvSpPr>
        <p:spPr>
          <a:xfrm>
            <a:off x="6368241" y="5833523"/>
            <a:ext cx="1250663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 err="1"/>
              <a:t>vCloud</a:t>
            </a:r>
            <a:r>
              <a:rPr lang="en-US" sz="1200" dirty="0"/>
              <a:t> Director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C564251-3FF7-45D0-BDBD-F8FB8FCFC0E8}"/>
              </a:ext>
            </a:extLst>
          </p:cNvPr>
          <p:cNvSpPr txBox="1"/>
          <p:nvPr/>
        </p:nvSpPr>
        <p:spPr>
          <a:xfrm>
            <a:off x="10572757" y="5833523"/>
            <a:ext cx="622286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Bridge</a:t>
            </a: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0E1056C8-1699-4D8E-B51F-32CFD7684E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6792" y="622951"/>
            <a:ext cx="900000" cy="900000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95FC9322-57A8-4EB5-87E3-042FF47C2D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597911" y="620713"/>
            <a:ext cx="900000" cy="900000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104B1FAB-14AD-4982-912A-5246297F27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606870" y="620713"/>
            <a:ext cx="900000" cy="900000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7D9570A8-3C8F-4F03-BEE3-135DF473DD9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547475" y="625355"/>
            <a:ext cx="900000" cy="900000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95893B89-C86C-4465-B909-579549CDE6F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465711" y="625793"/>
            <a:ext cx="900000" cy="900000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C9BD69A2-5957-4742-B417-750A640FAFD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448830" y="630873"/>
            <a:ext cx="900000" cy="900000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BA40F7A3-6B4C-4203-A890-9E68A870DCC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88248" y="4724400"/>
            <a:ext cx="900000" cy="900000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F782E0B0-6E6C-4572-A08D-26A80D2C2ED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597398" y="4724664"/>
            <a:ext cx="900000" cy="900000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6824A3E4-2971-4EAE-8945-A14684770DC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8452985" y="4724665"/>
            <a:ext cx="900000" cy="900000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0E749FE7-88AC-4773-AD7B-261194357271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0445382" y="4720215"/>
            <a:ext cx="900000" cy="900000"/>
          </a:xfrm>
          <a:prstGeom prst="rect">
            <a:avLst/>
          </a:prstGeom>
        </p:spPr>
      </p:pic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E5540892-F732-47FA-B8B8-B2E59A507F31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2586572" y="2672816"/>
            <a:ext cx="900000" cy="900000"/>
          </a:xfrm>
          <a:prstGeom prst="rect">
            <a:avLst/>
          </a:prstGeom>
        </p:spPr>
      </p:pic>
      <p:pic>
        <p:nvPicPr>
          <p:cNvPr id="47" name="Рисунок 46">
            <a:extLst>
              <a:ext uri="{FF2B5EF4-FFF2-40B4-BE49-F238E27FC236}">
                <a16:creationId xmlns:a16="http://schemas.microsoft.com/office/drawing/2014/main" id="{ED17CC7C-D2D9-4A0C-AD94-CC87E382B0D8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685341" y="2671128"/>
            <a:ext cx="900000" cy="900000"/>
          </a:xfrm>
          <a:prstGeom prst="rect">
            <a:avLst/>
          </a:prstGeom>
        </p:spPr>
      </p:pic>
      <p:pic>
        <p:nvPicPr>
          <p:cNvPr id="49" name="Рисунок 48">
            <a:extLst>
              <a:ext uri="{FF2B5EF4-FFF2-40B4-BE49-F238E27FC236}">
                <a16:creationId xmlns:a16="http://schemas.microsoft.com/office/drawing/2014/main" id="{25E29DF3-9BE8-4B05-B0F8-E58C9AB3F4D3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4599248" y="2667318"/>
            <a:ext cx="900000" cy="900000"/>
          </a:xfrm>
          <a:prstGeom prst="rect">
            <a:avLst/>
          </a:prstGeom>
        </p:spPr>
      </p:pic>
      <p:pic>
        <p:nvPicPr>
          <p:cNvPr id="51" name="Рисунок 50">
            <a:extLst>
              <a:ext uri="{FF2B5EF4-FFF2-40B4-BE49-F238E27FC236}">
                <a16:creationId xmlns:a16="http://schemas.microsoft.com/office/drawing/2014/main" id="{873F2FD6-59A4-40C9-9D75-6CCA7EA72D3C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6558584" y="2680463"/>
            <a:ext cx="900000" cy="900000"/>
          </a:xfrm>
          <a:prstGeom prst="rect">
            <a:avLst/>
          </a:prstGeom>
        </p:spPr>
      </p:pic>
      <p:pic>
        <p:nvPicPr>
          <p:cNvPr id="53" name="Рисунок 52">
            <a:extLst>
              <a:ext uri="{FF2B5EF4-FFF2-40B4-BE49-F238E27FC236}">
                <a16:creationId xmlns:a16="http://schemas.microsoft.com/office/drawing/2014/main" id="{E75CACCB-8CBD-491B-84E7-EBD6C2083D7B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8457782" y="2678940"/>
            <a:ext cx="900000" cy="900000"/>
          </a:xfrm>
          <a:prstGeom prst="rect">
            <a:avLst/>
          </a:prstGeom>
        </p:spPr>
      </p:pic>
      <p:pic>
        <p:nvPicPr>
          <p:cNvPr id="55" name="Рисунок 54">
            <a:extLst>
              <a:ext uri="{FF2B5EF4-FFF2-40B4-BE49-F238E27FC236}">
                <a16:creationId xmlns:a16="http://schemas.microsoft.com/office/drawing/2014/main" id="{A19B5A54-088E-4F93-918A-6ACBDE6FFAD1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10434898" y="2669632"/>
            <a:ext cx="900000" cy="900000"/>
          </a:xfrm>
          <a:prstGeom prst="rect">
            <a:avLst/>
          </a:prstGeom>
        </p:spPr>
      </p:pic>
      <p:pic>
        <p:nvPicPr>
          <p:cNvPr id="65" name="Рисунок 64">
            <a:extLst>
              <a:ext uri="{FF2B5EF4-FFF2-40B4-BE49-F238E27FC236}">
                <a16:creationId xmlns:a16="http://schemas.microsoft.com/office/drawing/2014/main" id="{3BB9C21B-3442-414E-A59C-11C8DE6DAF38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2585302" y="4728311"/>
            <a:ext cx="900000" cy="900000"/>
          </a:xfrm>
          <a:prstGeom prst="rect">
            <a:avLst/>
          </a:prstGeom>
        </p:spPr>
      </p:pic>
      <p:pic>
        <p:nvPicPr>
          <p:cNvPr id="67" name="Рисунок 66">
            <a:extLst>
              <a:ext uri="{FF2B5EF4-FFF2-40B4-BE49-F238E27FC236}">
                <a16:creationId xmlns:a16="http://schemas.microsoft.com/office/drawing/2014/main" id="{08B766E4-A83B-4693-ACB8-30CAD403B050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6536232" y="4723442"/>
            <a:ext cx="900000" cy="900000"/>
          </a:xfrm>
          <a:prstGeom prst="rect">
            <a:avLst/>
          </a:prstGeom>
        </p:spPr>
      </p:pic>
      <p:sp>
        <p:nvSpPr>
          <p:cNvPr id="68" name="TextBox 67">
            <a:extLst>
              <a:ext uri="{FF2B5EF4-FFF2-40B4-BE49-F238E27FC236}">
                <a16:creationId xmlns:a16="http://schemas.microsoft.com/office/drawing/2014/main" id="{496442A5-7949-400F-96CF-EE7E5893276D}"/>
              </a:ext>
            </a:extLst>
          </p:cNvPr>
          <p:cNvSpPr txBox="1"/>
          <p:nvPr/>
        </p:nvSpPr>
        <p:spPr>
          <a:xfrm>
            <a:off x="8414911" y="5833523"/>
            <a:ext cx="982962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OneDrive</a:t>
            </a:r>
            <a:br>
              <a:rPr lang="en-US" sz="1200" dirty="0"/>
            </a:br>
            <a:r>
              <a:rPr lang="en-US" sz="1200" dirty="0"/>
              <a:t>for Business</a:t>
            </a:r>
          </a:p>
        </p:txBody>
      </p:sp>
    </p:spTree>
    <p:extLst>
      <p:ext uri="{BB962C8B-B14F-4D97-AF65-F5344CB8AC3E}">
        <p14:creationId xmlns:p14="http://schemas.microsoft.com/office/powerpoint/2010/main" val="126777950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8189DBA-07F9-42A0-A72E-B2E03AB43DEA}"/>
              </a:ext>
            </a:extLst>
          </p:cNvPr>
          <p:cNvSpPr txBox="1"/>
          <p:nvPr/>
        </p:nvSpPr>
        <p:spPr>
          <a:xfrm>
            <a:off x="516753" y="1736094"/>
            <a:ext cx="1258679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Microsoft </a:t>
            </a:r>
            <a:br>
              <a:rPr lang="en-US" sz="1200" dirty="0"/>
            </a:br>
            <a:r>
              <a:rPr lang="en-US" sz="1200" dirty="0"/>
              <a:t>Active Directory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9E68D3A-9010-4B56-B89C-9E0D85CF4E74}"/>
              </a:ext>
            </a:extLst>
          </p:cNvPr>
          <p:cNvSpPr txBox="1"/>
          <p:nvPr/>
        </p:nvSpPr>
        <p:spPr>
          <a:xfrm>
            <a:off x="2377539" y="1730761"/>
            <a:ext cx="1308371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Microsoft Teams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1BE072C-2326-4DFD-962E-5E1BDB25F157}"/>
              </a:ext>
            </a:extLst>
          </p:cNvPr>
          <p:cNvSpPr txBox="1"/>
          <p:nvPr/>
        </p:nvSpPr>
        <p:spPr>
          <a:xfrm>
            <a:off x="4265138" y="1725934"/>
            <a:ext cx="1571264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Microsoft Office 365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2575E08-F46D-404A-9DA0-805424759081}"/>
              </a:ext>
            </a:extLst>
          </p:cNvPr>
          <p:cNvSpPr txBox="1"/>
          <p:nvPr/>
        </p:nvSpPr>
        <p:spPr>
          <a:xfrm>
            <a:off x="6373872" y="1715774"/>
            <a:ext cx="1253869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Microsoft Azure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6C3727-379F-494C-9BAA-F0F9803DFCB7}"/>
              </a:ext>
            </a:extLst>
          </p:cNvPr>
          <p:cNvSpPr txBox="1"/>
          <p:nvPr/>
        </p:nvSpPr>
        <p:spPr>
          <a:xfrm>
            <a:off x="8203959" y="1730055"/>
            <a:ext cx="1404552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Microsoft Outlook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43B4097-ACB0-461A-A9DF-77CC11057147}"/>
              </a:ext>
            </a:extLst>
          </p:cNvPr>
          <p:cNvSpPr txBox="1"/>
          <p:nvPr/>
        </p:nvSpPr>
        <p:spPr>
          <a:xfrm>
            <a:off x="10141194" y="1727068"/>
            <a:ext cx="1497526" cy="646331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System Center</a:t>
            </a:r>
            <a:br>
              <a:rPr lang="en-US" sz="1200" dirty="0"/>
            </a:br>
            <a:r>
              <a:rPr lang="en-US" sz="1200" dirty="0"/>
              <a:t>Virtual Machine</a:t>
            </a:r>
            <a:br>
              <a:rPr lang="en-US" sz="1200" dirty="0"/>
            </a:br>
            <a:r>
              <a:rPr lang="en-US" sz="1200" dirty="0"/>
              <a:t>Manager (SCVMM)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003F4EE-B333-4DEA-B7AB-E7C4ABFB0104}"/>
              </a:ext>
            </a:extLst>
          </p:cNvPr>
          <p:cNvSpPr txBox="1"/>
          <p:nvPr/>
        </p:nvSpPr>
        <p:spPr>
          <a:xfrm>
            <a:off x="322923" y="3768914"/>
            <a:ext cx="1603324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System Center</a:t>
            </a:r>
            <a:br>
              <a:rPr lang="en-US" sz="1200" dirty="0"/>
            </a:br>
            <a:r>
              <a:rPr lang="en-US" sz="1200" dirty="0"/>
              <a:t>Operations Manager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E3F7F5F-44D6-4E48-AA16-70FB389F4417}"/>
              </a:ext>
            </a:extLst>
          </p:cNvPr>
          <p:cNvSpPr txBox="1"/>
          <p:nvPr/>
        </p:nvSpPr>
        <p:spPr>
          <a:xfrm>
            <a:off x="2645172" y="3768914"/>
            <a:ext cx="771365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Antivirus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DE5659D-242D-41F7-8E70-186C6BBB693D}"/>
              </a:ext>
            </a:extLst>
          </p:cNvPr>
          <p:cNvSpPr txBox="1"/>
          <p:nvPr/>
        </p:nvSpPr>
        <p:spPr>
          <a:xfrm>
            <a:off x="4682788" y="3771455"/>
            <a:ext cx="710451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Firewall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087E2C3-149D-41DB-8E51-1BA140BA30A6}"/>
              </a:ext>
            </a:extLst>
          </p:cNvPr>
          <p:cNvSpPr txBox="1"/>
          <p:nvPr/>
        </p:nvSpPr>
        <p:spPr>
          <a:xfrm>
            <a:off x="6545607" y="3771456"/>
            <a:ext cx="910827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SAP HANA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E042620-09E5-481A-B43F-CD63593B64A2}"/>
              </a:ext>
            </a:extLst>
          </p:cNvPr>
          <p:cNvSpPr txBox="1"/>
          <p:nvPr/>
        </p:nvSpPr>
        <p:spPr>
          <a:xfrm>
            <a:off x="8397618" y="3779075"/>
            <a:ext cx="995785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SAP </a:t>
            </a:r>
            <a:r>
              <a:rPr lang="en-US" sz="1200" dirty="0" err="1"/>
              <a:t>BRtools</a:t>
            </a:r>
            <a:endParaRPr lang="en-US" sz="12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AEA4756-E606-40FD-B11D-F97B2B0B793B}"/>
              </a:ext>
            </a:extLst>
          </p:cNvPr>
          <p:cNvSpPr txBox="1"/>
          <p:nvPr/>
        </p:nvSpPr>
        <p:spPr>
          <a:xfrm>
            <a:off x="10325615" y="3779074"/>
            <a:ext cx="1124026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Oracle RMAN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3D4B757-459B-47A6-97BF-7FBAE6EA01CF}"/>
              </a:ext>
            </a:extLst>
          </p:cNvPr>
          <p:cNvSpPr txBox="1"/>
          <p:nvPr/>
        </p:nvSpPr>
        <p:spPr>
          <a:xfrm>
            <a:off x="706506" y="5828310"/>
            <a:ext cx="843501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Database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3BCD792-D1B7-40AB-B5F3-3941D3B56674}"/>
              </a:ext>
            </a:extLst>
          </p:cNvPr>
          <p:cNvSpPr txBox="1"/>
          <p:nvPr/>
        </p:nvSpPr>
        <p:spPr>
          <a:xfrm>
            <a:off x="2575196" y="5828310"/>
            <a:ext cx="910827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SAP HANA</a:t>
            </a:r>
            <a:br>
              <a:rPr lang="en-US" sz="1200" dirty="0"/>
            </a:br>
            <a:r>
              <a:rPr lang="en-US" sz="1200" dirty="0"/>
              <a:t>database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7BAF64A-EF38-426B-9990-CD4C3209C68B}"/>
              </a:ext>
            </a:extLst>
          </p:cNvPr>
          <p:cNvSpPr txBox="1"/>
          <p:nvPr/>
        </p:nvSpPr>
        <p:spPr>
          <a:xfrm>
            <a:off x="4632834" y="5824862"/>
            <a:ext cx="830677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Oracle</a:t>
            </a:r>
            <a:br>
              <a:rPr lang="en-US" sz="1200" dirty="0"/>
            </a:br>
            <a:r>
              <a:rPr lang="en-US" sz="1200" dirty="0"/>
              <a:t>database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521F8C8-AA09-4FE1-88FC-429C5335150F}"/>
              </a:ext>
            </a:extLst>
          </p:cNvPr>
          <p:cNvSpPr txBox="1"/>
          <p:nvPr/>
        </p:nvSpPr>
        <p:spPr>
          <a:xfrm>
            <a:off x="6584465" y="5824862"/>
            <a:ext cx="830677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MS SQL</a:t>
            </a:r>
            <a:br>
              <a:rPr lang="en-US" sz="1200" dirty="0"/>
            </a:br>
            <a:r>
              <a:rPr lang="en-US" sz="1200" dirty="0"/>
              <a:t>database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938BEC4-3340-43AE-A5E8-EBB11D016D4F}"/>
              </a:ext>
            </a:extLst>
          </p:cNvPr>
          <p:cNvSpPr txBox="1"/>
          <p:nvPr/>
        </p:nvSpPr>
        <p:spPr>
          <a:xfrm>
            <a:off x="8487996" y="5828310"/>
            <a:ext cx="830677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MySQL</a:t>
            </a:r>
            <a:br>
              <a:rPr lang="en-US" sz="1200" dirty="0"/>
            </a:br>
            <a:r>
              <a:rPr lang="en-US" sz="1200" dirty="0"/>
              <a:t>database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D9310A9-2ECE-4555-82B2-0091C18E80A4}"/>
              </a:ext>
            </a:extLst>
          </p:cNvPr>
          <p:cNvSpPr txBox="1"/>
          <p:nvPr/>
        </p:nvSpPr>
        <p:spPr>
          <a:xfrm>
            <a:off x="10443924" y="5824863"/>
            <a:ext cx="925254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 err="1"/>
              <a:t>PosgreSQL</a:t>
            </a:r>
            <a:br>
              <a:rPr lang="en-US" sz="1200" dirty="0"/>
            </a:br>
            <a:r>
              <a:rPr lang="en-US" sz="1200" dirty="0"/>
              <a:t>database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288626DD-3F8A-4712-9216-78F694783F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5877" y="619445"/>
            <a:ext cx="900000" cy="900000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57238091-DE4D-4426-A859-D907EB74AA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589387" y="623255"/>
            <a:ext cx="900000" cy="90000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193086D0-D6CF-48F9-92AA-35BB2FD993B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558271" y="620713"/>
            <a:ext cx="900000" cy="900000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31AB9473-D3EF-430A-83A3-C54B52476BC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453011" y="620713"/>
            <a:ext cx="900000" cy="900000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DE991C79-2876-4015-B053-A4E974B72B0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433814" y="619445"/>
            <a:ext cx="900000" cy="900000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BA370FBA-4C78-4741-90CB-E4EE104C582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71303" y="2671585"/>
            <a:ext cx="900000" cy="900000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4111C122-B34F-4932-ACD9-DDB35D3C504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575140" y="2670907"/>
            <a:ext cx="900000" cy="900000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C75DB742-4A60-45F1-A405-1F192DC90CC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603986" y="2666857"/>
            <a:ext cx="900000" cy="900000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86E6B7A5-C3AF-47B6-80A7-5DFF8DE0788C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6555352" y="2673975"/>
            <a:ext cx="900000" cy="900000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DEF7C671-B9AD-4AFC-9718-3E3EFC7B195A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2584338" y="4724400"/>
            <a:ext cx="900000" cy="900000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5A8231C1-FBA7-4E89-AE66-51FACB22155C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8440727" y="2677478"/>
            <a:ext cx="900000" cy="900000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E9DBD694-8A64-4E99-9BD1-4A1B2CC3ED34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10440507" y="2669044"/>
            <a:ext cx="900000" cy="900000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10DBE611-0CD7-4D6A-8708-C77BCFB2170C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79260" y="4720591"/>
            <a:ext cx="900000" cy="9000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E478A97E-1A5F-4956-9549-8502C9A218A3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4598174" y="4714240"/>
            <a:ext cx="900000" cy="900000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7A5D1B44-A540-4740-84AA-BB3BF993C85A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6553985" y="4721257"/>
            <a:ext cx="900000" cy="900000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5266B821-3412-4DE0-B78D-BE4B136FD7C1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8444066" y="4724399"/>
            <a:ext cx="900000" cy="900000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C87DC0C1-FD9C-4287-8B4D-4737B56697AB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10427896" y="4731417"/>
            <a:ext cx="900000" cy="900000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C3028A23-7027-4C43-9463-4EF4E1237332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4602934" y="626880"/>
            <a:ext cx="9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413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A9303A5-FEC6-440B-BED1-D6FEBADD8EBA}"/>
              </a:ext>
            </a:extLst>
          </p:cNvPr>
          <p:cNvSpPr txBox="1"/>
          <p:nvPr/>
        </p:nvSpPr>
        <p:spPr>
          <a:xfrm>
            <a:off x="878258" y="1730685"/>
            <a:ext cx="511679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AWS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AB25A3C-769C-4A6E-B828-8AAE884C629E}"/>
              </a:ext>
            </a:extLst>
          </p:cNvPr>
          <p:cNvSpPr txBox="1"/>
          <p:nvPr/>
        </p:nvSpPr>
        <p:spPr>
          <a:xfrm>
            <a:off x="2612051" y="1728549"/>
            <a:ext cx="857928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OpenVPN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6F35124-947C-43EE-B575-244D23288B44}"/>
              </a:ext>
            </a:extLst>
          </p:cNvPr>
          <p:cNvSpPr txBox="1"/>
          <p:nvPr/>
        </p:nvSpPr>
        <p:spPr>
          <a:xfrm>
            <a:off x="4587195" y="1729898"/>
            <a:ext cx="928459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PowerShell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CD3C755-F304-47DC-ADD5-FBCBEE614108}"/>
              </a:ext>
            </a:extLst>
          </p:cNvPr>
          <p:cNvSpPr txBox="1"/>
          <p:nvPr/>
        </p:nvSpPr>
        <p:spPr>
          <a:xfrm>
            <a:off x="6499080" y="1722097"/>
            <a:ext cx="962123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Application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5FFE3E0-3A84-4DCD-BA3D-DAD1A793F650}"/>
              </a:ext>
            </a:extLst>
          </p:cNvPr>
          <p:cNvSpPr txBox="1"/>
          <p:nvPr/>
        </p:nvSpPr>
        <p:spPr>
          <a:xfrm>
            <a:off x="8379003" y="1718559"/>
            <a:ext cx="1079143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VMware logo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8A2D008-BFC6-4D56-B2BC-DFEAC7FA7DF3}"/>
              </a:ext>
            </a:extLst>
          </p:cNvPr>
          <p:cNvSpPr txBox="1"/>
          <p:nvPr/>
        </p:nvSpPr>
        <p:spPr>
          <a:xfrm>
            <a:off x="2691189" y="3780500"/>
            <a:ext cx="690042" cy="2769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/>
              <a:t>Oracle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7CF5096-7EFD-4626-B34E-5A92CEFD972F}"/>
              </a:ext>
            </a:extLst>
          </p:cNvPr>
          <p:cNvSpPr txBox="1"/>
          <p:nvPr/>
        </p:nvSpPr>
        <p:spPr>
          <a:xfrm>
            <a:off x="4566875" y="3769560"/>
            <a:ext cx="978153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PostgreSQL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3CCC6F6-6285-448D-A15A-B2A0C5159D7A}"/>
              </a:ext>
            </a:extLst>
          </p:cNvPr>
          <p:cNvSpPr txBox="1"/>
          <p:nvPr/>
        </p:nvSpPr>
        <p:spPr>
          <a:xfrm>
            <a:off x="6653510" y="3778739"/>
            <a:ext cx="673582" cy="2769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/>
              <a:t>MySQL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E593697-0E45-4C68-BA87-0B764743E215}"/>
              </a:ext>
            </a:extLst>
          </p:cNvPr>
          <p:cNvSpPr txBox="1"/>
          <p:nvPr/>
        </p:nvSpPr>
        <p:spPr>
          <a:xfrm>
            <a:off x="8444057" y="3778739"/>
            <a:ext cx="931665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Containers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F45D95E-7149-41F7-B808-0A11AC3C55F4}"/>
              </a:ext>
            </a:extLst>
          </p:cNvPr>
          <p:cNvSpPr txBox="1"/>
          <p:nvPr/>
        </p:nvSpPr>
        <p:spPr>
          <a:xfrm>
            <a:off x="10402163" y="3783352"/>
            <a:ext cx="955711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Kubernetes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A57FF83-4739-4FED-90DC-92984EBF37F9}"/>
              </a:ext>
            </a:extLst>
          </p:cNvPr>
          <p:cNvSpPr txBox="1"/>
          <p:nvPr/>
        </p:nvSpPr>
        <p:spPr>
          <a:xfrm>
            <a:off x="10047999" y="1721991"/>
            <a:ext cx="1691489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ConnectWise Manage</a:t>
            </a:r>
          </a:p>
          <a:p>
            <a:pPr algn="ctr"/>
            <a:r>
              <a:rPr lang="en-US" sz="1200" dirty="0"/>
              <a:t> and Automate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F7A6176-D6F4-42C1-A9C4-C7DD3DD50C43}"/>
              </a:ext>
            </a:extLst>
          </p:cNvPr>
          <p:cNvSpPr txBox="1"/>
          <p:nvPr/>
        </p:nvSpPr>
        <p:spPr>
          <a:xfrm>
            <a:off x="815415" y="5823504"/>
            <a:ext cx="665567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Docker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98F9B1C-E49C-4FF0-BC29-0A164AEBE3AE}"/>
              </a:ext>
            </a:extLst>
          </p:cNvPr>
          <p:cNvSpPr txBox="1"/>
          <p:nvPr/>
        </p:nvSpPr>
        <p:spPr>
          <a:xfrm>
            <a:off x="595174" y="3768580"/>
            <a:ext cx="1079142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VMware NSX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1B3C44B-3884-4E80-9163-C375B92D0C15}"/>
              </a:ext>
            </a:extLst>
          </p:cNvPr>
          <p:cNvSpPr txBox="1"/>
          <p:nvPr/>
        </p:nvSpPr>
        <p:spPr>
          <a:xfrm>
            <a:off x="2568873" y="5820508"/>
            <a:ext cx="876722" cy="461665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/>
              <a:t>Google (GCP)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A9D471A-C3BC-49C5-BF67-8A14ED85BD42}"/>
              </a:ext>
            </a:extLst>
          </p:cNvPr>
          <p:cNvSpPr txBox="1"/>
          <p:nvPr/>
        </p:nvSpPr>
        <p:spPr>
          <a:xfrm>
            <a:off x="4576415" y="5812448"/>
            <a:ext cx="939681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 err="1"/>
              <a:t>WireGuard</a:t>
            </a:r>
            <a:endParaRPr lang="en-US" sz="12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A7A0B50-BFA5-454E-B4F6-017FC5B266D9}"/>
              </a:ext>
            </a:extLst>
          </p:cNvPr>
          <p:cNvSpPr txBox="1"/>
          <p:nvPr/>
        </p:nvSpPr>
        <p:spPr>
          <a:xfrm>
            <a:off x="6424818" y="5822747"/>
            <a:ext cx="1156086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VMware </a:t>
            </a:r>
            <a:r>
              <a:rPr lang="en-US" sz="1200" dirty="0" err="1"/>
              <a:t>vSAN</a:t>
            </a:r>
            <a:endParaRPr lang="en-US" sz="12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76CFE58-B17A-4289-8908-2898D1D215D3}"/>
              </a:ext>
            </a:extLst>
          </p:cNvPr>
          <p:cNvSpPr txBox="1"/>
          <p:nvPr/>
        </p:nvSpPr>
        <p:spPr>
          <a:xfrm>
            <a:off x="8636399" y="5810556"/>
            <a:ext cx="510076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 err="1"/>
              <a:t>oVirt</a:t>
            </a:r>
            <a:endParaRPr lang="en-US" sz="12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90B6471-791E-452A-B55E-3204D2F32281}"/>
              </a:ext>
            </a:extLst>
          </p:cNvPr>
          <p:cNvSpPr txBox="1"/>
          <p:nvPr/>
        </p:nvSpPr>
        <p:spPr>
          <a:xfrm>
            <a:off x="10289244" y="5825287"/>
            <a:ext cx="1197764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VMware Cloud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04CE372A-5C44-4CC3-AB5A-323B3782D7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6809" y="620713"/>
            <a:ext cx="900000" cy="900000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22F9002A-E3C3-4C0A-B1E0-BC70BF14D9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592877" y="626600"/>
            <a:ext cx="900000" cy="90000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2EF07EE2-A0B1-4DCE-BBC4-4FC43736E43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601175" y="627633"/>
            <a:ext cx="900000" cy="900000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E405E8B7-4DD3-4EAE-95D9-9A88F17CB1E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542164" y="627633"/>
            <a:ext cx="900000" cy="900000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D366230E-D584-4CDA-ACAB-B91CE3751FA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448215" y="627633"/>
            <a:ext cx="900000" cy="900000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16E5DCE0-EF23-4BD0-9345-7EE69B659AF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427998" y="627633"/>
            <a:ext cx="900000" cy="900000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1723E58F-5187-4A56-8439-4B277069864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74948" y="2677478"/>
            <a:ext cx="900000" cy="900000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5C35B75E-8F64-47EE-BEBB-C6CB40373BB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577553" y="2685382"/>
            <a:ext cx="900002" cy="900000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0E55459C-3456-4B87-B7CC-CA860131FF8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4593819" y="2675222"/>
            <a:ext cx="900002" cy="900000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6F3FDDAE-8CFE-4E79-AE0C-2585D9FC9709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6558392" y="2677479"/>
            <a:ext cx="900002" cy="900000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BE2D09E7-F399-46F1-BADE-9CFBDB4D7655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8445240" y="2675222"/>
            <a:ext cx="900002" cy="900000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3A19DDF0-9277-456F-A55A-6BA0B4F3DA92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10427392" y="2664031"/>
            <a:ext cx="900002" cy="900000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C6918DE6-F595-491D-B701-D6773C94B8D7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76322" y="4724067"/>
            <a:ext cx="900000" cy="9000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9E1D47A0-B8DE-4EAA-8201-3334F90A5917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2586210" y="4726804"/>
            <a:ext cx="900000" cy="900000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E4C0CE52-CF5E-4AEB-8044-67F16D464F64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4590886" y="4729465"/>
            <a:ext cx="900000" cy="900000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42F99C03-50E1-4199-BD04-1B0795FA7CC0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6552267" y="4714353"/>
            <a:ext cx="900000" cy="900000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C3062A66-6C98-424F-8641-67B7E2928D68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8454650" y="4724513"/>
            <a:ext cx="900000" cy="900000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BDDC746E-45D0-4E53-BBB3-83BC68DE2B18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10437552" y="4724400"/>
            <a:ext cx="9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1350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8B3590B-4269-4220-A379-A76CE1632E7B}"/>
              </a:ext>
            </a:extLst>
          </p:cNvPr>
          <p:cNvSpPr txBox="1"/>
          <p:nvPr/>
        </p:nvSpPr>
        <p:spPr>
          <a:xfrm>
            <a:off x="768953" y="1729549"/>
            <a:ext cx="696024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RedHat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987A1E3-BD70-4D25-8BE6-9921E279EF84}"/>
              </a:ext>
            </a:extLst>
          </p:cNvPr>
          <p:cNvSpPr txBox="1"/>
          <p:nvPr/>
        </p:nvSpPr>
        <p:spPr>
          <a:xfrm>
            <a:off x="2595783" y="1721317"/>
            <a:ext cx="896399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Salesforce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528CD5-81F7-4886-8B69-5FA649E5696E}"/>
              </a:ext>
            </a:extLst>
          </p:cNvPr>
          <p:cNvSpPr txBox="1"/>
          <p:nvPr/>
        </p:nvSpPr>
        <p:spPr>
          <a:xfrm>
            <a:off x="4772715" y="1726449"/>
            <a:ext cx="524503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Virus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6E9C48F-C4BF-462D-AECF-6F40CE3D334E}"/>
              </a:ext>
            </a:extLst>
          </p:cNvPr>
          <p:cNvSpPr txBox="1"/>
          <p:nvPr/>
        </p:nvSpPr>
        <p:spPr>
          <a:xfrm>
            <a:off x="6580720" y="1706129"/>
            <a:ext cx="849913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 err="1"/>
              <a:t>Openshift</a:t>
            </a:r>
            <a:endParaRPr lang="en-US" sz="12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0568A02-793C-4634-B91A-EBE6CAED3489}"/>
              </a:ext>
            </a:extLst>
          </p:cNvPr>
          <p:cNvSpPr txBox="1"/>
          <p:nvPr/>
        </p:nvSpPr>
        <p:spPr>
          <a:xfrm>
            <a:off x="8586656" y="1711261"/>
            <a:ext cx="636713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 err="1"/>
              <a:t>Scality</a:t>
            </a:r>
            <a:endParaRPr lang="en-US" sz="1200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B222793-CBE3-4663-88C5-669CB83660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7125" y="620714"/>
            <a:ext cx="900000" cy="900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FDDF33B-F919-4915-9473-B60820B18A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593983" y="629856"/>
            <a:ext cx="900000" cy="9000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1523CE1-D97F-45E3-9150-E89125D5BC4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560400" y="620714"/>
            <a:ext cx="900000" cy="90000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9987BA5-9A67-4B3F-8204-61019CE0862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444128" y="630872"/>
            <a:ext cx="900000" cy="90000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6A6A4CAA-E8C3-4E90-837B-CFFA81D6F8F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604844" y="620712"/>
            <a:ext cx="900000" cy="900000"/>
          </a:xfrm>
          <a:prstGeom prst="rect">
            <a:avLst/>
          </a:prstGeom>
        </p:spPr>
      </p:pic>
      <p:pic>
        <p:nvPicPr>
          <p:cNvPr id="2" name="Рисунок 83">
            <a:extLst>
              <a:ext uri="{FF2B5EF4-FFF2-40B4-BE49-F238E27FC236}">
                <a16:creationId xmlns:a16="http://schemas.microsoft.com/office/drawing/2014/main" id="{250442AD-65CB-4FCB-0202-35BB7E7F377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327856" y="620712"/>
            <a:ext cx="900000" cy="9000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B74BC89-5AC4-A859-5290-97E0450AE3E0}"/>
              </a:ext>
            </a:extLst>
          </p:cNvPr>
          <p:cNvSpPr txBox="1"/>
          <p:nvPr/>
        </p:nvSpPr>
        <p:spPr>
          <a:xfrm>
            <a:off x="10140569" y="1618928"/>
            <a:ext cx="1258678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Microsoft </a:t>
            </a:r>
            <a:br>
              <a:rPr lang="en-US" sz="1200" dirty="0"/>
            </a:br>
            <a:r>
              <a:rPr lang="en-US" sz="1200" dirty="0"/>
              <a:t>Active Directory</a:t>
            </a:r>
          </a:p>
        </p:txBody>
      </p:sp>
    </p:spTree>
    <p:extLst>
      <p:ext uri="{BB962C8B-B14F-4D97-AF65-F5344CB8AC3E}">
        <p14:creationId xmlns:p14="http://schemas.microsoft.com/office/powerpoint/2010/main" val="354095473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EDA365-CDDF-4AB0-9C00-785D39785B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7200" dirty="0"/>
              <a:t>Files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C4EFBED-1498-4048-9A84-C37DE7D5724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одзаголовок 3">
            <a:extLst>
              <a:ext uri="{FF2B5EF4-FFF2-40B4-BE49-F238E27FC236}">
                <a16:creationId xmlns:a16="http://schemas.microsoft.com/office/drawing/2014/main" id="{795D47CA-BE5D-4BF9-B46D-EB229138943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842726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11F16D8-367D-4240-AA5B-EDF44010D80D}"/>
              </a:ext>
            </a:extLst>
          </p:cNvPr>
          <p:cNvSpPr txBox="1"/>
          <p:nvPr/>
        </p:nvSpPr>
        <p:spPr>
          <a:xfrm>
            <a:off x="678406" y="1716712"/>
            <a:ext cx="938077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Backup file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BFD09B4-A5C7-4548-BE5D-46ECD8973491}"/>
              </a:ext>
            </a:extLst>
          </p:cNvPr>
          <p:cNvSpPr txBox="1"/>
          <p:nvPr/>
        </p:nvSpPr>
        <p:spPr>
          <a:xfrm>
            <a:off x="2696135" y="1715947"/>
            <a:ext cx="663964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 err="1"/>
              <a:t>vbk</a:t>
            </a:r>
            <a:r>
              <a:rPr lang="en-US" sz="1200" dirty="0"/>
              <a:t> file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9998580-D849-464A-83F0-9ED2F802FAC4}"/>
              </a:ext>
            </a:extLst>
          </p:cNvPr>
          <p:cNvSpPr txBox="1"/>
          <p:nvPr/>
        </p:nvSpPr>
        <p:spPr>
          <a:xfrm>
            <a:off x="4732871" y="1717852"/>
            <a:ext cx="644728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 err="1"/>
              <a:t>vrb</a:t>
            </a:r>
            <a:r>
              <a:rPr lang="en-US" sz="1200" dirty="0"/>
              <a:t> file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0607E81-6B91-4FEF-AB73-EFFDACBF270D}"/>
              </a:ext>
            </a:extLst>
          </p:cNvPr>
          <p:cNvSpPr txBox="1"/>
          <p:nvPr/>
        </p:nvSpPr>
        <p:spPr>
          <a:xfrm>
            <a:off x="6671631" y="1714582"/>
            <a:ext cx="620683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 err="1"/>
              <a:t>vib</a:t>
            </a:r>
            <a:r>
              <a:rPr lang="en-US" sz="1200" dirty="0"/>
              <a:t> file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C240ED-11BD-44D3-928A-E7C72C7170A1}"/>
              </a:ext>
            </a:extLst>
          </p:cNvPr>
          <p:cNvSpPr txBox="1"/>
          <p:nvPr/>
        </p:nvSpPr>
        <p:spPr>
          <a:xfrm>
            <a:off x="8515226" y="1713066"/>
            <a:ext cx="713657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 err="1"/>
              <a:t>vbm</a:t>
            </a:r>
            <a:r>
              <a:rPr lang="en-US" sz="1200" dirty="0"/>
              <a:t> file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1D454AE-4032-4FFF-8A88-4A1AA39D8C45}"/>
              </a:ext>
            </a:extLst>
          </p:cNvPr>
          <p:cNvSpPr txBox="1"/>
          <p:nvPr/>
        </p:nvSpPr>
        <p:spPr>
          <a:xfrm>
            <a:off x="10544704" y="1713066"/>
            <a:ext cx="678391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 err="1"/>
              <a:t>bco</a:t>
            </a:r>
            <a:r>
              <a:rPr lang="en-US" sz="1200" dirty="0"/>
              <a:t> file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9D104AF-7CA0-47FA-A3A6-ACC0A0194CB7}"/>
              </a:ext>
            </a:extLst>
          </p:cNvPr>
          <p:cNvSpPr txBox="1"/>
          <p:nvPr/>
        </p:nvSpPr>
        <p:spPr>
          <a:xfrm>
            <a:off x="824539" y="3768608"/>
            <a:ext cx="625492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 err="1"/>
              <a:t>vlb</a:t>
            </a:r>
            <a:r>
              <a:rPr lang="en-US" sz="1200" dirty="0"/>
              <a:t> file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266253E-D791-4BDF-9E94-AA5865C2E586}"/>
              </a:ext>
            </a:extLst>
          </p:cNvPr>
          <p:cNvSpPr txBox="1"/>
          <p:nvPr/>
        </p:nvSpPr>
        <p:spPr>
          <a:xfrm>
            <a:off x="2814310" y="3770429"/>
            <a:ext cx="418705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File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C63869-D1AE-4A97-94EE-C773501D2D5D}"/>
              </a:ext>
            </a:extLst>
          </p:cNvPr>
          <p:cNvSpPr txBox="1"/>
          <p:nvPr/>
        </p:nvSpPr>
        <p:spPr>
          <a:xfrm>
            <a:off x="4735341" y="3768608"/>
            <a:ext cx="639920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Report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6570C82-AFFD-4513-90E4-ABFCEB5629FA}"/>
              </a:ext>
            </a:extLst>
          </p:cNvPr>
          <p:cNvSpPr txBox="1"/>
          <p:nvPr/>
        </p:nvSpPr>
        <p:spPr>
          <a:xfrm>
            <a:off x="6719648" y="3768608"/>
            <a:ext cx="562975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Tasks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94ECE16-82C3-439A-B2BE-517B46403EFE}"/>
              </a:ext>
            </a:extLst>
          </p:cNvPr>
          <p:cNvSpPr txBox="1"/>
          <p:nvPr/>
        </p:nvSpPr>
        <p:spPr>
          <a:xfrm>
            <a:off x="8485242" y="3771149"/>
            <a:ext cx="760144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Data file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046E92-9E35-478D-85DF-E455FBE37C5A}"/>
              </a:ext>
            </a:extLst>
          </p:cNvPr>
          <p:cNvSpPr txBox="1"/>
          <p:nvPr/>
        </p:nvSpPr>
        <p:spPr>
          <a:xfrm>
            <a:off x="10672278" y="3772969"/>
            <a:ext cx="428323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ISO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8EA9EAA-AEDF-4B88-B05B-A5D137BF47C8}"/>
              </a:ext>
            </a:extLst>
          </p:cNvPr>
          <p:cNvSpPr txBox="1"/>
          <p:nvPr/>
        </p:nvSpPr>
        <p:spPr>
          <a:xfrm>
            <a:off x="907740" y="5833429"/>
            <a:ext cx="478016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Role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B7BE939-CC66-4A87-A936-5A02FCAE6C35}"/>
              </a:ext>
            </a:extLst>
          </p:cNvPr>
          <p:cNvSpPr txBox="1"/>
          <p:nvPr/>
        </p:nvSpPr>
        <p:spPr>
          <a:xfrm>
            <a:off x="2574371" y="5829549"/>
            <a:ext cx="912429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r>
              <a:rPr lang="en-US" sz="1200" dirty="0"/>
              <a:t>license key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25A2766-DDFB-4ED9-80EB-7984EC8BDE17}"/>
              </a:ext>
            </a:extLst>
          </p:cNvPr>
          <p:cNvSpPr txBox="1"/>
          <p:nvPr/>
        </p:nvSpPr>
        <p:spPr>
          <a:xfrm>
            <a:off x="4618388" y="5827009"/>
            <a:ext cx="865943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Metadata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468E9D4-C692-4FA9-82FD-B496FB007025}"/>
              </a:ext>
            </a:extLst>
          </p:cNvPr>
          <p:cNvSpPr txBox="1"/>
          <p:nvPr/>
        </p:nvSpPr>
        <p:spPr>
          <a:xfrm>
            <a:off x="6592945" y="5830679"/>
            <a:ext cx="817853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Audio file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04588B6-0580-468F-A3C4-0FEBC697C3C5}"/>
              </a:ext>
            </a:extLst>
          </p:cNvPr>
          <p:cNvSpPr txBox="1"/>
          <p:nvPr/>
        </p:nvSpPr>
        <p:spPr>
          <a:xfrm>
            <a:off x="8494906" y="5821928"/>
            <a:ext cx="809837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Video file</a:t>
            </a:r>
          </a:p>
        </p:txBody>
      </p:sp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C37C30D0-DF82-46D5-AB86-FE85D42621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9246" y="620287"/>
            <a:ext cx="900000" cy="900000"/>
          </a:xfrm>
          <a:prstGeom prst="rect">
            <a:avLst/>
          </a:prstGeom>
        </p:spPr>
      </p:pic>
      <p:pic>
        <p:nvPicPr>
          <p:cNvPr id="47" name="Рисунок 46">
            <a:extLst>
              <a:ext uri="{FF2B5EF4-FFF2-40B4-BE49-F238E27FC236}">
                <a16:creationId xmlns:a16="http://schemas.microsoft.com/office/drawing/2014/main" id="{245CBCC9-2AF2-4B27-9752-48BEC8BA9F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07030" y="620287"/>
            <a:ext cx="900000" cy="900000"/>
          </a:xfrm>
          <a:prstGeom prst="rect">
            <a:avLst/>
          </a:prstGeom>
        </p:spPr>
      </p:pic>
      <p:pic>
        <p:nvPicPr>
          <p:cNvPr id="49" name="Рисунок 48">
            <a:extLst>
              <a:ext uri="{FF2B5EF4-FFF2-40B4-BE49-F238E27FC236}">
                <a16:creationId xmlns:a16="http://schemas.microsoft.com/office/drawing/2014/main" id="{CFA261F5-04FE-47FC-A33B-DD011687014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203509" y="620287"/>
            <a:ext cx="900000" cy="900000"/>
          </a:xfrm>
          <a:prstGeom prst="rect">
            <a:avLst/>
          </a:prstGeom>
        </p:spPr>
      </p:pic>
      <p:pic>
        <p:nvPicPr>
          <p:cNvPr id="51" name="Рисунок 50">
            <a:extLst>
              <a:ext uri="{FF2B5EF4-FFF2-40B4-BE49-F238E27FC236}">
                <a16:creationId xmlns:a16="http://schemas.microsoft.com/office/drawing/2014/main" id="{CADCDFCA-E730-4227-B5C0-7B552095042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984448" y="620287"/>
            <a:ext cx="900000" cy="900000"/>
          </a:xfrm>
          <a:prstGeom prst="rect">
            <a:avLst/>
          </a:prstGeom>
        </p:spPr>
      </p:pic>
      <p:pic>
        <p:nvPicPr>
          <p:cNvPr id="53" name="Рисунок 52">
            <a:extLst>
              <a:ext uri="{FF2B5EF4-FFF2-40B4-BE49-F238E27FC236}">
                <a16:creationId xmlns:a16="http://schemas.microsoft.com/office/drawing/2014/main" id="{C75A4274-A1B5-4F4E-8DC5-DD1F5E18DD8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222879" y="620287"/>
            <a:ext cx="900000" cy="900000"/>
          </a:xfrm>
          <a:prstGeom prst="rect">
            <a:avLst/>
          </a:prstGeom>
        </p:spPr>
      </p:pic>
      <p:pic>
        <p:nvPicPr>
          <p:cNvPr id="55" name="Рисунок 54">
            <a:extLst>
              <a:ext uri="{FF2B5EF4-FFF2-40B4-BE49-F238E27FC236}">
                <a16:creationId xmlns:a16="http://schemas.microsoft.com/office/drawing/2014/main" id="{8998EC94-54C6-4F4D-8055-BF42C8EB35E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990211" y="620287"/>
            <a:ext cx="900000" cy="900000"/>
          </a:xfrm>
          <a:prstGeom prst="rect">
            <a:avLst/>
          </a:prstGeom>
        </p:spPr>
      </p:pic>
      <p:pic>
        <p:nvPicPr>
          <p:cNvPr id="57" name="Рисунок 56">
            <a:extLst>
              <a:ext uri="{FF2B5EF4-FFF2-40B4-BE49-F238E27FC236}">
                <a16:creationId xmlns:a16="http://schemas.microsoft.com/office/drawing/2014/main" id="{6A8316C6-6035-4F2D-BAC1-8D1813B23A5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170754" y="620287"/>
            <a:ext cx="900000" cy="900000"/>
          </a:xfrm>
          <a:prstGeom prst="rect">
            <a:avLst/>
          </a:prstGeom>
        </p:spPr>
      </p:pic>
      <p:pic>
        <p:nvPicPr>
          <p:cNvPr id="59" name="Рисунок 58">
            <a:extLst>
              <a:ext uri="{FF2B5EF4-FFF2-40B4-BE49-F238E27FC236}">
                <a16:creationId xmlns:a16="http://schemas.microsoft.com/office/drawing/2014/main" id="{428FC957-ABB5-47D4-80F7-EF47360ECB1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952799" y="620287"/>
            <a:ext cx="900000" cy="900000"/>
          </a:xfrm>
          <a:prstGeom prst="rect">
            <a:avLst/>
          </a:prstGeom>
        </p:spPr>
      </p:pic>
      <p:pic>
        <p:nvPicPr>
          <p:cNvPr id="61" name="Рисунок 60">
            <a:extLst>
              <a:ext uri="{FF2B5EF4-FFF2-40B4-BE49-F238E27FC236}">
                <a16:creationId xmlns:a16="http://schemas.microsoft.com/office/drawing/2014/main" id="{292F7E4C-916B-4D8A-B653-374411B3F45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8069926" y="620287"/>
            <a:ext cx="900000" cy="900000"/>
          </a:xfrm>
          <a:prstGeom prst="rect">
            <a:avLst/>
          </a:prstGeom>
        </p:spPr>
      </p:pic>
      <p:pic>
        <p:nvPicPr>
          <p:cNvPr id="63" name="Рисунок 62">
            <a:extLst>
              <a:ext uri="{FF2B5EF4-FFF2-40B4-BE49-F238E27FC236}">
                <a16:creationId xmlns:a16="http://schemas.microsoft.com/office/drawing/2014/main" id="{06F298C7-603A-48A9-BAAC-DAECB7B601C1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8843370" y="620287"/>
            <a:ext cx="900000" cy="900000"/>
          </a:xfrm>
          <a:prstGeom prst="rect">
            <a:avLst/>
          </a:prstGeom>
        </p:spPr>
      </p:pic>
      <p:pic>
        <p:nvPicPr>
          <p:cNvPr id="65" name="Рисунок 64">
            <a:extLst>
              <a:ext uri="{FF2B5EF4-FFF2-40B4-BE49-F238E27FC236}">
                <a16:creationId xmlns:a16="http://schemas.microsoft.com/office/drawing/2014/main" id="{23D4FE23-D890-4677-94D3-72921073CB49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0046738" y="620287"/>
            <a:ext cx="900000" cy="900000"/>
          </a:xfrm>
          <a:prstGeom prst="rect">
            <a:avLst/>
          </a:prstGeom>
        </p:spPr>
      </p:pic>
      <p:pic>
        <p:nvPicPr>
          <p:cNvPr id="67" name="Рисунок 66">
            <a:extLst>
              <a:ext uri="{FF2B5EF4-FFF2-40B4-BE49-F238E27FC236}">
                <a16:creationId xmlns:a16="http://schemas.microsoft.com/office/drawing/2014/main" id="{1B3CAF88-F1D3-42A2-899D-3F4A3FC10555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10841005" y="620287"/>
            <a:ext cx="900000" cy="900000"/>
          </a:xfrm>
          <a:prstGeom prst="rect">
            <a:avLst/>
          </a:prstGeom>
        </p:spPr>
      </p:pic>
      <p:pic>
        <p:nvPicPr>
          <p:cNvPr id="69" name="Рисунок 68">
            <a:extLst>
              <a:ext uri="{FF2B5EF4-FFF2-40B4-BE49-F238E27FC236}">
                <a16:creationId xmlns:a16="http://schemas.microsoft.com/office/drawing/2014/main" id="{CF32CC38-1EE3-41AF-96C2-550F76186B3F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316296" y="2679223"/>
            <a:ext cx="900000" cy="900000"/>
          </a:xfrm>
          <a:prstGeom prst="rect">
            <a:avLst/>
          </a:prstGeom>
        </p:spPr>
      </p:pic>
      <p:pic>
        <p:nvPicPr>
          <p:cNvPr id="71" name="Рисунок 70">
            <a:extLst>
              <a:ext uri="{FF2B5EF4-FFF2-40B4-BE49-F238E27FC236}">
                <a16:creationId xmlns:a16="http://schemas.microsoft.com/office/drawing/2014/main" id="{0612CA89-F1A5-4C9D-9785-96B09FA7AB07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1092215" y="2679223"/>
            <a:ext cx="900000" cy="900000"/>
          </a:xfrm>
          <a:prstGeom prst="rect">
            <a:avLst/>
          </a:prstGeom>
        </p:spPr>
      </p:pic>
      <p:pic>
        <p:nvPicPr>
          <p:cNvPr id="75" name="Рисунок 74">
            <a:extLst>
              <a:ext uri="{FF2B5EF4-FFF2-40B4-BE49-F238E27FC236}">
                <a16:creationId xmlns:a16="http://schemas.microsoft.com/office/drawing/2014/main" id="{D36EC0D0-56A1-40DC-8410-2E2CA8B220A7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2588491" y="2669063"/>
            <a:ext cx="900000" cy="900000"/>
          </a:xfrm>
          <a:prstGeom prst="rect">
            <a:avLst/>
          </a:prstGeom>
        </p:spPr>
      </p:pic>
      <p:pic>
        <p:nvPicPr>
          <p:cNvPr id="77" name="Рисунок 76">
            <a:extLst>
              <a:ext uri="{FF2B5EF4-FFF2-40B4-BE49-F238E27FC236}">
                <a16:creationId xmlns:a16="http://schemas.microsoft.com/office/drawing/2014/main" id="{9A61187C-1FB7-4C2F-94D2-6BA3ED47E54E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4584928" y="2679447"/>
            <a:ext cx="900000" cy="900000"/>
          </a:xfrm>
          <a:prstGeom prst="rect">
            <a:avLst/>
          </a:prstGeom>
        </p:spPr>
      </p:pic>
      <p:pic>
        <p:nvPicPr>
          <p:cNvPr id="79" name="Рисунок 78">
            <a:extLst>
              <a:ext uri="{FF2B5EF4-FFF2-40B4-BE49-F238E27FC236}">
                <a16:creationId xmlns:a16="http://schemas.microsoft.com/office/drawing/2014/main" id="{92963F42-3E78-4D46-A446-72B33A34358D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6557620" y="2671351"/>
            <a:ext cx="900000" cy="900000"/>
          </a:xfrm>
          <a:prstGeom prst="rect">
            <a:avLst/>
          </a:prstGeom>
        </p:spPr>
      </p:pic>
      <p:pic>
        <p:nvPicPr>
          <p:cNvPr id="81" name="Рисунок 80">
            <a:extLst>
              <a:ext uri="{FF2B5EF4-FFF2-40B4-BE49-F238E27FC236}">
                <a16:creationId xmlns:a16="http://schemas.microsoft.com/office/drawing/2014/main" id="{7BA874E3-992D-482C-9AE4-2702080920CE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8452402" y="2677977"/>
            <a:ext cx="900000" cy="900000"/>
          </a:xfrm>
          <a:prstGeom prst="rect">
            <a:avLst/>
          </a:prstGeom>
        </p:spPr>
      </p:pic>
      <p:pic>
        <p:nvPicPr>
          <p:cNvPr id="85" name="Рисунок 84">
            <a:extLst>
              <a:ext uri="{FF2B5EF4-FFF2-40B4-BE49-F238E27FC236}">
                <a16:creationId xmlns:a16="http://schemas.microsoft.com/office/drawing/2014/main" id="{12DA17D0-8F15-4DC0-908C-48E993ECCC11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10421739" y="2679166"/>
            <a:ext cx="900000" cy="900000"/>
          </a:xfrm>
          <a:prstGeom prst="rect">
            <a:avLst/>
          </a:prstGeom>
        </p:spPr>
      </p:pic>
      <p:pic>
        <p:nvPicPr>
          <p:cNvPr id="87" name="Рисунок 86">
            <a:extLst>
              <a:ext uri="{FF2B5EF4-FFF2-40B4-BE49-F238E27FC236}">
                <a16:creationId xmlns:a16="http://schemas.microsoft.com/office/drawing/2014/main" id="{64CF9591-FCC7-4F49-A58D-205D4090E5D0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675843" y="4714353"/>
            <a:ext cx="900000" cy="900000"/>
          </a:xfrm>
          <a:prstGeom prst="rect">
            <a:avLst/>
          </a:prstGeom>
        </p:spPr>
      </p:pic>
      <p:pic>
        <p:nvPicPr>
          <p:cNvPr id="93" name="Рисунок 92">
            <a:extLst>
              <a:ext uri="{FF2B5EF4-FFF2-40B4-BE49-F238E27FC236}">
                <a16:creationId xmlns:a16="http://schemas.microsoft.com/office/drawing/2014/main" id="{DB29A373-6F04-4B7E-9B69-0FB81AEFFD95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2588399" y="4724513"/>
            <a:ext cx="900000" cy="900000"/>
          </a:xfrm>
          <a:prstGeom prst="rect">
            <a:avLst/>
          </a:prstGeom>
        </p:spPr>
      </p:pic>
      <p:pic>
        <p:nvPicPr>
          <p:cNvPr id="95" name="Рисунок 94">
            <a:extLst>
              <a:ext uri="{FF2B5EF4-FFF2-40B4-BE49-F238E27FC236}">
                <a16:creationId xmlns:a16="http://schemas.microsoft.com/office/drawing/2014/main" id="{345CBC86-11AB-428F-AA10-D944C58EA3E1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4599505" y="4714240"/>
            <a:ext cx="900000" cy="900000"/>
          </a:xfrm>
          <a:prstGeom prst="rect">
            <a:avLst/>
          </a:prstGeom>
        </p:spPr>
      </p:pic>
      <p:pic>
        <p:nvPicPr>
          <p:cNvPr id="97" name="Рисунок 96">
            <a:extLst>
              <a:ext uri="{FF2B5EF4-FFF2-40B4-BE49-F238E27FC236}">
                <a16:creationId xmlns:a16="http://schemas.microsoft.com/office/drawing/2014/main" id="{DC8836FE-D6F5-446C-83D3-BFDFFB656621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6544723" y="4714353"/>
            <a:ext cx="900000" cy="900000"/>
          </a:xfrm>
          <a:prstGeom prst="rect">
            <a:avLst/>
          </a:prstGeom>
        </p:spPr>
      </p:pic>
      <p:pic>
        <p:nvPicPr>
          <p:cNvPr id="99" name="Рисунок 98">
            <a:extLst>
              <a:ext uri="{FF2B5EF4-FFF2-40B4-BE49-F238E27FC236}">
                <a16:creationId xmlns:a16="http://schemas.microsoft.com/office/drawing/2014/main" id="{A341679E-5051-4B6B-ADC6-CF212FC3593F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8448234" y="4724237"/>
            <a:ext cx="9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9946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EDA365-CDDF-4AB0-9C00-785D39785B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7200" dirty="0"/>
              <a:t>Miscellaneous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C4EFBED-1498-4048-9A84-C37DE7D5724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одзаголовок 3">
            <a:extLst>
              <a:ext uri="{FF2B5EF4-FFF2-40B4-BE49-F238E27FC236}">
                <a16:creationId xmlns:a16="http://schemas.microsoft.com/office/drawing/2014/main" id="{795D47CA-BE5D-4BF9-B46D-EB229138943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022943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4099946-F61A-4145-9769-CD9F2A376E94}"/>
              </a:ext>
            </a:extLst>
          </p:cNvPr>
          <p:cNvSpPr txBox="1"/>
          <p:nvPr/>
        </p:nvSpPr>
        <p:spPr>
          <a:xfrm>
            <a:off x="741109" y="1734893"/>
            <a:ext cx="805029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Interface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C27C5B1-C879-4C77-A344-BBC2242053B2}"/>
              </a:ext>
            </a:extLst>
          </p:cNvPr>
          <p:cNvSpPr txBox="1"/>
          <p:nvPr/>
        </p:nvSpPr>
        <p:spPr>
          <a:xfrm>
            <a:off x="2510107" y="1721384"/>
            <a:ext cx="1048685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Web console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94865E-03F1-4133-B7FE-BD1AFA1335BB}"/>
              </a:ext>
            </a:extLst>
          </p:cNvPr>
          <p:cNvSpPr txBox="1"/>
          <p:nvPr/>
        </p:nvSpPr>
        <p:spPr>
          <a:xfrm>
            <a:off x="4595031" y="1715568"/>
            <a:ext cx="914033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File system</a:t>
            </a:r>
            <a:br>
              <a:rPr lang="en-US" sz="1200" dirty="0"/>
            </a:br>
            <a:r>
              <a:rPr lang="en-US" sz="1200" dirty="0"/>
              <a:t>browser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CD71BDF-AC4C-440B-90D5-6D8318EBE994}"/>
              </a:ext>
            </a:extLst>
          </p:cNvPr>
          <p:cNvSpPr txBox="1"/>
          <p:nvPr/>
        </p:nvSpPr>
        <p:spPr>
          <a:xfrm>
            <a:off x="6536565" y="1734503"/>
            <a:ext cx="925253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Monitoring</a:t>
            </a:r>
            <a:br>
              <a:rPr lang="en-US" sz="1200" dirty="0"/>
            </a:br>
            <a:r>
              <a:rPr lang="en-US" sz="1200" dirty="0"/>
              <a:t>console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91646F4-EFD5-46E1-8C33-F24014780FE5}"/>
              </a:ext>
            </a:extLst>
          </p:cNvPr>
          <p:cNvSpPr txBox="1"/>
          <p:nvPr/>
        </p:nvSpPr>
        <p:spPr>
          <a:xfrm>
            <a:off x="8540436" y="1723071"/>
            <a:ext cx="723275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Backup</a:t>
            </a:r>
            <a:br>
              <a:rPr lang="en-US" sz="1200" dirty="0"/>
            </a:br>
            <a:r>
              <a:rPr lang="en-US" sz="1200" dirty="0"/>
              <a:t>browser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1B47AAA-D418-408C-84D8-3473BF98AA98}"/>
              </a:ext>
            </a:extLst>
          </p:cNvPr>
          <p:cNvSpPr txBox="1"/>
          <p:nvPr/>
        </p:nvSpPr>
        <p:spPr>
          <a:xfrm>
            <a:off x="10660594" y="1711384"/>
            <a:ext cx="444353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Tag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50EE3C7-22FC-4B10-AADA-D97A1B117ADB}"/>
              </a:ext>
            </a:extLst>
          </p:cNvPr>
          <p:cNvSpPr txBox="1"/>
          <p:nvPr/>
        </p:nvSpPr>
        <p:spPr>
          <a:xfrm>
            <a:off x="2577072" y="3774041"/>
            <a:ext cx="906018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Enterprise </a:t>
            </a:r>
            <a:br>
              <a:rPr lang="en-US" sz="1200" dirty="0"/>
            </a:br>
            <a:r>
              <a:rPr lang="en-US" sz="1200" dirty="0"/>
              <a:t>business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2915014-91A4-4C7F-B311-7CB83EB0F571}"/>
              </a:ext>
            </a:extLst>
          </p:cNvPr>
          <p:cNvSpPr txBox="1"/>
          <p:nvPr/>
        </p:nvSpPr>
        <p:spPr>
          <a:xfrm>
            <a:off x="4612974" y="3768397"/>
            <a:ext cx="837089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SMB</a:t>
            </a:r>
            <a:br>
              <a:rPr lang="en-US" sz="1200" dirty="0"/>
            </a:br>
            <a:r>
              <a:rPr lang="en-US" sz="1200" dirty="0"/>
              <a:t>(business)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435985B-6755-43DD-8047-E61966055350}"/>
              </a:ext>
            </a:extLst>
          </p:cNvPr>
          <p:cNvSpPr txBox="1"/>
          <p:nvPr/>
        </p:nvSpPr>
        <p:spPr>
          <a:xfrm>
            <a:off x="6403438" y="3769930"/>
            <a:ext cx="1231427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Transportation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7CD188D-018C-4587-BB0B-BA98EAB9AEFC}"/>
              </a:ext>
            </a:extLst>
          </p:cNvPr>
          <p:cNvSpPr txBox="1"/>
          <p:nvPr/>
        </p:nvSpPr>
        <p:spPr>
          <a:xfrm>
            <a:off x="8599261" y="3773741"/>
            <a:ext cx="593432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Globe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F33E7AB-37E9-45B2-92AC-8FE6B372F813}"/>
              </a:ext>
            </a:extLst>
          </p:cNvPr>
          <p:cNvSpPr txBox="1"/>
          <p:nvPr/>
        </p:nvSpPr>
        <p:spPr>
          <a:xfrm>
            <a:off x="10626332" y="3769931"/>
            <a:ext cx="484428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DNS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1E2AC20-8FE8-4CDA-80D8-65CCF828D3F2}"/>
              </a:ext>
            </a:extLst>
          </p:cNvPr>
          <p:cNvSpPr txBox="1"/>
          <p:nvPr/>
        </p:nvSpPr>
        <p:spPr>
          <a:xfrm>
            <a:off x="834612" y="5823922"/>
            <a:ext cx="595035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Cloud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67014D6-BF84-43CE-980C-CDC435584AFA}"/>
              </a:ext>
            </a:extLst>
          </p:cNvPr>
          <p:cNvSpPr txBox="1"/>
          <p:nvPr/>
        </p:nvSpPr>
        <p:spPr>
          <a:xfrm>
            <a:off x="8487782" y="5835431"/>
            <a:ext cx="843501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Database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E80CFE4-1543-4301-B21B-50F3865DB868}"/>
              </a:ext>
            </a:extLst>
          </p:cNvPr>
          <p:cNvSpPr txBox="1"/>
          <p:nvPr/>
        </p:nvSpPr>
        <p:spPr>
          <a:xfrm>
            <a:off x="10266740" y="5821352"/>
            <a:ext cx="1244251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Microsoft</a:t>
            </a:r>
            <a:br>
              <a:rPr lang="en-US" sz="1200" dirty="0"/>
            </a:br>
            <a:r>
              <a:rPr lang="en-US" sz="1200" dirty="0"/>
              <a:t>Exchange items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140BC23-42A4-488E-B3F9-4B78E24E3F9C}"/>
              </a:ext>
            </a:extLst>
          </p:cNvPr>
          <p:cNvSpPr txBox="1"/>
          <p:nvPr/>
        </p:nvSpPr>
        <p:spPr>
          <a:xfrm>
            <a:off x="458166" y="3784934"/>
            <a:ext cx="1327608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Magnifying glass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0CBB5415-3EA1-47B6-8408-AD2751BE3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02106" y="2636837"/>
            <a:ext cx="1008063" cy="1008063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FACA64A8-5764-4108-A619-3465A47B7C56}"/>
              </a:ext>
            </a:extLst>
          </p:cNvPr>
          <p:cNvSpPr txBox="1"/>
          <p:nvPr/>
        </p:nvSpPr>
        <p:spPr>
          <a:xfrm>
            <a:off x="2556539" y="5829083"/>
            <a:ext cx="952505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Service or</a:t>
            </a:r>
            <a:br>
              <a:rPr lang="en-US" sz="1200" dirty="0"/>
            </a:br>
            <a:r>
              <a:rPr lang="en-US" sz="1200" dirty="0"/>
              <a:t>application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09CCC60-F7AF-43C3-AC56-00E19BB69B55}"/>
              </a:ext>
            </a:extLst>
          </p:cNvPr>
          <p:cNvSpPr txBox="1"/>
          <p:nvPr/>
        </p:nvSpPr>
        <p:spPr>
          <a:xfrm>
            <a:off x="4572027" y="5834082"/>
            <a:ext cx="946093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Automated</a:t>
            </a:r>
          </a:p>
          <a:p>
            <a:pPr algn="ctr"/>
            <a:r>
              <a:rPr lang="en-US" sz="1200" dirty="0"/>
              <a:t>testing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54590BC-DBFA-4790-99F1-4591BC8E5C1D}"/>
              </a:ext>
            </a:extLst>
          </p:cNvPr>
          <p:cNvSpPr txBox="1"/>
          <p:nvPr/>
        </p:nvSpPr>
        <p:spPr>
          <a:xfrm>
            <a:off x="6645580" y="5831512"/>
            <a:ext cx="694422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Restore</a:t>
            </a:r>
          </a:p>
        </p:txBody>
      </p:sp>
      <p:pic>
        <p:nvPicPr>
          <p:cNvPr id="41" name="Рисунок 40">
            <a:extLst>
              <a:ext uri="{FF2B5EF4-FFF2-40B4-BE49-F238E27FC236}">
                <a16:creationId xmlns:a16="http://schemas.microsoft.com/office/drawing/2014/main" id="{38B123A7-B051-42E8-980C-F78F1EFDB9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84946" y="620714"/>
            <a:ext cx="900000" cy="900000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657CA7F7-40CE-4FBD-B43F-2EC0E46149F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585137" y="619905"/>
            <a:ext cx="900000" cy="900000"/>
          </a:xfrm>
          <a:prstGeom prst="rect">
            <a:avLst/>
          </a:prstGeom>
        </p:spPr>
      </p:pic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67140D3C-DEAB-43BF-B603-BA5D0A78E6E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590703" y="620714"/>
            <a:ext cx="900000" cy="900000"/>
          </a:xfrm>
          <a:prstGeom prst="rect">
            <a:avLst/>
          </a:prstGeom>
        </p:spPr>
      </p:pic>
      <p:pic>
        <p:nvPicPr>
          <p:cNvPr id="47" name="Рисунок 46">
            <a:extLst>
              <a:ext uri="{FF2B5EF4-FFF2-40B4-BE49-F238E27FC236}">
                <a16:creationId xmlns:a16="http://schemas.microsoft.com/office/drawing/2014/main" id="{644EC4C6-88B6-4FF5-96DF-F6AD4956326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553607" y="636367"/>
            <a:ext cx="900000" cy="900000"/>
          </a:xfrm>
          <a:prstGeom prst="rect">
            <a:avLst/>
          </a:prstGeom>
        </p:spPr>
      </p:pic>
      <p:pic>
        <p:nvPicPr>
          <p:cNvPr id="49" name="Рисунок 48">
            <a:extLst>
              <a:ext uri="{FF2B5EF4-FFF2-40B4-BE49-F238E27FC236}">
                <a16:creationId xmlns:a16="http://schemas.microsoft.com/office/drawing/2014/main" id="{F416BED3-E292-4850-8695-27BDF92D48B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8454288" y="623442"/>
            <a:ext cx="900000" cy="900000"/>
          </a:xfrm>
          <a:prstGeom prst="rect">
            <a:avLst/>
          </a:prstGeom>
        </p:spPr>
      </p:pic>
      <p:pic>
        <p:nvPicPr>
          <p:cNvPr id="51" name="Рисунок 50">
            <a:extLst>
              <a:ext uri="{FF2B5EF4-FFF2-40B4-BE49-F238E27FC236}">
                <a16:creationId xmlns:a16="http://schemas.microsoft.com/office/drawing/2014/main" id="{3CE63C51-2C7E-426B-AAD0-C5D40E7EDEC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0442316" y="626810"/>
            <a:ext cx="900000" cy="900000"/>
          </a:xfrm>
          <a:prstGeom prst="rect">
            <a:avLst/>
          </a:prstGeom>
        </p:spPr>
      </p:pic>
      <p:pic>
        <p:nvPicPr>
          <p:cNvPr id="53" name="Рисунок 52">
            <a:extLst>
              <a:ext uri="{FF2B5EF4-FFF2-40B4-BE49-F238E27FC236}">
                <a16:creationId xmlns:a16="http://schemas.microsoft.com/office/drawing/2014/main" id="{2DDA98ED-1031-4E93-AB7C-2F3FCCB8AA4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75517" y="2675521"/>
            <a:ext cx="900000" cy="900000"/>
          </a:xfrm>
          <a:prstGeom prst="rect">
            <a:avLst/>
          </a:prstGeom>
        </p:spPr>
      </p:pic>
      <p:pic>
        <p:nvPicPr>
          <p:cNvPr id="57" name="Рисунок 56">
            <a:extLst>
              <a:ext uri="{FF2B5EF4-FFF2-40B4-BE49-F238E27FC236}">
                <a16:creationId xmlns:a16="http://schemas.microsoft.com/office/drawing/2014/main" id="{4151CEA5-C45A-486A-919C-DBB695A38BBF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4603626" y="2675521"/>
            <a:ext cx="900000" cy="900000"/>
          </a:xfrm>
          <a:prstGeom prst="rect">
            <a:avLst/>
          </a:prstGeom>
        </p:spPr>
      </p:pic>
      <p:pic>
        <p:nvPicPr>
          <p:cNvPr id="59" name="Рисунок 58">
            <a:extLst>
              <a:ext uri="{FF2B5EF4-FFF2-40B4-BE49-F238E27FC236}">
                <a16:creationId xmlns:a16="http://schemas.microsoft.com/office/drawing/2014/main" id="{47941416-0835-4560-B15F-0582B64940E4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6551286" y="2673463"/>
            <a:ext cx="900000" cy="900000"/>
          </a:xfrm>
          <a:prstGeom prst="rect">
            <a:avLst/>
          </a:prstGeom>
        </p:spPr>
      </p:pic>
      <p:pic>
        <p:nvPicPr>
          <p:cNvPr id="61" name="Рисунок 60">
            <a:extLst>
              <a:ext uri="{FF2B5EF4-FFF2-40B4-BE49-F238E27FC236}">
                <a16:creationId xmlns:a16="http://schemas.microsoft.com/office/drawing/2014/main" id="{5F3CD98F-DA13-4277-8F61-43700DFCC4AB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8449209" y="2663303"/>
            <a:ext cx="900000" cy="900000"/>
          </a:xfrm>
          <a:prstGeom prst="rect">
            <a:avLst/>
          </a:prstGeom>
        </p:spPr>
      </p:pic>
      <p:pic>
        <p:nvPicPr>
          <p:cNvPr id="63" name="Рисунок 62">
            <a:extLst>
              <a:ext uri="{FF2B5EF4-FFF2-40B4-BE49-F238E27FC236}">
                <a16:creationId xmlns:a16="http://schemas.microsoft.com/office/drawing/2014/main" id="{1B72268A-43B7-4BF3-A81A-4C4DB861A18C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10431470" y="2685681"/>
            <a:ext cx="900000" cy="900000"/>
          </a:xfrm>
          <a:prstGeom prst="rect">
            <a:avLst/>
          </a:prstGeom>
        </p:spPr>
      </p:pic>
      <p:pic>
        <p:nvPicPr>
          <p:cNvPr id="67" name="Рисунок 66">
            <a:extLst>
              <a:ext uri="{FF2B5EF4-FFF2-40B4-BE49-F238E27FC236}">
                <a16:creationId xmlns:a16="http://schemas.microsoft.com/office/drawing/2014/main" id="{6F1896E0-CC89-48D0-98F0-32B4DA5AEE34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76141" y="4724399"/>
            <a:ext cx="900000" cy="900000"/>
          </a:xfrm>
          <a:prstGeom prst="rect">
            <a:avLst/>
          </a:prstGeom>
        </p:spPr>
      </p:pic>
      <p:pic>
        <p:nvPicPr>
          <p:cNvPr id="69" name="Рисунок 68">
            <a:extLst>
              <a:ext uri="{FF2B5EF4-FFF2-40B4-BE49-F238E27FC236}">
                <a16:creationId xmlns:a16="http://schemas.microsoft.com/office/drawing/2014/main" id="{26B709FC-3D37-4BE3-A466-F7673A288B5E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2596592" y="4724399"/>
            <a:ext cx="900000" cy="900000"/>
          </a:xfrm>
          <a:prstGeom prst="rect">
            <a:avLst/>
          </a:prstGeom>
        </p:spPr>
      </p:pic>
      <p:pic>
        <p:nvPicPr>
          <p:cNvPr id="71" name="Рисунок 70">
            <a:extLst>
              <a:ext uri="{FF2B5EF4-FFF2-40B4-BE49-F238E27FC236}">
                <a16:creationId xmlns:a16="http://schemas.microsoft.com/office/drawing/2014/main" id="{51F5EBB2-E3E3-47F0-8C39-273ECD176773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4593853" y="4724399"/>
            <a:ext cx="900000" cy="900000"/>
          </a:xfrm>
          <a:prstGeom prst="rect">
            <a:avLst/>
          </a:prstGeom>
        </p:spPr>
      </p:pic>
      <p:pic>
        <p:nvPicPr>
          <p:cNvPr id="73" name="Рисунок 72">
            <a:extLst>
              <a:ext uri="{FF2B5EF4-FFF2-40B4-BE49-F238E27FC236}">
                <a16:creationId xmlns:a16="http://schemas.microsoft.com/office/drawing/2014/main" id="{236B9B0A-845A-47C1-AE0A-7B2B9B5D77E4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6555909" y="4741009"/>
            <a:ext cx="900000" cy="900000"/>
          </a:xfrm>
          <a:prstGeom prst="rect">
            <a:avLst/>
          </a:prstGeom>
        </p:spPr>
      </p:pic>
      <p:pic>
        <p:nvPicPr>
          <p:cNvPr id="75" name="Рисунок 74">
            <a:extLst>
              <a:ext uri="{FF2B5EF4-FFF2-40B4-BE49-F238E27FC236}">
                <a16:creationId xmlns:a16="http://schemas.microsoft.com/office/drawing/2014/main" id="{053ACA5F-2286-4BA6-8CAB-25A5D02C5893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8446845" y="4741009"/>
            <a:ext cx="900000" cy="900000"/>
          </a:xfrm>
          <a:prstGeom prst="rect">
            <a:avLst/>
          </a:prstGeom>
        </p:spPr>
      </p:pic>
      <p:pic>
        <p:nvPicPr>
          <p:cNvPr id="77" name="Рисунок 76">
            <a:extLst>
              <a:ext uri="{FF2B5EF4-FFF2-40B4-BE49-F238E27FC236}">
                <a16:creationId xmlns:a16="http://schemas.microsoft.com/office/drawing/2014/main" id="{649A2659-E347-429C-9B1D-AE580512F455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10432981" y="4724399"/>
            <a:ext cx="900000" cy="900000"/>
          </a:xfrm>
          <a:prstGeom prst="rect">
            <a:avLst/>
          </a:prstGeom>
        </p:spPr>
      </p:pic>
      <p:pic>
        <p:nvPicPr>
          <p:cNvPr id="79" name="Рисунок 78">
            <a:extLst>
              <a:ext uri="{FF2B5EF4-FFF2-40B4-BE49-F238E27FC236}">
                <a16:creationId xmlns:a16="http://schemas.microsoft.com/office/drawing/2014/main" id="{1AE41514-4B72-4F3C-B4BE-35A19CC9BA4B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2584345" y="2675520"/>
            <a:ext cx="9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8019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552569E2-55B9-490E-BD75-53FA28DBEF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Icons</a:t>
            </a: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DF12EE6-9644-4C07-A951-09D9DA58F25F}"/>
              </a:ext>
            </a:extLst>
          </p:cNvPr>
          <p:cNvSpPr txBox="1"/>
          <p:nvPr/>
        </p:nvSpPr>
        <p:spPr>
          <a:xfrm>
            <a:off x="5849961" y="3218948"/>
            <a:ext cx="694421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Veeam </a:t>
            </a:r>
            <a:br>
              <a:rPr lang="en-US" sz="1200" dirty="0"/>
            </a:br>
            <a:r>
              <a:rPr lang="en-US" sz="1200" dirty="0"/>
              <a:t>Agents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A3B0634-3853-48F1-8497-AE43BA0BC0A0}"/>
              </a:ext>
            </a:extLst>
          </p:cNvPr>
          <p:cNvSpPr txBox="1"/>
          <p:nvPr/>
        </p:nvSpPr>
        <p:spPr>
          <a:xfrm>
            <a:off x="4457272" y="3239199"/>
            <a:ext cx="1048685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On-Demand </a:t>
            </a:r>
            <a:br>
              <a:rPr lang="en-US" sz="1200" dirty="0"/>
            </a:br>
            <a:r>
              <a:rPr lang="en-US" sz="1200" dirty="0"/>
              <a:t>Sandbox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CC57FFB-5199-4BDA-8A50-9C8BF6D5BC2E}"/>
              </a:ext>
            </a:extLst>
          </p:cNvPr>
          <p:cNvSpPr txBox="1"/>
          <p:nvPr/>
        </p:nvSpPr>
        <p:spPr>
          <a:xfrm>
            <a:off x="493713" y="1137182"/>
            <a:ext cx="3064496" cy="963292"/>
          </a:xfrm>
          <a:prstGeom prst="rect">
            <a:avLst/>
          </a:prstGeom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en-US" sz="1400" dirty="0"/>
              <a:t>Some of the icons in the Library have two options. You can use the outline icon instead of color fill to highlight the significant object. Like this</a:t>
            </a:r>
            <a:r>
              <a:rPr lang="ru-RU" sz="1400" dirty="0"/>
              <a:t>:</a:t>
            </a:r>
            <a:r>
              <a:rPr lang="en-US" sz="1400" dirty="0"/>
              <a:t> </a:t>
            </a:r>
          </a:p>
          <a:p>
            <a:endParaRPr lang="ru-RU" sz="1400" dirty="0"/>
          </a:p>
          <a:p>
            <a:endParaRPr lang="ru-RU" sz="1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DBA591E-1A79-4024-8B42-EFF23352AD9D}"/>
              </a:ext>
            </a:extLst>
          </p:cNvPr>
          <p:cNvSpPr txBox="1"/>
          <p:nvPr/>
        </p:nvSpPr>
        <p:spPr>
          <a:xfrm>
            <a:off x="4294393" y="1124730"/>
            <a:ext cx="3235093" cy="682625"/>
          </a:xfrm>
          <a:prstGeom prst="rect">
            <a:avLst/>
          </a:prstGeom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en-US" sz="1400" dirty="0"/>
              <a:t>Keep the consistency in icons and their names.</a:t>
            </a:r>
            <a:r>
              <a:rPr lang="ru-RU" sz="1400" dirty="0"/>
              <a:t> </a:t>
            </a:r>
            <a:r>
              <a:rPr lang="en-US" sz="1400" dirty="0"/>
              <a:t>An icon should be used  with it’s exact name only.</a:t>
            </a:r>
          </a:p>
          <a:p>
            <a:endParaRPr lang="ru-RU" sz="1400" dirty="0"/>
          </a:p>
          <a:p>
            <a:endParaRPr lang="ru-RU" sz="1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EDE012D-C1E7-4849-A50C-DBE81D9D4343}"/>
              </a:ext>
            </a:extLst>
          </p:cNvPr>
          <p:cNvSpPr txBox="1"/>
          <p:nvPr/>
        </p:nvSpPr>
        <p:spPr>
          <a:xfrm>
            <a:off x="494093" y="5214460"/>
            <a:ext cx="3402045" cy="640014"/>
          </a:xfrm>
          <a:prstGeom prst="rect">
            <a:avLst/>
          </a:prstGeom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en-US" sz="1400" dirty="0"/>
              <a:t>Icons must be readable size, </a:t>
            </a:r>
            <a:br>
              <a:rPr lang="ru-RU" sz="1400" dirty="0"/>
            </a:br>
            <a:r>
              <a:rPr lang="en-US" sz="1400" dirty="0"/>
              <a:t>Recommended minimum icon size </a:t>
            </a: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―</a:t>
            </a:r>
            <a:r>
              <a:rPr lang="en-US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400" dirty="0"/>
              <a:t>1 cm</a:t>
            </a:r>
            <a:br>
              <a:rPr lang="en-US" sz="1400" dirty="0"/>
            </a:br>
            <a:r>
              <a:rPr lang="en-US" sz="1400" dirty="0"/>
              <a:t>Maximum icon size</a:t>
            </a:r>
            <a:r>
              <a:rPr lang="ru-RU" sz="1400" dirty="0"/>
              <a:t> </a:t>
            </a: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―</a:t>
            </a:r>
            <a:r>
              <a:rPr lang="ru-RU" sz="1400" dirty="0"/>
              <a:t> </a:t>
            </a:r>
            <a:r>
              <a:rPr lang="en-US" sz="1400" dirty="0"/>
              <a:t>3</a:t>
            </a:r>
            <a:r>
              <a:rPr lang="ru-RU" sz="1400" dirty="0"/>
              <a:t> </a:t>
            </a:r>
            <a:r>
              <a:rPr lang="en-US" sz="1400" dirty="0"/>
              <a:t>cm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27157D7-118B-4C35-83EF-6A64AF5B4346}"/>
              </a:ext>
            </a:extLst>
          </p:cNvPr>
          <p:cNvSpPr txBox="1"/>
          <p:nvPr/>
        </p:nvSpPr>
        <p:spPr>
          <a:xfrm>
            <a:off x="8174230" y="1116444"/>
            <a:ext cx="3754386" cy="1508105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/>
              <a:t>Use only the icons from Technical Icons pack. </a:t>
            </a:r>
            <a:br>
              <a:rPr lang="en-US" sz="1400" dirty="0"/>
            </a:br>
            <a:endParaRPr lang="en-US" sz="1400" u="sng" dirty="0"/>
          </a:p>
          <a:p>
            <a:r>
              <a:rPr lang="en-US" sz="1400" dirty="0"/>
              <a:t>There are only two colors used in Technical Icons: Veeam </a:t>
            </a:r>
            <a:r>
              <a:rPr lang="en-US" sz="1400" b="0" i="0" u="none" strike="noStrike" baseline="0" dirty="0" err="1"/>
              <a:t>Viridis</a:t>
            </a:r>
            <a:r>
              <a:rPr lang="en-US" sz="1400" dirty="0"/>
              <a:t> and Dark Mineral.</a:t>
            </a:r>
          </a:p>
          <a:p>
            <a:r>
              <a:rPr lang="en-US" sz="1400" dirty="0"/>
              <a:t>Please do not use any other colors including Veeam colors Library</a:t>
            </a:r>
            <a:r>
              <a:rPr lang="ru-RU" sz="1400" dirty="0"/>
              <a:t>.</a:t>
            </a:r>
          </a:p>
          <a:p>
            <a:endParaRPr lang="ru-RU" sz="1400" dirty="0"/>
          </a:p>
        </p:txBody>
      </p:sp>
      <p:sp>
        <p:nvSpPr>
          <p:cNvPr id="11" name="Rectangle 22">
            <a:extLst>
              <a:ext uri="{FF2B5EF4-FFF2-40B4-BE49-F238E27FC236}">
                <a16:creationId xmlns:a16="http://schemas.microsoft.com/office/drawing/2014/main" id="{25FB42FD-EF5E-4F98-8F3F-D943D4E17D8A}"/>
              </a:ext>
            </a:extLst>
          </p:cNvPr>
          <p:cNvSpPr/>
          <p:nvPr/>
        </p:nvSpPr>
        <p:spPr bwMode="auto">
          <a:xfrm>
            <a:off x="8174230" y="2770562"/>
            <a:ext cx="1164100" cy="1316875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4572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099" fontAlgn="base">
              <a:spcBef>
                <a:spcPct val="0"/>
              </a:spcBef>
              <a:spcAft>
                <a:spcPct val="0"/>
              </a:spcAft>
            </a:pPr>
            <a:r>
              <a:rPr lang="en-US" sz="1400" spc="0" dirty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rPr>
              <a:t>RGB</a:t>
            </a:r>
            <a:br>
              <a:rPr lang="en-US" sz="1400" spc="0" dirty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rPr>
            </a:br>
            <a:r>
              <a:rPr lang="ru-RU" sz="1400" b="0" i="0" u="none" strike="noStrike" baseline="0" dirty="0">
                <a:solidFill>
                  <a:schemeClr val="tx1"/>
                </a:solidFill>
              </a:rPr>
              <a:t>0 </a:t>
            </a:r>
            <a:br>
              <a:rPr lang="en-US" sz="1400" b="0" i="0" u="none" strike="noStrike" baseline="0" dirty="0">
                <a:solidFill>
                  <a:schemeClr val="tx1"/>
                </a:solidFill>
              </a:rPr>
            </a:br>
            <a:r>
              <a:rPr lang="ru-RU" sz="1400" b="0" i="0" u="none" strike="noStrike" baseline="0" dirty="0">
                <a:solidFill>
                  <a:schemeClr val="tx1"/>
                </a:solidFill>
              </a:rPr>
              <a:t>209 </a:t>
            </a:r>
            <a:br>
              <a:rPr lang="en-US" sz="1400" b="0" i="0" u="none" strike="noStrike" baseline="0" dirty="0">
                <a:solidFill>
                  <a:schemeClr val="tx1"/>
                </a:solidFill>
              </a:rPr>
            </a:br>
            <a:r>
              <a:rPr lang="ru-RU" sz="1400" b="0" i="0" u="none" strike="noStrike" baseline="0" dirty="0">
                <a:solidFill>
                  <a:schemeClr val="tx1"/>
                </a:solidFill>
              </a:rPr>
              <a:t>95</a:t>
            </a:r>
            <a:endParaRPr lang="en-US" sz="1400" spc="0" dirty="0">
              <a:solidFill>
                <a:schemeClr val="tx1"/>
              </a:solidFill>
              <a:latin typeface="+mj-l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FD69994-DF0F-44E8-80EB-4033A85156F4}"/>
              </a:ext>
            </a:extLst>
          </p:cNvPr>
          <p:cNvSpPr txBox="1"/>
          <p:nvPr/>
        </p:nvSpPr>
        <p:spPr>
          <a:xfrm>
            <a:off x="7956373" y="4232322"/>
            <a:ext cx="1461947" cy="215444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/>
              <a:t>Veeam </a:t>
            </a:r>
            <a:r>
              <a:rPr lang="en-US" sz="1400" b="0" i="0" u="none" strike="noStrike" baseline="0" dirty="0" err="1"/>
              <a:t>Viridis</a:t>
            </a:r>
            <a:endParaRPr lang="en-US" sz="14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3DFF3BF-94A2-4353-9B22-39E89E4ABE9B}"/>
              </a:ext>
            </a:extLst>
          </p:cNvPr>
          <p:cNvSpPr txBox="1"/>
          <p:nvPr/>
        </p:nvSpPr>
        <p:spPr>
          <a:xfrm>
            <a:off x="8075416" y="4817203"/>
            <a:ext cx="3688854" cy="10310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1400" dirty="0"/>
              <a:t>We tried very hard making the design of icons, please do not</a:t>
            </a:r>
            <a:r>
              <a:rPr lang="ru-RU" sz="1400" dirty="0"/>
              <a:t> </a:t>
            </a:r>
            <a:r>
              <a:rPr lang="en-US" sz="1400" dirty="0"/>
              <a:t>redesign them yourself.</a:t>
            </a:r>
          </a:p>
          <a:p>
            <a:pPr>
              <a:spcAft>
                <a:spcPts val="600"/>
              </a:spcAft>
            </a:pPr>
            <a:r>
              <a:rPr lang="en-US" sz="1400" dirty="0"/>
              <a:t>If you can`t find the necessary</a:t>
            </a:r>
            <a:r>
              <a:rPr lang="ru-RU" sz="1400" dirty="0"/>
              <a:t> </a:t>
            </a:r>
            <a:r>
              <a:rPr lang="en-US" sz="1400" dirty="0"/>
              <a:t>icon please </a:t>
            </a:r>
            <a:br>
              <a:rPr lang="en-US" sz="1400" dirty="0"/>
            </a:br>
            <a:r>
              <a:rPr lang="en-US" sz="1400" u="sng" dirty="0">
                <a:solidFill>
                  <a:schemeClr val="accent2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submit the Jira task</a:t>
            </a:r>
            <a:r>
              <a:rPr lang="en-US" sz="1400" dirty="0">
                <a:solidFill>
                  <a:schemeClr val="accent2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endParaRPr lang="en-US" sz="1400" dirty="0">
              <a:solidFill>
                <a:schemeClr val="accent2"/>
              </a:solidFill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70E857D6-9178-4E2E-81B3-E351033DFD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27322" y="2230262"/>
            <a:ext cx="900000" cy="90000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FC06B64A-D085-4B27-81CD-CF48AF88EF9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767492" y="2230262"/>
            <a:ext cx="900000" cy="900000"/>
          </a:xfrm>
          <a:prstGeom prst="rect">
            <a:avLst/>
          </a:prstGeom>
        </p:spPr>
      </p:pic>
      <p:sp>
        <p:nvSpPr>
          <p:cNvPr id="19" name="Rectangle 22">
            <a:extLst>
              <a:ext uri="{FF2B5EF4-FFF2-40B4-BE49-F238E27FC236}">
                <a16:creationId xmlns:a16="http://schemas.microsoft.com/office/drawing/2014/main" id="{BA5C445E-7BF6-4699-B470-248B7C8F6BA9}"/>
              </a:ext>
            </a:extLst>
          </p:cNvPr>
          <p:cNvSpPr/>
          <p:nvPr/>
        </p:nvSpPr>
        <p:spPr bwMode="auto">
          <a:xfrm>
            <a:off x="9703580" y="2770562"/>
            <a:ext cx="1164100" cy="1316875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4572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099" fontAlgn="base">
              <a:spcBef>
                <a:spcPct val="0"/>
              </a:spcBef>
              <a:spcAft>
                <a:spcPct val="0"/>
              </a:spcAft>
            </a:pPr>
            <a:r>
              <a:rPr lang="en-US" sz="1400" spc="0" dirty="0">
                <a:solidFill>
                  <a:schemeClr val="bg1"/>
                </a:solidFill>
                <a:latin typeface="+mj-lt"/>
                <a:ea typeface="Segoe UI" pitchFamily="34" charset="0"/>
                <a:cs typeface="Segoe UI" pitchFamily="34" charset="0"/>
              </a:rPr>
              <a:t>RGB</a:t>
            </a:r>
            <a:br>
              <a:rPr lang="en-US" sz="1400" spc="0" dirty="0">
                <a:solidFill>
                  <a:schemeClr val="bg1"/>
                </a:solidFill>
                <a:latin typeface="+mj-lt"/>
                <a:ea typeface="Segoe UI" pitchFamily="34" charset="0"/>
                <a:cs typeface="Segoe UI" pitchFamily="34" charset="0"/>
              </a:rPr>
            </a:br>
            <a:r>
              <a:rPr lang="en-US" sz="1400" spc="0" dirty="0">
                <a:solidFill>
                  <a:schemeClr val="bg1"/>
                </a:solidFill>
                <a:latin typeface="+mj-lt"/>
                <a:ea typeface="Segoe UI" pitchFamily="34" charset="0"/>
                <a:cs typeface="Segoe UI" pitchFamily="34" charset="0"/>
              </a:rPr>
              <a:t>80</a:t>
            </a:r>
            <a:br>
              <a:rPr lang="en-US" sz="1400" b="0" i="0" u="none" strike="noStrike" baseline="0" dirty="0">
                <a:solidFill>
                  <a:schemeClr val="bg1"/>
                </a:solidFill>
              </a:rPr>
            </a:br>
            <a:r>
              <a:rPr lang="en-US" sz="1400" dirty="0">
                <a:solidFill>
                  <a:schemeClr val="bg1"/>
                </a:solidFill>
              </a:rPr>
              <a:t>87</a:t>
            </a:r>
            <a:r>
              <a:rPr lang="ru-RU" sz="1400" b="0" i="0" u="none" strike="noStrike" baseline="0" dirty="0">
                <a:solidFill>
                  <a:schemeClr val="bg1"/>
                </a:solidFill>
              </a:rPr>
              <a:t> </a:t>
            </a:r>
            <a:br>
              <a:rPr lang="en-US" sz="1400" b="0" i="0" u="none" strike="noStrike" baseline="0" dirty="0">
                <a:solidFill>
                  <a:schemeClr val="bg1"/>
                </a:solidFill>
              </a:rPr>
            </a:br>
            <a:r>
              <a:rPr lang="ru-RU" sz="1400" b="0" i="0" u="none" strike="noStrike" baseline="0" dirty="0">
                <a:solidFill>
                  <a:schemeClr val="bg1"/>
                </a:solidFill>
              </a:rPr>
              <a:t>9</a:t>
            </a:r>
            <a:r>
              <a:rPr lang="en-US" sz="1400" b="0" i="0" u="none" strike="noStrike" baseline="0" dirty="0">
                <a:solidFill>
                  <a:schemeClr val="bg1"/>
                </a:solidFill>
              </a:rPr>
              <a:t>7</a:t>
            </a:r>
            <a:endParaRPr lang="en-US" sz="1400" spc="0" dirty="0">
              <a:solidFill>
                <a:schemeClr val="bg1"/>
              </a:solidFill>
              <a:latin typeface="+mj-l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5302044-8C6D-4DF0-A500-8D1E2C3E4C81}"/>
              </a:ext>
            </a:extLst>
          </p:cNvPr>
          <p:cNvSpPr txBox="1"/>
          <p:nvPr/>
        </p:nvSpPr>
        <p:spPr>
          <a:xfrm>
            <a:off x="9554656" y="4232322"/>
            <a:ext cx="1461947" cy="215444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/>
              <a:t>Dark Mineral</a:t>
            </a: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82ABB179-CA54-4769-86C2-634F473DC21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83704" y="2191811"/>
            <a:ext cx="900000" cy="90000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107C54F5-BDBB-4940-B35E-7349EAF2206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137285" y="2194256"/>
            <a:ext cx="9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14940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DEC7D9A-6300-4E26-950F-0EECF5FFB5A0}"/>
              </a:ext>
            </a:extLst>
          </p:cNvPr>
          <p:cNvSpPr txBox="1"/>
          <p:nvPr/>
        </p:nvSpPr>
        <p:spPr>
          <a:xfrm>
            <a:off x="891164" y="1727904"/>
            <a:ext cx="487634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User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25BB628-A351-470D-9B41-4A8E07C6C28E}"/>
              </a:ext>
            </a:extLst>
          </p:cNvPr>
          <p:cNvSpPr txBox="1"/>
          <p:nvPr/>
        </p:nvSpPr>
        <p:spPr>
          <a:xfrm>
            <a:off x="2582666" y="1727904"/>
            <a:ext cx="926857" cy="2769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/>
              <a:t>User group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A4B6D12-D5B3-4F1C-905A-A71B837FD4C4}"/>
              </a:ext>
            </a:extLst>
          </p:cNvPr>
          <p:cNvSpPr txBox="1"/>
          <p:nvPr/>
        </p:nvSpPr>
        <p:spPr>
          <a:xfrm>
            <a:off x="4742218" y="1731618"/>
            <a:ext cx="615874" cy="2769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/>
              <a:t>Folder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DA7ABA3-14A0-4834-8650-980A6F2D02D9}"/>
              </a:ext>
            </a:extLst>
          </p:cNvPr>
          <p:cNvSpPr txBox="1"/>
          <p:nvPr/>
        </p:nvSpPr>
        <p:spPr>
          <a:xfrm>
            <a:off x="6452023" y="1727904"/>
            <a:ext cx="1111202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Shared folder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0D2EF0D-F5EE-40C4-BFBA-E5E7675F530C}"/>
              </a:ext>
            </a:extLst>
          </p:cNvPr>
          <p:cNvSpPr txBox="1"/>
          <p:nvPr/>
        </p:nvSpPr>
        <p:spPr>
          <a:xfrm>
            <a:off x="8598674" y="1736228"/>
            <a:ext cx="585417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Letter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5ABED18-47A4-4DC7-A3AD-6F2431E0A4FA}"/>
              </a:ext>
            </a:extLst>
          </p:cNvPr>
          <p:cNvSpPr txBox="1"/>
          <p:nvPr/>
        </p:nvSpPr>
        <p:spPr>
          <a:xfrm>
            <a:off x="10639677" y="1734157"/>
            <a:ext cx="473206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Part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4BA5B2D-1E37-4941-B787-3E636EBC0C16}"/>
              </a:ext>
            </a:extLst>
          </p:cNvPr>
          <p:cNvSpPr txBox="1"/>
          <p:nvPr/>
        </p:nvSpPr>
        <p:spPr>
          <a:xfrm>
            <a:off x="571501" y="3784364"/>
            <a:ext cx="1132041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Deduplication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6EB236F-63BF-4E0D-BB77-12793DE58BEF}"/>
              </a:ext>
            </a:extLst>
          </p:cNvPr>
          <p:cNvSpPr txBox="1"/>
          <p:nvPr/>
        </p:nvSpPr>
        <p:spPr>
          <a:xfrm>
            <a:off x="2735799" y="3784364"/>
            <a:ext cx="596638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Alarm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EEEE2C1-D5FA-4822-BEDC-775F4DD11DC6}"/>
              </a:ext>
            </a:extLst>
          </p:cNvPr>
          <p:cNvSpPr txBox="1"/>
          <p:nvPr/>
        </p:nvSpPr>
        <p:spPr>
          <a:xfrm>
            <a:off x="4807957" y="3768888"/>
            <a:ext cx="482824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VPN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140EA46-C9DC-4549-AF80-675D1B7CD27B}"/>
              </a:ext>
            </a:extLst>
          </p:cNvPr>
          <p:cNvSpPr txBox="1"/>
          <p:nvPr/>
        </p:nvSpPr>
        <p:spPr>
          <a:xfrm>
            <a:off x="6639168" y="3771890"/>
            <a:ext cx="721672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Failover</a:t>
            </a:r>
          </a:p>
          <a:p>
            <a:pPr algn="ctr"/>
            <a:r>
              <a:rPr lang="en-US" sz="1200" dirty="0"/>
              <a:t>plan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0CA1CB5-16E0-4DE0-8DAB-E3FE1E52006F}"/>
              </a:ext>
            </a:extLst>
          </p:cNvPr>
          <p:cNvSpPr txBox="1"/>
          <p:nvPr/>
        </p:nvSpPr>
        <p:spPr>
          <a:xfrm>
            <a:off x="8411585" y="3773732"/>
            <a:ext cx="976549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License/key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15E829C-EDEF-4A25-B0DE-4DF1CF7795FE}"/>
              </a:ext>
            </a:extLst>
          </p:cNvPr>
          <p:cNvSpPr txBox="1"/>
          <p:nvPr/>
        </p:nvSpPr>
        <p:spPr>
          <a:xfrm>
            <a:off x="10422075" y="3775474"/>
            <a:ext cx="923651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Private key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2613953-7C0D-4A49-912E-54EFE50EF95A}"/>
              </a:ext>
            </a:extLst>
          </p:cNvPr>
          <p:cNvSpPr txBox="1"/>
          <p:nvPr/>
        </p:nvSpPr>
        <p:spPr>
          <a:xfrm>
            <a:off x="854194" y="5830664"/>
            <a:ext cx="566182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Table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FEB0648-8394-49E6-A67B-36CAC4831D75}"/>
              </a:ext>
            </a:extLst>
          </p:cNvPr>
          <p:cNvSpPr txBox="1"/>
          <p:nvPr/>
        </p:nvSpPr>
        <p:spPr>
          <a:xfrm>
            <a:off x="2619581" y="5834570"/>
            <a:ext cx="829073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Calendar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3930DED-3A0B-4F08-9100-7535E3F6907F}"/>
              </a:ext>
            </a:extLst>
          </p:cNvPr>
          <p:cNvSpPr txBox="1"/>
          <p:nvPr/>
        </p:nvSpPr>
        <p:spPr>
          <a:xfrm>
            <a:off x="4703635" y="5830662"/>
            <a:ext cx="699230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CD disk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523049D-A887-4E62-BE3C-C7AE8E5B50AF}"/>
              </a:ext>
            </a:extLst>
          </p:cNvPr>
          <p:cNvSpPr txBox="1"/>
          <p:nvPr/>
        </p:nvSpPr>
        <p:spPr>
          <a:xfrm>
            <a:off x="6568492" y="5830663"/>
            <a:ext cx="875561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Controller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4BD4274-F146-433E-A424-8C87F646FCDB}"/>
              </a:ext>
            </a:extLst>
          </p:cNvPr>
          <p:cNvSpPr txBox="1"/>
          <p:nvPr/>
        </p:nvSpPr>
        <p:spPr>
          <a:xfrm>
            <a:off x="8477849" y="5838284"/>
            <a:ext cx="864340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Download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F809DBC-3F12-4037-BAAE-B10FB1A97DC7}"/>
              </a:ext>
            </a:extLst>
          </p:cNvPr>
          <p:cNvSpPr txBox="1"/>
          <p:nvPr/>
        </p:nvSpPr>
        <p:spPr>
          <a:xfrm>
            <a:off x="10596160" y="5830663"/>
            <a:ext cx="583814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Script</a:t>
            </a:r>
          </a:p>
        </p:txBody>
      </p:sp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145FC11E-B3EF-4E5C-ABFF-0A70B7C516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2076" y="616573"/>
            <a:ext cx="900000" cy="900000"/>
          </a:xfrm>
          <a:prstGeom prst="rect">
            <a:avLst/>
          </a:prstGeom>
        </p:spPr>
      </p:pic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A07CFCB9-AD89-4E1B-9979-8BCA82505D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589126" y="628506"/>
            <a:ext cx="900000" cy="900000"/>
          </a:xfrm>
          <a:prstGeom prst="rect">
            <a:avLst/>
          </a:prstGeom>
        </p:spPr>
      </p:pic>
      <p:pic>
        <p:nvPicPr>
          <p:cNvPr id="46" name="Рисунок 45">
            <a:extLst>
              <a:ext uri="{FF2B5EF4-FFF2-40B4-BE49-F238E27FC236}">
                <a16:creationId xmlns:a16="http://schemas.microsoft.com/office/drawing/2014/main" id="{8A97557A-597C-4A38-955E-39CA20E0FAD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567835" y="628014"/>
            <a:ext cx="900000" cy="900000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id="{79ABFEDC-BFF3-4A4E-9B26-E26AD9D2F42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572750" y="618346"/>
            <a:ext cx="900000" cy="900000"/>
          </a:xfrm>
          <a:prstGeom prst="rect">
            <a:avLst/>
          </a:prstGeom>
        </p:spPr>
      </p:pic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888C3C79-9EB3-47FE-9479-B44CC9617F9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470179" y="613266"/>
            <a:ext cx="900000" cy="900000"/>
          </a:xfrm>
          <a:prstGeom prst="rect">
            <a:avLst/>
          </a:prstGeom>
        </p:spPr>
      </p:pic>
      <p:pic>
        <p:nvPicPr>
          <p:cNvPr id="52" name="Рисунок 51">
            <a:extLst>
              <a:ext uri="{FF2B5EF4-FFF2-40B4-BE49-F238E27FC236}">
                <a16:creationId xmlns:a16="http://schemas.microsoft.com/office/drawing/2014/main" id="{98C56700-9016-4CB6-AC3D-D3828890929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435272" y="633586"/>
            <a:ext cx="900000" cy="900000"/>
          </a:xfrm>
          <a:prstGeom prst="rect">
            <a:avLst/>
          </a:prstGeom>
        </p:spPr>
      </p:pic>
      <p:pic>
        <p:nvPicPr>
          <p:cNvPr id="54" name="Рисунок 53">
            <a:extLst>
              <a:ext uri="{FF2B5EF4-FFF2-40B4-BE49-F238E27FC236}">
                <a16:creationId xmlns:a16="http://schemas.microsoft.com/office/drawing/2014/main" id="{92638C70-3EC8-4790-8FFC-ACCA0A9849C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66965" y="2677478"/>
            <a:ext cx="900000" cy="900000"/>
          </a:xfrm>
          <a:prstGeom prst="rect">
            <a:avLst/>
          </a:prstGeom>
        </p:spPr>
      </p:pic>
      <p:pic>
        <p:nvPicPr>
          <p:cNvPr id="56" name="Рисунок 55">
            <a:extLst>
              <a:ext uri="{FF2B5EF4-FFF2-40B4-BE49-F238E27FC236}">
                <a16:creationId xmlns:a16="http://schemas.microsoft.com/office/drawing/2014/main" id="{6C299A8F-9EF8-4263-868C-734EF319379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580227" y="2666779"/>
            <a:ext cx="900000" cy="900000"/>
          </a:xfrm>
          <a:prstGeom prst="rect">
            <a:avLst/>
          </a:prstGeom>
        </p:spPr>
      </p:pic>
      <p:pic>
        <p:nvPicPr>
          <p:cNvPr id="58" name="Рисунок 57">
            <a:extLst>
              <a:ext uri="{FF2B5EF4-FFF2-40B4-BE49-F238E27FC236}">
                <a16:creationId xmlns:a16="http://schemas.microsoft.com/office/drawing/2014/main" id="{F671AF5A-D8C8-41EB-9E41-B373DD58C88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4582930" y="2666779"/>
            <a:ext cx="900000" cy="900000"/>
          </a:xfrm>
          <a:prstGeom prst="rect">
            <a:avLst/>
          </a:prstGeom>
        </p:spPr>
      </p:pic>
      <p:pic>
        <p:nvPicPr>
          <p:cNvPr id="60" name="Рисунок 59">
            <a:extLst>
              <a:ext uri="{FF2B5EF4-FFF2-40B4-BE49-F238E27FC236}">
                <a16:creationId xmlns:a16="http://schemas.microsoft.com/office/drawing/2014/main" id="{D27065F3-0448-4A38-8147-8089171375B4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6551834" y="2647440"/>
            <a:ext cx="900000" cy="900000"/>
          </a:xfrm>
          <a:prstGeom prst="rect">
            <a:avLst/>
          </a:prstGeom>
        </p:spPr>
      </p:pic>
      <p:pic>
        <p:nvPicPr>
          <p:cNvPr id="62" name="Рисунок 61">
            <a:extLst>
              <a:ext uri="{FF2B5EF4-FFF2-40B4-BE49-F238E27FC236}">
                <a16:creationId xmlns:a16="http://schemas.microsoft.com/office/drawing/2014/main" id="{B24923DC-E4E0-48ED-BCDB-D376D4E350C6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0427437" y="2677920"/>
            <a:ext cx="900000" cy="900000"/>
          </a:xfrm>
          <a:prstGeom prst="rect">
            <a:avLst/>
          </a:prstGeom>
        </p:spPr>
      </p:pic>
      <p:pic>
        <p:nvPicPr>
          <p:cNvPr id="70" name="Рисунок 69">
            <a:extLst>
              <a:ext uri="{FF2B5EF4-FFF2-40B4-BE49-F238E27FC236}">
                <a16:creationId xmlns:a16="http://schemas.microsoft.com/office/drawing/2014/main" id="{B4414089-3FE1-4EEB-A1D4-AAED1E02FE57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687285" y="4728223"/>
            <a:ext cx="900000" cy="900000"/>
          </a:xfrm>
          <a:prstGeom prst="rect">
            <a:avLst/>
          </a:prstGeom>
        </p:spPr>
      </p:pic>
      <p:pic>
        <p:nvPicPr>
          <p:cNvPr id="74" name="Рисунок 73">
            <a:extLst>
              <a:ext uri="{FF2B5EF4-FFF2-40B4-BE49-F238E27FC236}">
                <a16:creationId xmlns:a16="http://schemas.microsoft.com/office/drawing/2014/main" id="{CE9FEA4A-AD16-4134-BA17-64F37487F8FA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2597149" y="4733399"/>
            <a:ext cx="900000" cy="900000"/>
          </a:xfrm>
          <a:prstGeom prst="rect">
            <a:avLst/>
          </a:prstGeom>
        </p:spPr>
      </p:pic>
      <p:pic>
        <p:nvPicPr>
          <p:cNvPr id="78" name="Рисунок 77">
            <a:extLst>
              <a:ext uri="{FF2B5EF4-FFF2-40B4-BE49-F238E27FC236}">
                <a16:creationId xmlns:a16="http://schemas.microsoft.com/office/drawing/2014/main" id="{E3591682-B2F8-4B50-87F3-C8F33A90E258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4601425" y="4728223"/>
            <a:ext cx="900000" cy="900000"/>
          </a:xfrm>
          <a:prstGeom prst="rect">
            <a:avLst/>
          </a:prstGeom>
        </p:spPr>
      </p:pic>
      <p:pic>
        <p:nvPicPr>
          <p:cNvPr id="88" name="Рисунок 87">
            <a:extLst>
              <a:ext uri="{FF2B5EF4-FFF2-40B4-BE49-F238E27FC236}">
                <a16:creationId xmlns:a16="http://schemas.microsoft.com/office/drawing/2014/main" id="{E6D24FD6-BC72-46F9-B389-6F703A9DBE26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8447295" y="4720989"/>
            <a:ext cx="900000" cy="900000"/>
          </a:xfrm>
          <a:prstGeom prst="rect">
            <a:avLst/>
          </a:prstGeom>
        </p:spPr>
      </p:pic>
      <p:pic>
        <p:nvPicPr>
          <p:cNvPr id="92" name="Рисунок 91">
            <a:extLst>
              <a:ext uri="{FF2B5EF4-FFF2-40B4-BE49-F238E27FC236}">
                <a16:creationId xmlns:a16="http://schemas.microsoft.com/office/drawing/2014/main" id="{BAC0EFEF-E48B-45BA-9CC3-5121E3AEB25F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10439100" y="4720989"/>
            <a:ext cx="900000" cy="900000"/>
          </a:xfrm>
          <a:prstGeom prst="rect">
            <a:avLst/>
          </a:prstGeom>
        </p:spPr>
      </p:pic>
      <p:pic>
        <p:nvPicPr>
          <p:cNvPr id="97" name="Рисунок 96">
            <a:extLst>
              <a:ext uri="{FF2B5EF4-FFF2-40B4-BE49-F238E27FC236}">
                <a16:creationId xmlns:a16="http://schemas.microsoft.com/office/drawing/2014/main" id="{CF4D0615-392B-4908-BA05-236D0FC7B3ED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3865961" y="624523"/>
            <a:ext cx="900000" cy="900000"/>
          </a:xfrm>
          <a:prstGeom prst="rect">
            <a:avLst/>
          </a:prstGeom>
        </p:spPr>
      </p:pic>
      <p:pic>
        <p:nvPicPr>
          <p:cNvPr id="99" name="Рисунок 98">
            <a:extLst>
              <a:ext uri="{FF2B5EF4-FFF2-40B4-BE49-F238E27FC236}">
                <a16:creationId xmlns:a16="http://schemas.microsoft.com/office/drawing/2014/main" id="{C9B39894-3414-4C4E-A5D5-1FD02109AFFF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5287165" y="621502"/>
            <a:ext cx="900000" cy="900000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BE1B8B94-7E18-49EE-9F00-183EDC3C024F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8441382" y="2674908"/>
            <a:ext cx="900000" cy="900000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CEBE0F9D-5CB1-CD26-C33F-30B9A0E805DD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6524360" y="4755274"/>
            <a:ext cx="9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28400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A9869DF-3DA0-4B7C-AFEA-9295E31C5895}"/>
              </a:ext>
            </a:extLst>
          </p:cNvPr>
          <p:cNvSpPr txBox="1"/>
          <p:nvPr/>
        </p:nvSpPr>
        <p:spPr>
          <a:xfrm>
            <a:off x="793547" y="1715791"/>
            <a:ext cx="662361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Library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9CD70E8-730B-4CF6-BE54-230BBDD119E4}"/>
              </a:ext>
            </a:extLst>
          </p:cNvPr>
          <p:cNvSpPr txBox="1"/>
          <p:nvPr/>
        </p:nvSpPr>
        <p:spPr>
          <a:xfrm>
            <a:off x="2776670" y="1734387"/>
            <a:ext cx="508473" cy="2769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/>
              <a:t>Time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B8C862A-7FE6-448C-A56B-3507DCE9A5B8}"/>
              </a:ext>
            </a:extLst>
          </p:cNvPr>
          <p:cNvSpPr txBox="1"/>
          <p:nvPr/>
        </p:nvSpPr>
        <p:spPr>
          <a:xfrm>
            <a:off x="4673215" y="1725950"/>
            <a:ext cx="736100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Intruder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6F081DF-EEBD-4B36-A687-9CFC2FC47F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4688" y="620713"/>
            <a:ext cx="900000" cy="9000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406848F9-CFC1-4A51-B9F3-AEF78D7B6A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02798" y="620713"/>
            <a:ext cx="900000" cy="900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42581D1-70F7-4D7D-8598-03C4C04481F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591066" y="620713"/>
            <a:ext cx="9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77027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85173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C9B7758A-EF88-43E2-8F92-1F8D2663B7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Diagram construction elements</a:t>
            </a: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123635-4E08-4F44-812B-0D0E1B6720BC}"/>
              </a:ext>
            </a:extLst>
          </p:cNvPr>
          <p:cNvSpPr txBox="1"/>
          <p:nvPr/>
        </p:nvSpPr>
        <p:spPr>
          <a:xfrm>
            <a:off x="451692" y="2153886"/>
            <a:ext cx="2004105" cy="1169551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marL="228600" indent="-228600">
              <a:buFont typeface="+mj-lt"/>
              <a:buAutoNum type="arabicPeriod"/>
            </a:pPr>
            <a:r>
              <a:rPr lang="en-US" sz="1400" dirty="0"/>
              <a:t>Technical Icons – represent Veeam products, futures </a:t>
            </a:r>
            <a:br>
              <a:rPr lang="en-US" sz="1400" dirty="0"/>
            </a:br>
            <a:r>
              <a:rPr lang="en-US" sz="1400" dirty="0"/>
              <a:t>or different objects and their names</a:t>
            </a:r>
            <a:endParaRPr lang="ru-RU" sz="1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E11048-0383-409D-86A8-484CDC83AC61}"/>
              </a:ext>
            </a:extLst>
          </p:cNvPr>
          <p:cNvSpPr txBox="1"/>
          <p:nvPr/>
        </p:nvSpPr>
        <p:spPr>
          <a:xfrm>
            <a:off x="5443950" y="2140271"/>
            <a:ext cx="2367467" cy="953948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marL="228600" indent="-228600">
              <a:buFont typeface="+mj-lt"/>
              <a:buAutoNum type="arabicPeriod" startAt="3"/>
            </a:pPr>
            <a:r>
              <a:rPr lang="en-US" sz="1400" dirty="0"/>
              <a:t>Arrows and connectors</a:t>
            </a:r>
            <a:br>
              <a:rPr lang="ru-RU" sz="1400" dirty="0"/>
            </a:br>
            <a:r>
              <a:rPr lang="en-US" sz="1400" dirty="0"/>
              <a:t>show the process </a:t>
            </a:r>
            <a:br>
              <a:rPr lang="en-US" sz="1400" dirty="0"/>
            </a:br>
            <a:r>
              <a:rPr lang="en-US" sz="1400" dirty="0"/>
              <a:t>or connect objects </a:t>
            </a:r>
            <a:br>
              <a:rPr lang="en-US" sz="1400" dirty="0"/>
            </a:br>
            <a:r>
              <a:rPr lang="en-US" sz="1400" dirty="0"/>
              <a:t>to each other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D600B82-C5D2-4B48-BBA6-EFE2981EE32E}"/>
              </a:ext>
            </a:extLst>
          </p:cNvPr>
          <p:cNvSpPr txBox="1"/>
          <p:nvPr/>
        </p:nvSpPr>
        <p:spPr>
          <a:xfrm>
            <a:off x="5443950" y="4364732"/>
            <a:ext cx="2264332" cy="53918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marL="228600" indent="-228600">
              <a:buFont typeface="+mj-lt"/>
              <a:buAutoNum type="arabicPeriod" startAt="4"/>
            </a:pPr>
            <a:r>
              <a:rPr lang="en-US" sz="1400" dirty="0"/>
              <a:t>Numbers</a:t>
            </a:r>
            <a:br>
              <a:rPr lang="en-US" sz="1400" dirty="0"/>
            </a:br>
            <a:r>
              <a:rPr lang="en-US" sz="1400" dirty="0"/>
              <a:t> 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3B34685-A1E5-4F91-88C2-2F8628F0C3CB}"/>
              </a:ext>
            </a:extLst>
          </p:cNvPr>
          <p:cNvSpPr txBox="1"/>
          <p:nvPr/>
        </p:nvSpPr>
        <p:spPr>
          <a:xfrm>
            <a:off x="472436" y="4367078"/>
            <a:ext cx="2157133" cy="1169551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marL="228600" indent="-228600">
              <a:buFont typeface="+mj-lt"/>
              <a:buAutoNum type="arabicPeriod" startAt="2"/>
            </a:pPr>
            <a:r>
              <a:rPr lang="en-US" sz="1400" dirty="0"/>
              <a:t>Areas </a:t>
            </a:r>
            <a:r>
              <a:rPr lang="en-US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―</a:t>
            </a:r>
            <a:r>
              <a:rPr lang="en-US" sz="1400" dirty="0"/>
              <a:t> </a:t>
            </a:r>
            <a:br>
              <a:rPr lang="en-US" sz="1400" dirty="0"/>
            </a:br>
            <a:r>
              <a:rPr lang="en-US" sz="1400" dirty="0"/>
              <a:t>shows the integration </a:t>
            </a:r>
            <a:br>
              <a:rPr lang="en-US" sz="1400" dirty="0"/>
            </a:br>
            <a:r>
              <a:rPr lang="en-US" sz="1400" dirty="0"/>
              <a:t>of various products </a:t>
            </a:r>
            <a:br>
              <a:rPr lang="ru-RU" sz="1400" dirty="0"/>
            </a:br>
            <a:r>
              <a:rPr lang="en-US" sz="1400" dirty="0"/>
              <a:t>and processes </a:t>
            </a:r>
          </a:p>
          <a:p>
            <a:pPr marL="228600" indent="-228600">
              <a:buFont typeface="+mj-lt"/>
              <a:buAutoNum type="arabicPeriod" startAt="2"/>
            </a:pPr>
            <a:endParaRPr lang="en-US" sz="1400" dirty="0"/>
          </a:p>
        </p:txBody>
      </p:sp>
      <p:sp>
        <p:nvSpPr>
          <p:cNvPr id="9" name="Rectangle 10">
            <a:extLst>
              <a:ext uri="{FF2B5EF4-FFF2-40B4-BE49-F238E27FC236}">
                <a16:creationId xmlns:a16="http://schemas.microsoft.com/office/drawing/2014/main" id="{3D3947DE-B816-4F6A-B8BC-31F16D8E308B}"/>
              </a:ext>
            </a:extLst>
          </p:cNvPr>
          <p:cNvSpPr/>
          <p:nvPr/>
        </p:nvSpPr>
        <p:spPr bwMode="auto">
          <a:xfrm>
            <a:off x="2888752" y="4456236"/>
            <a:ext cx="2157133" cy="1493714"/>
          </a:xfrm>
          <a:prstGeom prst="rect">
            <a:avLst/>
          </a:prstGeom>
          <a:noFill/>
          <a:ln w="19050">
            <a:solidFill>
              <a:schemeClr val="bg1">
                <a:lumMod val="8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4572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pc="0" dirty="0">
              <a:solidFill>
                <a:schemeClr val="tx1"/>
              </a:solidFill>
              <a:latin typeface="+mj-l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9FD6DC9-8DD9-44AD-866F-4C29444C5B89}"/>
              </a:ext>
            </a:extLst>
          </p:cNvPr>
          <p:cNvSpPr txBox="1"/>
          <p:nvPr/>
        </p:nvSpPr>
        <p:spPr>
          <a:xfrm>
            <a:off x="3510322" y="4286413"/>
            <a:ext cx="906017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ctr">
            <a:spAutoFit/>
          </a:bodyPr>
          <a:lstStyle/>
          <a:p>
            <a:r>
              <a:rPr lang="en-US" sz="1400" dirty="0"/>
              <a:t>Area title</a:t>
            </a:r>
          </a:p>
        </p:txBody>
      </p:sp>
      <p:sp>
        <p:nvSpPr>
          <p:cNvPr id="11" name="Oval 30">
            <a:extLst>
              <a:ext uri="{FF2B5EF4-FFF2-40B4-BE49-F238E27FC236}">
                <a16:creationId xmlns:a16="http://schemas.microsoft.com/office/drawing/2014/main" id="{9DDF0303-503D-44F7-A03C-E3AA2F26B7C9}"/>
              </a:ext>
            </a:extLst>
          </p:cNvPr>
          <p:cNvSpPr/>
          <p:nvPr/>
        </p:nvSpPr>
        <p:spPr bwMode="auto">
          <a:xfrm>
            <a:off x="8033907" y="4433318"/>
            <a:ext cx="291082" cy="291082"/>
          </a:xfrm>
          <a:prstGeom prst="ellipse">
            <a:avLst/>
          </a:prstGeom>
          <a:solidFill>
            <a:schemeClr val="accent1"/>
          </a:solidFill>
          <a:ln w="19050">
            <a:noFill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7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b="1" dirty="0">
                <a:solidFill>
                  <a:schemeClr val="bg1"/>
                </a:solidFill>
                <a:latin typeface="+mj-lt"/>
                <a:ea typeface="Segoe UI" pitchFamily="34" charset="0"/>
                <a:cs typeface="Segoe UI" pitchFamily="34" charset="0"/>
              </a:rPr>
              <a:t>1</a:t>
            </a:r>
            <a:endParaRPr lang="en-US" sz="1200" b="1" dirty="0">
              <a:solidFill>
                <a:schemeClr val="bg1"/>
              </a:solidFill>
              <a:latin typeface="+mj-l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" name="Oval 31">
            <a:extLst>
              <a:ext uri="{FF2B5EF4-FFF2-40B4-BE49-F238E27FC236}">
                <a16:creationId xmlns:a16="http://schemas.microsoft.com/office/drawing/2014/main" id="{931F2E00-54B4-4A7B-BC08-8C520F7201F4}"/>
              </a:ext>
            </a:extLst>
          </p:cNvPr>
          <p:cNvSpPr/>
          <p:nvPr/>
        </p:nvSpPr>
        <p:spPr bwMode="auto">
          <a:xfrm>
            <a:off x="8033907" y="4990279"/>
            <a:ext cx="291082" cy="291082"/>
          </a:xfrm>
          <a:prstGeom prst="ellipse">
            <a:avLst/>
          </a:prstGeom>
          <a:solidFill>
            <a:schemeClr val="accent1"/>
          </a:solidFill>
          <a:ln w="19050">
            <a:noFill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7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b="1" dirty="0">
                <a:solidFill>
                  <a:schemeClr val="bg1"/>
                </a:solidFill>
                <a:latin typeface="+mj-lt"/>
                <a:ea typeface="Segoe UI" pitchFamily="34" charset="0"/>
                <a:cs typeface="Segoe UI" pitchFamily="34" charset="0"/>
              </a:rPr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CB3FBEB-6CA7-4F5B-84C4-78984FE253DD}"/>
              </a:ext>
            </a:extLst>
          </p:cNvPr>
          <p:cNvSpPr txBox="1"/>
          <p:nvPr/>
        </p:nvSpPr>
        <p:spPr>
          <a:xfrm>
            <a:off x="439115" y="1260937"/>
            <a:ext cx="6506387" cy="400110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r>
              <a:rPr lang="en-US" sz="2000" dirty="0"/>
              <a:t>There are 4 major elements for diagrams construction</a:t>
            </a:r>
          </a:p>
        </p:txBody>
      </p:sp>
      <p:cxnSp>
        <p:nvCxnSpPr>
          <p:cNvPr id="16" name="Straight Arrow Connector 44">
            <a:extLst>
              <a:ext uri="{FF2B5EF4-FFF2-40B4-BE49-F238E27FC236}">
                <a16:creationId xmlns:a16="http://schemas.microsoft.com/office/drawing/2014/main" id="{49A7CC00-82D5-486E-8020-0FCC504E1E77}"/>
              </a:ext>
            </a:extLst>
          </p:cNvPr>
          <p:cNvCxnSpPr>
            <a:cxnSpLocks/>
          </p:cNvCxnSpPr>
          <p:nvPr/>
        </p:nvCxnSpPr>
        <p:spPr>
          <a:xfrm>
            <a:off x="8005256" y="2273935"/>
            <a:ext cx="2037574" cy="0"/>
          </a:xfrm>
          <a:prstGeom prst="straightConnector1">
            <a:avLst/>
          </a:prstGeom>
          <a:ln>
            <a:solidFill>
              <a:schemeClr val="tx1"/>
            </a:solidFill>
            <a:tailEnd type="arrow" w="med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44">
            <a:extLst>
              <a:ext uri="{FF2B5EF4-FFF2-40B4-BE49-F238E27FC236}">
                <a16:creationId xmlns:a16="http://schemas.microsoft.com/office/drawing/2014/main" id="{756302D0-1043-4141-8C5E-C7EE8773F5FC}"/>
              </a:ext>
            </a:extLst>
          </p:cNvPr>
          <p:cNvCxnSpPr>
            <a:cxnSpLocks/>
          </p:cNvCxnSpPr>
          <p:nvPr/>
        </p:nvCxnSpPr>
        <p:spPr>
          <a:xfrm>
            <a:off x="8005256" y="2553335"/>
            <a:ext cx="2037574" cy="0"/>
          </a:xfrm>
          <a:prstGeom prst="straightConnector1">
            <a:avLst/>
          </a:prstGeom>
          <a:ln>
            <a:solidFill>
              <a:schemeClr val="tx1"/>
            </a:solidFill>
            <a:prstDash val="sysDot"/>
            <a:tailEnd type="arrow" w="med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2">
            <a:extLst>
              <a:ext uri="{FF2B5EF4-FFF2-40B4-BE49-F238E27FC236}">
                <a16:creationId xmlns:a16="http://schemas.microsoft.com/office/drawing/2014/main" id="{4F25C7E0-FBD8-4BCF-960B-35392F27835F}"/>
              </a:ext>
            </a:extLst>
          </p:cNvPr>
          <p:cNvCxnSpPr>
            <a:cxnSpLocks/>
          </p:cNvCxnSpPr>
          <p:nvPr/>
        </p:nvCxnSpPr>
        <p:spPr bwMode="gray">
          <a:xfrm flipH="1">
            <a:off x="8008633" y="2888292"/>
            <a:ext cx="2030820" cy="0"/>
          </a:xfrm>
          <a:prstGeom prst="line">
            <a:avLst/>
          </a:prstGeom>
          <a:ln w="12700">
            <a:solidFill>
              <a:schemeClr val="accent2"/>
            </a:solidFill>
            <a:miter lim="800000"/>
            <a:headEnd type="arrow" w="lg" len="med"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2">
            <a:extLst>
              <a:ext uri="{FF2B5EF4-FFF2-40B4-BE49-F238E27FC236}">
                <a16:creationId xmlns:a16="http://schemas.microsoft.com/office/drawing/2014/main" id="{1802D93D-DC42-4E24-BCCE-0A44771B7050}"/>
              </a:ext>
            </a:extLst>
          </p:cNvPr>
          <p:cNvCxnSpPr>
            <a:cxnSpLocks/>
          </p:cNvCxnSpPr>
          <p:nvPr/>
        </p:nvCxnSpPr>
        <p:spPr bwMode="gray">
          <a:xfrm flipH="1">
            <a:off x="8044067" y="3209481"/>
            <a:ext cx="1959952" cy="0"/>
          </a:xfrm>
          <a:prstGeom prst="line">
            <a:avLst/>
          </a:prstGeom>
          <a:ln w="12700">
            <a:solidFill>
              <a:schemeClr val="tx1"/>
            </a:solidFill>
            <a:miter lim="800000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48">
            <a:extLst>
              <a:ext uri="{FF2B5EF4-FFF2-40B4-BE49-F238E27FC236}">
                <a16:creationId xmlns:a16="http://schemas.microsoft.com/office/drawing/2014/main" id="{B57F847A-9F5A-40B2-8A09-0AC17AABE16F}"/>
              </a:ext>
            </a:extLst>
          </p:cNvPr>
          <p:cNvCxnSpPr>
            <a:cxnSpLocks/>
          </p:cNvCxnSpPr>
          <p:nvPr/>
        </p:nvCxnSpPr>
        <p:spPr bwMode="gray">
          <a:xfrm flipH="1">
            <a:off x="8047242" y="3469640"/>
            <a:ext cx="1953603" cy="0"/>
          </a:xfrm>
          <a:prstGeom prst="line">
            <a:avLst/>
          </a:prstGeom>
          <a:ln w="25400">
            <a:solidFill>
              <a:schemeClr val="accent2"/>
            </a:solidFill>
            <a:miter lim="800000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entagon 137">
            <a:extLst>
              <a:ext uri="{FF2B5EF4-FFF2-40B4-BE49-F238E27FC236}">
                <a16:creationId xmlns:a16="http://schemas.microsoft.com/office/drawing/2014/main" id="{49231EA1-1B52-4075-8021-7D292F401E0E}"/>
              </a:ext>
            </a:extLst>
          </p:cNvPr>
          <p:cNvSpPr/>
          <p:nvPr/>
        </p:nvSpPr>
        <p:spPr bwMode="auto">
          <a:xfrm>
            <a:off x="10726887" y="2189548"/>
            <a:ext cx="968674" cy="325966"/>
          </a:xfrm>
          <a:prstGeom prst="homePlate">
            <a:avLst>
              <a:gd name="adj" fmla="val 40434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10800000" scaled="1"/>
            <a:tileRect/>
          </a:gradFill>
          <a:ln w="63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sz="2800" kern="0" baseline="-25000"/>
          </a:p>
        </p:txBody>
      </p:sp>
      <p:sp>
        <p:nvSpPr>
          <p:cNvPr id="22" name="Pentagon 137">
            <a:extLst>
              <a:ext uri="{FF2B5EF4-FFF2-40B4-BE49-F238E27FC236}">
                <a16:creationId xmlns:a16="http://schemas.microsoft.com/office/drawing/2014/main" id="{DF67A93D-3545-4A16-A313-78178088671C}"/>
              </a:ext>
            </a:extLst>
          </p:cNvPr>
          <p:cNvSpPr/>
          <p:nvPr/>
        </p:nvSpPr>
        <p:spPr bwMode="auto">
          <a:xfrm>
            <a:off x="10726885" y="2607395"/>
            <a:ext cx="968675" cy="325966"/>
          </a:xfrm>
          <a:prstGeom prst="homePlate">
            <a:avLst>
              <a:gd name="adj" fmla="val 40434"/>
            </a:avLst>
          </a:prstGeom>
          <a:gradFill flip="none" rotWithShape="1">
            <a:gsLst>
              <a:gs pos="0">
                <a:schemeClr val="tx2"/>
              </a:gs>
              <a:gs pos="100000">
                <a:schemeClr val="tx2">
                  <a:alpha val="0"/>
                </a:schemeClr>
              </a:gs>
            </a:gsLst>
            <a:lin ang="10800000" scaled="1"/>
            <a:tileRect/>
          </a:gradFill>
          <a:ln w="63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sz="2800" kern="0" baseline="-25000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8F730A19-D5BE-462A-93FE-F92E0CEB8C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692308" y="2123899"/>
            <a:ext cx="900000" cy="900000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6E683C31-0745-4F78-824E-2DD8A9E714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792308" y="2149738"/>
            <a:ext cx="9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3732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EDA365-CDDF-4AB0-9C00-785D39785B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Center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C4EFBED-1498-4048-9A84-C37DE7D5724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одзаголовок 3">
            <a:extLst>
              <a:ext uri="{FF2B5EF4-FFF2-40B4-BE49-F238E27FC236}">
                <a16:creationId xmlns:a16="http://schemas.microsoft.com/office/drawing/2014/main" id="{795D47CA-BE5D-4BF9-B46D-EB229138943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52507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>
            <a:extLst>
              <a:ext uri="{FF2B5EF4-FFF2-40B4-BE49-F238E27FC236}">
                <a16:creationId xmlns:a16="http://schemas.microsoft.com/office/drawing/2014/main" id="{06782C43-7C65-4620-A6C5-FA3EC325DBB1}"/>
              </a:ext>
            </a:extLst>
          </p:cNvPr>
          <p:cNvSpPr txBox="1"/>
          <p:nvPr/>
        </p:nvSpPr>
        <p:spPr>
          <a:xfrm>
            <a:off x="811185" y="2087655"/>
            <a:ext cx="617476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Server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394CF1B-9A8D-41F1-9B14-F98A2CD361A2}"/>
              </a:ext>
            </a:extLst>
          </p:cNvPr>
          <p:cNvSpPr txBox="1"/>
          <p:nvPr/>
        </p:nvSpPr>
        <p:spPr>
          <a:xfrm>
            <a:off x="2552226" y="2087655"/>
            <a:ext cx="1016625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Server stack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7BD4857-A811-46C8-9D78-8A978274E179}"/>
              </a:ext>
            </a:extLst>
          </p:cNvPr>
          <p:cNvSpPr txBox="1"/>
          <p:nvPr/>
        </p:nvSpPr>
        <p:spPr>
          <a:xfrm>
            <a:off x="4530398" y="2087655"/>
            <a:ext cx="986168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Host/Server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6AADC5C-21C5-45CB-9907-68F458A90244}"/>
              </a:ext>
            </a:extLst>
          </p:cNvPr>
          <p:cNvSpPr txBox="1"/>
          <p:nvPr/>
        </p:nvSpPr>
        <p:spPr>
          <a:xfrm>
            <a:off x="6623966" y="2087653"/>
            <a:ext cx="676788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Cluster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C56D7D9-0555-480A-B5C2-9AE36CD1B3EB}"/>
              </a:ext>
            </a:extLst>
          </p:cNvPr>
          <p:cNvSpPr txBox="1"/>
          <p:nvPr/>
        </p:nvSpPr>
        <p:spPr>
          <a:xfrm>
            <a:off x="8398921" y="2087653"/>
            <a:ext cx="957314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Datacenter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95A5CD2-125A-433C-A5B1-6FD6C61DF066}"/>
              </a:ext>
            </a:extLst>
          </p:cNvPr>
          <p:cNvSpPr txBox="1"/>
          <p:nvPr/>
        </p:nvSpPr>
        <p:spPr>
          <a:xfrm>
            <a:off x="10560968" y="2087653"/>
            <a:ext cx="718465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Monitor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A35C50F-D3FD-4533-9CCA-119C8DD104CD}"/>
              </a:ext>
            </a:extLst>
          </p:cNvPr>
          <p:cNvSpPr txBox="1"/>
          <p:nvPr/>
        </p:nvSpPr>
        <p:spPr>
          <a:xfrm>
            <a:off x="796498" y="3948236"/>
            <a:ext cx="667170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Laptop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E0184DA-ED2F-4DD3-8887-46E66C883604}"/>
              </a:ext>
            </a:extLst>
          </p:cNvPr>
          <p:cNvSpPr txBox="1"/>
          <p:nvPr/>
        </p:nvSpPr>
        <p:spPr>
          <a:xfrm>
            <a:off x="4539140" y="3942616"/>
            <a:ext cx="1008609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Workstation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C4A653C-2D68-4C57-9300-EA9AB056C3A9}"/>
              </a:ext>
            </a:extLst>
          </p:cNvPr>
          <p:cNvSpPr txBox="1"/>
          <p:nvPr/>
        </p:nvSpPr>
        <p:spPr>
          <a:xfrm>
            <a:off x="6749825" y="3942614"/>
            <a:ext cx="486030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CPU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98CC662-8AAC-4470-AF5E-BD6E531FFD5E}"/>
              </a:ext>
            </a:extLst>
          </p:cNvPr>
          <p:cNvSpPr txBox="1"/>
          <p:nvPr/>
        </p:nvSpPr>
        <p:spPr>
          <a:xfrm>
            <a:off x="8418440" y="3932454"/>
            <a:ext cx="958916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CPU socket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58F835F-B601-4B24-A542-8D7C779E5BDB}"/>
              </a:ext>
            </a:extLst>
          </p:cNvPr>
          <p:cNvSpPr txBox="1"/>
          <p:nvPr/>
        </p:nvSpPr>
        <p:spPr>
          <a:xfrm>
            <a:off x="7650590" y="5851663"/>
            <a:ext cx="511679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RAM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9E823CF-6463-43D7-AF91-4441ED635C53}"/>
              </a:ext>
            </a:extLst>
          </p:cNvPr>
          <p:cNvSpPr txBox="1"/>
          <p:nvPr/>
        </p:nvSpPr>
        <p:spPr>
          <a:xfrm>
            <a:off x="729195" y="5844599"/>
            <a:ext cx="862737" cy="461664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Hardware</a:t>
            </a:r>
          </a:p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controller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098797C-6619-431A-B8EE-0B64A70C6F06}"/>
              </a:ext>
            </a:extLst>
          </p:cNvPr>
          <p:cNvSpPr txBox="1"/>
          <p:nvPr/>
        </p:nvSpPr>
        <p:spPr>
          <a:xfrm>
            <a:off x="2322291" y="5837572"/>
            <a:ext cx="1106393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Network card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242C361-4923-4DB6-8413-6EBD9DB37592}"/>
              </a:ext>
            </a:extLst>
          </p:cNvPr>
          <p:cNvSpPr txBox="1"/>
          <p:nvPr/>
        </p:nvSpPr>
        <p:spPr>
          <a:xfrm>
            <a:off x="3928752" y="5849427"/>
            <a:ext cx="1099980" cy="461664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Switch/</a:t>
            </a:r>
            <a:b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Virtual switch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0E3F152-B7AA-4B29-8E01-54F2A395E80D}"/>
              </a:ext>
            </a:extLst>
          </p:cNvPr>
          <p:cNvSpPr txBox="1"/>
          <p:nvPr/>
        </p:nvSpPr>
        <p:spPr>
          <a:xfrm>
            <a:off x="5677207" y="5849427"/>
            <a:ext cx="1074333" cy="461664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VMware </a:t>
            </a:r>
            <a:b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virtual switch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19A29C6-E58B-4A01-8E98-01A6C544B23C}"/>
              </a:ext>
            </a:extLst>
          </p:cNvPr>
          <p:cNvSpPr txBox="1"/>
          <p:nvPr/>
        </p:nvSpPr>
        <p:spPr>
          <a:xfrm>
            <a:off x="2750998" y="3948233"/>
            <a:ext cx="619080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Tablet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630E9F0-C274-4CDE-B32C-A28FAFF4BBD2}"/>
              </a:ext>
            </a:extLst>
          </p:cNvPr>
          <p:cNvSpPr txBox="1"/>
          <p:nvPr/>
        </p:nvSpPr>
        <p:spPr>
          <a:xfrm>
            <a:off x="10666765" y="3948233"/>
            <a:ext cx="506870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Chip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28F5DEB-3444-4CE7-8E96-6BA520995EBA}"/>
              </a:ext>
            </a:extLst>
          </p:cNvPr>
          <p:cNvSpPr txBox="1"/>
          <p:nvPr/>
        </p:nvSpPr>
        <p:spPr>
          <a:xfrm>
            <a:off x="9287411" y="5832743"/>
            <a:ext cx="636712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Router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6B94757-C5A2-47CA-B4B5-10D7B77190D8}"/>
              </a:ext>
            </a:extLst>
          </p:cNvPr>
          <p:cNvSpPr txBox="1"/>
          <p:nvPr/>
        </p:nvSpPr>
        <p:spPr>
          <a:xfrm>
            <a:off x="11043425" y="5844175"/>
            <a:ext cx="457176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SSD</a:t>
            </a:r>
          </a:p>
        </p:txBody>
      </p:sp>
      <p:pic>
        <p:nvPicPr>
          <p:cNvPr id="52" name="Рисунок 51">
            <a:extLst>
              <a:ext uri="{FF2B5EF4-FFF2-40B4-BE49-F238E27FC236}">
                <a16:creationId xmlns:a16="http://schemas.microsoft.com/office/drawing/2014/main" id="{E2D8DF8A-6247-49DA-9B73-52B90429F8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622980" y="1149074"/>
            <a:ext cx="900000" cy="900000"/>
          </a:xfrm>
          <a:prstGeom prst="rect">
            <a:avLst/>
          </a:prstGeom>
        </p:spPr>
      </p:pic>
      <p:pic>
        <p:nvPicPr>
          <p:cNvPr id="54" name="Рисунок 53">
            <a:extLst>
              <a:ext uri="{FF2B5EF4-FFF2-40B4-BE49-F238E27FC236}">
                <a16:creationId xmlns:a16="http://schemas.microsoft.com/office/drawing/2014/main" id="{05FC175E-EE8F-4890-B888-C8FC4499A8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633140" y="275085"/>
            <a:ext cx="900000" cy="900000"/>
          </a:xfrm>
          <a:prstGeom prst="rect">
            <a:avLst/>
          </a:prstGeom>
        </p:spPr>
      </p:pic>
      <p:pic>
        <p:nvPicPr>
          <p:cNvPr id="56" name="Рисунок 55">
            <a:extLst>
              <a:ext uri="{FF2B5EF4-FFF2-40B4-BE49-F238E27FC236}">
                <a16:creationId xmlns:a16="http://schemas.microsoft.com/office/drawing/2014/main" id="{E4D58522-1DF9-4417-9474-1A077C03924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4612181" y="1149074"/>
            <a:ext cx="900000" cy="900000"/>
          </a:xfrm>
          <a:prstGeom prst="rect">
            <a:avLst/>
          </a:prstGeom>
        </p:spPr>
      </p:pic>
      <p:pic>
        <p:nvPicPr>
          <p:cNvPr id="58" name="Рисунок 57">
            <a:extLst>
              <a:ext uri="{FF2B5EF4-FFF2-40B4-BE49-F238E27FC236}">
                <a16:creationId xmlns:a16="http://schemas.microsoft.com/office/drawing/2014/main" id="{5425CC5A-3472-4CCC-9689-CFAF774C32D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669737" y="1149074"/>
            <a:ext cx="900000" cy="900000"/>
          </a:xfrm>
          <a:prstGeom prst="rect">
            <a:avLst/>
          </a:prstGeom>
        </p:spPr>
      </p:pic>
      <p:pic>
        <p:nvPicPr>
          <p:cNvPr id="60" name="Рисунок 59">
            <a:extLst>
              <a:ext uri="{FF2B5EF4-FFF2-40B4-BE49-F238E27FC236}">
                <a16:creationId xmlns:a16="http://schemas.microsoft.com/office/drawing/2014/main" id="{DC5C51DF-646C-4288-8F7F-31977F77919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4613977" y="275085"/>
            <a:ext cx="900000" cy="900000"/>
          </a:xfrm>
          <a:prstGeom prst="rect">
            <a:avLst/>
          </a:prstGeom>
        </p:spPr>
      </p:pic>
      <p:pic>
        <p:nvPicPr>
          <p:cNvPr id="62" name="Рисунок 61">
            <a:extLst>
              <a:ext uri="{FF2B5EF4-FFF2-40B4-BE49-F238E27FC236}">
                <a16:creationId xmlns:a16="http://schemas.microsoft.com/office/drawing/2014/main" id="{E35B113E-6D69-4B45-880A-1B6E6E73F65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>
          <a:xfrm>
            <a:off x="678056" y="275085"/>
            <a:ext cx="900000" cy="900000"/>
          </a:xfrm>
          <a:prstGeom prst="rect">
            <a:avLst/>
          </a:prstGeom>
        </p:spPr>
      </p:pic>
      <p:pic>
        <p:nvPicPr>
          <p:cNvPr id="64" name="Рисунок 63">
            <a:extLst>
              <a:ext uri="{FF2B5EF4-FFF2-40B4-BE49-F238E27FC236}">
                <a16:creationId xmlns:a16="http://schemas.microsoft.com/office/drawing/2014/main" id="{E7D532F0-E1A3-4622-89DA-0D266B63A95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>
          <a:xfrm>
            <a:off x="6229367" y="1149074"/>
            <a:ext cx="1566000" cy="900000"/>
          </a:xfrm>
          <a:prstGeom prst="rect">
            <a:avLst/>
          </a:prstGeom>
        </p:spPr>
      </p:pic>
      <p:pic>
        <p:nvPicPr>
          <p:cNvPr id="66" name="Рисунок 65">
            <a:extLst>
              <a:ext uri="{FF2B5EF4-FFF2-40B4-BE49-F238E27FC236}">
                <a16:creationId xmlns:a16="http://schemas.microsoft.com/office/drawing/2014/main" id="{5F8641BB-5EB4-41CE-B12A-297CE27042D9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/>
        </p:blipFill>
        <p:spPr>
          <a:xfrm>
            <a:off x="6219207" y="275085"/>
            <a:ext cx="1566000" cy="900000"/>
          </a:xfrm>
          <a:prstGeom prst="rect">
            <a:avLst/>
          </a:prstGeom>
        </p:spPr>
      </p:pic>
      <p:pic>
        <p:nvPicPr>
          <p:cNvPr id="68" name="Рисунок 67">
            <a:extLst>
              <a:ext uri="{FF2B5EF4-FFF2-40B4-BE49-F238E27FC236}">
                <a16:creationId xmlns:a16="http://schemas.microsoft.com/office/drawing/2014/main" id="{6BC32190-BD61-40D2-910A-D9B47EAFB01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/>
        </p:blipFill>
        <p:spPr>
          <a:xfrm>
            <a:off x="8459990" y="1149074"/>
            <a:ext cx="900000" cy="900000"/>
          </a:xfrm>
          <a:prstGeom prst="rect">
            <a:avLst/>
          </a:prstGeom>
        </p:spPr>
      </p:pic>
      <p:pic>
        <p:nvPicPr>
          <p:cNvPr id="70" name="Рисунок 69">
            <a:extLst>
              <a:ext uri="{FF2B5EF4-FFF2-40B4-BE49-F238E27FC236}">
                <a16:creationId xmlns:a16="http://schemas.microsoft.com/office/drawing/2014/main" id="{B06FCCA2-0628-4E0B-BF49-6C4EA5B42A62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/>
          <a:stretch/>
        </p:blipFill>
        <p:spPr>
          <a:xfrm>
            <a:off x="8480310" y="275085"/>
            <a:ext cx="900000" cy="900000"/>
          </a:xfrm>
          <a:prstGeom prst="rect">
            <a:avLst/>
          </a:prstGeom>
        </p:spPr>
      </p:pic>
      <p:pic>
        <p:nvPicPr>
          <p:cNvPr id="72" name="Рисунок 71">
            <a:extLst>
              <a:ext uri="{FF2B5EF4-FFF2-40B4-BE49-F238E27FC236}">
                <a16:creationId xmlns:a16="http://schemas.microsoft.com/office/drawing/2014/main" id="{9BB1FA07-5935-4E0C-ADDD-EA4B8D2B9F3B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/>
          <a:stretch/>
        </p:blipFill>
        <p:spPr>
          <a:xfrm>
            <a:off x="10475306" y="725085"/>
            <a:ext cx="900000" cy="900000"/>
          </a:xfrm>
          <a:prstGeom prst="rect">
            <a:avLst/>
          </a:prstGeom>
        </p:spPr>
      </p:pic>
      <p:pic>
        <p:nvPicPr>
          <p:cNvPr id="74" name="Рисунок 73">
            <a:extLst>
              <a:ext uri="{FF2B5EF4-FFF2-40B4-BE49-F238E27FC236}">
                <a16:creationId xmlns:a16="http://schemas.microsoft.com/office/drawing/2014/main" id="{9BF1016F-6BD2-4F1B-AD6B-843116C14FDC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rcRect/>
          <a:stretch/>
        </p:blipFill>
        <p:spPr>
          <a:xfrm>
            <a:off x="10475679" y="2841449"/>
            <a:ext cx="900000" cy="900000"/>
          </a:xfrm>
          <a:prstGeom prst="rect">
            <a:avLst/>
          </a:prstGeom>
        </p:spPr>
      </p:pic>
      <p:pic>
        <p:nvPicPr>
          <p:cNvPr id="76" name="Рисунок 75">
            <a:extLst>
              <a:ext uri="{FF2B5EF4-FFF2-40B4-BE49-F238E27FC236}">
                <a16:creationId xmlns:a16="http://schemas.microsoft.com/office/drawing/2014/main" id="{721C036C-4CB1-43A5-9945-BEC8A0150256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/>
          <a:stretch/>
        </p:blipFill>
        <p:spPr>
          <a:xfrm>
            <a:off x="8443217" y="2850075"/>
            <a:ext cx="900000" cy="900000"/>
          </a:xfrm>
          <a:prstGeom prst="rect">
            <a:avLst/>
          </a:prstGeom>
        </p:spPr>
      </p:pic>
      <p:pic>
        <p:nvPicPr>
          <p:cNvPr id="78" name="Рисунок 77">
            <a:extLst>
              <a:ext uri="{FF2B5EF4-FFF2-40B4-BE49-F238E27FC236}">
                <a16:creationId xmlns:a16="http://schemas.microsoft.com/office/drawing/2014/main" id="{D3477728-FD85-41AB-9744-8C94D95CE1F2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rcRect/>
          <a:stretch/>
        </p:blipFill>
        <p:spPr>
          <a:xfrm>
            <a:off x="6539953" y="2851047"/>
            <a:ext cx="900000" cy="900000"/>
          </a:xfrm>
          <a:prstGeom prst="rect">
            <a:avLst/>
          </a:prstGeom>
        </p:spPr>
      </p:pic>
      <p:pic>
        <p:nvPicPr>
          <p:cNvPr id="80" name="Рисунок 79">
            <a:extLst>
              <a:ext uri="{FF2B5EF4-FFF2-40B4-BE49-F238E27FC236}">
                <a16:creationId xmlns:a16="http://schemas.microsoft.com/office/drawing/2014/main" id="{BD490C65-84BD-4B84-9A4C-12A9E6D72646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rcRect/>
          <a:stretch/>
        </p:blipFill>
        <p:spPr>
          <a:xfrm>
            <a:off x="4570084" y="2837622"/>
            <a:ext cx="900000" cy="900000"/>
          </a:xfrm>
          <a:prstGeom prst="rect">
            <a:avLst/>
          </a:prstGeom>
        </p:spPr>
      </p:pic>
      <p:pic>
        <p:nvPicPr>
          <p:cNvPr id="82" name="Рисунок 81">
            <a:extLst>
              <a:ext uri="{FF2B5EF4-FFF2-40B4-BE49-F238E27FC236}">
                <a16:creationId xmlns:a16="http://schemas.microsoft.com/office/drawing/2014/main" id="{F2622AD8-DF7F-4831-9CF3-18AC4A709483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rcRect/>
          <a:stretch/>
        </p:blipFill>
        <p:spPr>
          <a:xfrm>
            <a:off x="2606229" y="2837186"/>
            <a:ext cx="900000" cy="900000"/>
          </a:xfrm>
          <a:prstGeom prst="rect">
            <a:avLst/>
          </a:prstGeom>
        </p:spPr>
      </p:pic>
      <p:pic>
        <p:nvPicPr>
          <p:cNvPr id="84" name="Рисунок 83">
            <a:extLst>
              <a:ext uri="{FF2B5EF4-FFF2-40B4-BE49-F238E27FC236}">
                <a16:creationId xmlns:a16="http://schemas.microsoft.com/office/drawing/2014/main" id="{3BB355CE-702A-4D24-8260-7016AEE8280D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rcRect/>
          <a:stretch/>
        </p:blipFill>
        <p:spPr>
          <a:xfrm>
            <a:off x="2390523" y="4736795"/>
            <a:ext cx="900000" cy="900000"/>
          </a:xfrm>
          <a:prstGeom prst="rect">
            <a:avLst/>
          </a:prstGeom>
        </p:spPr>
      </p:pic>
      <p:pic>
        <p:nvPicPr>
          <p:cNvPr id="86" name="Рисунок 85">
            <a:extLst>
              <a:ext uri="{FF2B5EF4-FFF2-40B4-BE49-F238E27FC236}">
                <a16:creationId xmlns:a16="http://schemas.microsoft.com/office/drawing/2014/main" id="{7301DCCC-D361-436A-B411-D8F0F9C9A62A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rcRect/>
          <a:stretch/>
        </p:blipFill>
        <p:spPr>
          <a:xfrm>
            <a:off x="4076572" y="4718583"/>
            <a:ext cx="900000" cy="900000"/>
          </a:xfrm>
          <a:prstGeom prst="rect">
            <a:avLst/>
          </a:prstGeom>
        </p:spPr>
      </p:pic>
      <p:pic>
        <p:nvPicPr>
          <p:cNvPr id="88" name="Рисунок 87">
            <a:extLst>
              <a:ext uri="{FF2B5EF4-FFF2-40B4-BE49-F238E27FC236}">
                <a16:creationId xmlns:a16="http://schemas.microsoft.com/office/drawing/2014/main" id="{32CBE0A9-685A-41EE-84F4-FF0D15EFDE5F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rcRect/>
          <a:stretch/>
        </p:blipFill>
        <p:spPr>
          <a:xfrm>
            <a:off x="5762621" y="4720365"/>
            <a:ext cx="900000" cy="900000"/>
          </a:xfrm>
          <a:prstGeom prst="rect">
            <a:avLst/>
          </a:prstGeom>
        </p:spPr>
      </p:pic>
      <p:pic>
        <p:nvPicPr>
          <p:cNvPr id="90" name="Рисунок 89">
            <a:extLst>
              <a:ext uri="{FF2B5EF4-FFF2-40B4-BE49-F238E27FC236}">
                <a16:creationId xmlns:a16="http://schemas.microsoft.com/office/drawing/2014/main" id="{C75DE92F-88A6-4167-862B-964399C34105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rcRect/>
          <a:stretch/>
        </p:blipFill>
        <p:spPr>
          <a:xfrm>
            <a:off x="7448670" y="4718583"/>
            <a:ext cx="900000" cy="900000"/>
          </a:xfrm>
          <a:prstGeom prst="rect">
            <a:avLst/>
          </a:prstGeom>
        </p:spPr>
      </p:pic>
      <p:pic>
        <p:nvPicPr>
          <p:cNvPr id="92" name="Рисунок 91">
            <a:extLst>
              <a:ext uri="{FF2B5EF4-FFF2-40B4-BE49-F238E27FC236}">
                <a16:creationId xmlns:a16="http://schemas.microsoft.com/office/drawing/2014/main" id="{70D08352-E155-4AF8-9873-8DFCEF5AAC72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rcRect/>
          <a:stretch/>
        </p:blipFill>
        <p:spPr>
          <a:xfrm>
            <a:off x="9134719" y="4698286"/>
            <a:ext cx="900000" cy="900000"/>
          </a:xfrm>
          <a:prstGeom prst="rect">
            <a:avLst/>
          </a:prstGeom>
        </p:spPr>
      </p:pic>
      <p:pic>
        <p:nvPicPr>
          <p:cNvPr id="96" name="Рисунок 95">
            <a:extLst>
              <a:ext uri="{FF2B5EF4-FFF2-40B4-BE49-F238E27FC236}">
                <a16:creationId xmlns:a16="http://schemas.microsoft.com/office/drawing/2014/main" id="{333D729C-6BB8-45C1-A65A-D44F0D27EE7A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rcRect/>
          <a:stretch/>
        </p:blipFill>
        <p:spPr>
          <a:xfrm>
            <a:off x="10820767" y="4685891"/>
            <a:ext cx="900000" cy="900000"/>
          </a:xfrm>
          <a:prstGeom prst="rect">
            <a:avLst/>
          </a:prstGeom>
        </p:spPr>
      </p:pic>
      <p:pic>
        <p:nvPicPr>
          <p:cNvPr id="98" name="Рисунок 97">
            <a:extLst>
              <a:ext uri="{FF2B5EF4-FFF2-40B4-BE49-F238E27FC236}">
                <a16:creationId xmlns:a16="http://schemas.microsoft.com/office/drawing/2014/main" id="{62881E49-6699-4767-B94D-DDCDC1AE6009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rcRect/>
          <a:stretch/>
        </p:blipFill>
        <p:spPr>
          <a:xfrm>
            <a:off x="704474" y="4724400"/>
            <a:ext cx="900000" cy="900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A3EF277-1B8E-4E2B-8281-CFFA692F3EAD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685933" y="2837185"/>
            <a:ext cx="9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7144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34BEC0C-F8DE-423E-8065-474868D8CF93}"/>
              </a:ext>
            </a:extLst>
          </p:cNvPr>
          <p:cNvSpPr txBox="1"/>
          <p:nvPr/>
        </p:nvSpPr>
        <p:spPr>
          <a:xfrm>
            <a:off x="702315" y="1719631"/>
            <a:ext cx="857928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Datastore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73E6EF8-EC74-4781-8425-A044A3DA8862}"/>
              </a:ext>
            </a:extLst>
          </p:cNvPr>
          <p:cNvSpPr txBox="1"/>
          <p:nvPr/>
        </p:nvSpPr>
        <p:spPr>
          <a:xfrm>
            <a:off x="2483655" y="1719631"/>
            <a:ext cx="1180131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Free datastore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8599C09-30C7-489B-8773-097C92BE665E}"/>
              </a:ext>
            </a:extLst>
          </p:cNvPr>
          <p:cNvSpPr txBox="1"/>
          <p:nvPr/>
        </p:nvSpPr>
        <p:spPr>
          <a:xfrm>
            <a:off x="4627346" y="1720770"/>
            <a:ext cx="845103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Medium </a:t>
            </a:r>
            <a:br>
              <a:rPr lang="en-US" sz="1200" dirty="0"/>
            </a:br>
            <a:r>
              <a:rPr lang="en-US" sz="1200" dirty="0"/>
              <a:t>datastore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6FB98B-0809-411E-A6D9-F9DC9A78E50C}"/>
              </a:ext>
            </a:extLst>
          </p:cNvPr>
          <p:cNvSpPr txBox="1"/>
          <p:nvPr/>
        </p:nvSpPr>
        <p:spPr>
          <a:xfrm>
            <a:off x="6546800" y="1718736"/>
            <a:ext cx="893194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Backup </a:t>
            </a:r>
            <a:br>
              <a:rPr lang="en-US" sz="1200" dirty="0"/>
            </a:br>
            <a:r>
              <a:rPr lang="en-US" sz="1200" dirty="0"/>
              <a:t>Repository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60325B8-02A7-49AF-8E3E-D9C5EF18F3E6}"/>
              </a:ext>
            </a:extLst>
          </p:cNvPr>
          <p:cNvSpPr txBox="1"/>
          <p:nvPr/>
        </p:nvSpPr>
        <p:spPr>
          <a:xfrm>
            <a:off x="8282025" y="1713533"/>
            <a:ext cx="1234633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VBO Repository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255EFB6-68D7-4B53-B3A3-92035458A911}"/>
              </a:ext>
            </a:extLst>
          </p:cNvPr>
          <p:cNvSpPr txBox="1"/>
          <p:nvPr/>
        </p:nvSpPr>
        <p:spPr>
          <a:xfrm>
            <a:off x="10316598" y="1707437"/>
            <a:ext cx="1207382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VBR Repository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80FF1C4-2D14-46D1-979F-16563AAB4917}"/>
              </a:ext>
            </a:extLst>
          </p:cNvPr>
          <p:cNvSpPr txBox="1"/>
          <p:nvPr/>
        </p:nvSpPr>
        <p:spPr>
          <a:xfrm>
            <a:off x="422356" y="3747170"/>
            <a:ext cx="1412566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Scale-out Backup </a:t>
            </a:r>
            <a:br>
              <a:rPr lang="en-US" sz="1200" dirty="0"/>
            </a:br>
            <a:r>
              <a:rPr lang="en-US" sz="1200" dirty="0"/>
              <a:t>Repository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DEAC14D-AED8-4CD7-B5CA-BA88B3C15DFF}"/>
              </a:ext>
            </a:extLst>
          </p:cNvPr>
          <p:cNvSpPr txBox="1"/>
          <p:nvPr/>
        </p:nvSpPr>
        <p:spPr>
          <a:xfrm>
            <a:off x="4604468" y="3739010"/>
            <a:ext cx="893193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Windows </a:t>
            </a:r>
            <a:br>
              <a:rPr lang="en-US" sz="1200" dirty="0"/>
            </a:br>
            <a:r>
              <a:rPr lang="en-US" sz="1200" dirty="0"/>
              <a:t>Repository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B454058-5052-480E-B92C-028179BCE059}"/>
              </a:ext>
            </a:extLst>
          </p:cNvPr>
          <p:cNvSpPr txBox="1"/>
          <p:nvPr/>
        </p:nvSpPr>
        <p:spPr>
          <a:xfrm>
            <a:off x="8446135" y="3741548"/>
            <a:ext cx="893193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Cache</a:t>
            </a:r>
            <a:br>
              <a:rPr lang="en-US" sz="1200" dirty="0"/>
            </a:br>
            <a:r>
              <a:rPr lang="en-US" sz="1200" dirty="0"/>
              <a:t>Repository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28D79FD-359F-4846-BA9E-6D1B0314FDD6}"/>
              </a:ext>
            </a:extLst>
          </p:cNvPr>
          <p:cNvSpPr txBox="1"/>
          <p:nvPr/>
        </p:nvSpPr>
        <p:spPr>
          <a:xfrm>
            <a:off x="437348" y="5835172"/>
            <a:ext cx="1393331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SOBR </a:t>
            </a:r>
          </a:p>
          <a:p>
            <a:pPr algn="ctr"/>
            <a:r>
              <a:rPr lang="en-US" sz="1200" dirty="0"/>
              <a:t>Performance Tier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A6EE31D-DD19-4299-80C9-92055D7A4731}"/>
              </a:ext>
            </a:extLst>
          </p:cNvPr>
          <p:cNvSpPr txBox="1"/>
          <p:nvPr/>
        </p:nvSpPr>
        <p:spPr>
          <a:xfrm>
            <a:off x="2501328" y="5828928"/>
            <a:ext cx="1130438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SOBR </a:t>
            </a:r>
          </a:p>
          <a:p>
            <a:pPr algn="ctr"/>
            <a:r>
              <a:rPr lang="en-US" sz="1200" dirty="0"/>
              <a:t>Capacity Tier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4AFF83F-E5E2-421A-8900-13AD9450D011}"/>
              </a:ext>
            </a:extLst>
          </p:cNvPr>
          <p:cNvSpPr txBox="1"/>
          <p:nvPr/>
        </p:nvSpPr>
        <p:spPr>
          <a:xfrm>
            <a:off x="2618335" y="3737007"/>
            <a:ext cx="893193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Linux </a:t>
            </a:r>
            <a:br>
              <a:rPr lang="en-US" sz="1200" dirty="0"/>
            </a:br>
            <a:r>
              <a:rPr lang="en-US" sz="1200" dirty="0"/>
              <a:t>Repository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39CC55-6CCF-4657-A0BD-7DE87B334ACC}"/>
              </a:ext>
            </a:extLst>
          </p:cNvPr>
          <p:cNvSpPr txBox="1"/>
          <p:nvPr/>
        </p:nvSpPr>
        <p:spPr>
          <a:xfrm>
            <a:off x="10476592" y="3729387"/>
            <a:ext cx="893194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Shared</a:t>
            </a:r>
            <a:br>
              <a:rPr lang="en-US" sz="1200" dirty="0"/>
            </a:br>
            <a:r>
              <a:rPr lang="en-US" sz="1200" dirty="0"/>
              <a:t>Repository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5297D38-12DC-49B7-AAA9-B7BB8BDF2C16}"/>
              </a:ext>
            </a:extLst>
          </p:cNvPr>
          <p:cNvSpPr txBox="1"/>
          <p:nvPr/>
        </p:nvSpPr>
        <p:spPr>
          <a:xfrm>
            <a:off x="4538608" y="5829840"/>
            <a:ext cx="1019831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SOBR </a:t>
            </a:r>
          </a:p>
          <a:p>
            <a:pPr algn="ctr"/>
            <a:r>
              <a:rPr lang="en-US" sz="1200" dirty="0"/>
              <a:t>Archive Tier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98E5709-F1BC-41B8-A22F-802E5461B149}"/>
              </a:ext>
            </a:extLst>
          </p:cNvPr>
          <p:cNvSpPr txBox="1"/>
          <p:nvPr/>
        </p:nvSpPr>
        <p:spPr>
          <a:xfrm>
            <a:off x="6553131" y="3741092"/>
            <a:ext cx="893193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Cloud </a:t>
            </a:r>
            <a:br>
              <a:rPr lang="en-US" sz="1200" dirty="0"/>
            </a:br>
            <a:r>
              <a:rPr lang="en-US" sz="1200" dirty="0"/>
              <a:t>Repository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8748769-5D67-48EC-885C-EDFCA5E7DA63}"/>
              </a:ext>
            </a:extLst>
          </p:cNvPr>
          <p:cNvSpPr txBox="1"/>
          <p:nvPr/>
        </p:nvSpPr>
        <p:spPr>
          <a:xfrm>
            <a:off x="6349472" y="5834920"/>
            <a:ext cx="1285929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Hardened </a:t>
            </a:r>
            <a:br>
              <a:rPr lang="en-US" sz="1200" dirty="0"/>
            </a:br>
            <a:r>
              <a:rPr lang="en-US" sz="1200" dirty="0"/>
              <a:t>Linux Repository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4CBA7BA-1D77-4892-B118-727DCE0651D3}"/>
              </a:ext>
            </a:extLst>
          </p:cNvPr>
          <p:cNvSpPr txBox="1"/>
          <p:nvPr/>
        </p:nvSpPr>
        <p:spPr>
          <a:xfrm>
            <a:off x="389258" y="237042"/>
            <a:ext cx="13196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B336"/>
                </a:solidFill>
              </a:rPr>
              <a:t>Datastores</a:t>
            </a:r>
            <a:endParaRPr lang="ru-RU" dirty="0"/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667CC3F2-A9A6-4786-A7B2-6351AE7738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73978" y="626667"/>
            <a:ext cx="900000" cy="900000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406F9C43-3FDD-4361-BFA3-7505631DB2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318706" y="626667"/>
            <a:ext cx="900000" cy="900000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354DC649-0B00-476C-B5F2-882D5007FB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600716" y="626667"/>
            <a:ext cx="900000" cy="900000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5D8308F0-F1F0-483D-8F16-35C873E9B88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4601425" y="626667"/>
            <a:ext cx="900000" cy="900000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892A8AB8-F8FA-4E5D-91B3-C0624837E14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6546113" y="626667"/>
            <a:ext cx="900000" cy="900000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0EE72AE8-6FF6-4EA2-8007-2E6D80542C7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>
          <a:xfrm>
            <a:off x="10449969" y="626667"/>
            <a:ext cx="900000" cy="900000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3E9811E7-9BAD-4C44-8BF3-8FE8D71A154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>
          <a:xfrm>
            <a:off x="8442731" y="626667"/>
            <a:ext cx="900000" cy="9000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9CEE17FA-0DF4-4CA1-BB98-9F9E010E404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/>
        </p:blipFill>
        <p:spPr>
          <a:xfrm>
            <a:off x="10451781" y="2662688"/>
            <a:ext cx="900000" cy="900000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A5687D3F-7810-4B8D-89F0-19B74C382E5F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/>
        </p:blipFill>
        <p:spPr>
          <a:xfrm>
            <a:off x="4608068" y="2652528"/>
            <a:ext cx="900000" cy="900000"/>
          </a:xfrm>
          <a:prstGeom prst="rect">
            <a:avLst/>
          </a:prstGeom>
        </p:spPr>
      </p:pic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66BA9F5C-5AE8-42CF-9B22-2AFA9FBBBBD3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/>
          <a:stretch/>
        </p:blipFill>
        <p:spPr>
          <a:xfrm>
            <a:off x="6539039" y="2662688"/>
            <a:ext cx="900000" cy="900000"/>
          </a:xfrm>
          <a:prstGeom prst="rect">
            <a:avLst/>
          </a:prstGeom>
        </p:spPr>
      </p:pic>
      <p:pic>
        <p:nvPicPr>
          <p:cNvPr id="52" name="Рисунок 51">
            <a:extLst>
              <a:ext uri="{FF2B5EF4-FFF2-40B4-BE49-F238E27FC236}">
                <a16:creationId xmlns:a16="http://schemas.microsoft.com/office/drawing/2014/main" id="{706EE1C1-399D-4A6F-B5A6-03024B1783D3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/>
          <a:stretch/>
        </p:blipFill>
        <p:spPr>
          <a:xfrm>
            <a:off x="8459850" y="2652528"/>
            <a:ext cx="900000" cy="900000"/>
          </a:xfrm>
          <a:prstGeom prst="rect">
            <a:avLst/>
          </a:prstGeom>
        </p:spPr>
      </p:pic>
      <p:pic>
        <p:nvPicPr>
          <p:cNvPr id="54" name="Рисунок 53">
            <a:extLst>
              <a:ext uri="{FF2B5EF4-FFF2-40B4-BE49-F238E27FC236}">
                <a16:creationId xmlns:a16="http://schemas.microsoft.com/office/drawing/2014/main" id="{22478DDD-17C7-4CE1-BCF7-0B2CAD1F5835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rcRect/>
          <a:stretch/>
        </p:blipFill>
        <p:spPr>
          <a:xfrm>
            <a:off x="675006" y="2662688"/>
            <a:ext cx="900000" cy="900000"/>
          </a:xfrm>
          <a:prstGeom prst="rect">
            <a:avLst/>
          </a:prstGeom>
        </p:spPr>
      </p:pic>
      <p:pic>
        <p:nvPicPr>
          <p:cNvPr id="58" name="Рисунок 57">
            <a:extLst>
              <a:ext uri="{FF2B5EF4-FFF2-40B4-BE49-F238E27FC236}">
                <a16:creationId xmlns:a16="http://schemas.microsoft.com/office/drawing/2014/main" id="{CDD59D64-2203-4157-97EE-63C63F24CAAD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/>
          <a:stretch/>
        </p:blipFill>
        <p:spPr>
          <a:xfrm>
            <a:off x="662390" y="4724400"/>
            <a:ext cx="900000" cy="900000"/>
          </a:xfrm>
          <a:prstGeom prst="rect">
            <a:avLst/>
          </a:prstGeom>
        </p:spPr>
      </p:pic>
      <p:pic>
        <p:nvPicPr>
          <p:cNvPr id="60" name="Рисунок 59">
            <a:extLst>
              <a:ext uri="{FF2B5EF4-FFF2-40B4-BE49-F238E27FC236}">
                <a16:creationId xmlns:a16="http://schemas.microsoft.com/office/drawing/2014/main" id="{0E4B2E19-BA07-471F-813D-82DC55B5384B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rcRect/>
          <a:stretch/>
        </p:blipFill>
        <p:spPr>
          <a:xfrm>
            <a:off x="2600716" y="4724400"/>
            <a:ext cx="900000" cy="900000"/>
          </a:xfrm>
          <a:prstGeom prst="rect">
            <a:avLst/>
          </a:prstGeom>
        </p:spPr>
      </p:pic>
      <p:pic>
        <p:nvPicPr>
          <p:cNvPr id="62" name="Рисунок 61">
            <a:extLst>
              <a:ext uri="{FF2B5EF4-FFF2-40B4-BE49-F238E27FC236}">
                <a16:creationId xmlns:a16="http://schemas.microsoft.com/office/drawing/2014/main" id="{4043C6FC-CB53-4DF2-8B5D-689A4B334A5B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rcRect/>
          <a:stretch/>
        </p:blipFill>
        <p:spPr>
          <a:xfrm>
            <a:off x="4584655" y="4724400"/>
            <a:ext cx="900000" cy="900000"/>
          </a:xfrm>
          <a:prstGeom prst="rect">
            <a:avLst/>
          </a:prstGeom>
        </p:spPr>
      </p:pic>
      <p:grpSp>
        <p:nvGrpSpPr>
          <p:cNvPr id="27" name="Graphic 20">
            <a:extLst>
              <a:ext uri="{FF2B5EF4-FFF2-40B4-BE49-F238E27FC236}">
                <a16:creationId xmlns:a16="http://schemas.microsoft.com/office/drawing/2014/main" id="{180B4F23-889C-4D43-6A94-C2BE673BF14D}"/>
              </a:ext>
            </a:extLst>
          </p:cNvPr>
          <p:cNvGrpSpPr>
            <a:grpSpLocks noChangeAspect="1"/>
          </p:cNvGrpSpPr>
          <p:nvPr/>
        </p:nvGrpSpPr>
        <p:grpSpPr>
          <a:xfrm>
            <a:off x="2600716" y="2657659"/>
            <a:ext cx="900000" cy="900000"/>
            <a:chOff x="5819083" y="3194050"/>
            <a:chExt cx="469900" cy="469900"/>
          </a:xfrm>
        </p:grpSpPr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5FD3BA4E-E66C-3FE1-43FF-5E1733DAB0DE}"/>
                </a:ext>
              </a:extLst>
            </p:cNvPr>
            <p:cNvSpPr/>
            <p:nvPr/>
          </p:nvSpPr>
          <p:spPr>
            <a:xfrm>
              <a:off x="5819083" y="3194050"/>
              <a:ext cx="469900" cy="469900"/>
            </a:xfrm>
            <a:custGeom>
              <a:avLst/>
              <a:gdLst>
                <a:gd name="connsiteX0" fmla="*/ 0 w 469900"/>
                <a:gd name="connsiteY0" fmla="*/ 0 h 469900"/>
                <a:gd name="connsiteX1" fmla="*/ 469900 w 469900"/>
                <a:gd name="connsiteY1" fmla="*/ 0 h 469900"/>
                <a:gd name="connsiteX2" fmla="*/ 469900 w 469900"/>
                <a:gd name="connsiteY2" fmla="*/ 469900 h 469900"/>
                <a:gd name="connsiteX3" fmla="*/ 0 w 469900"/>
                <a:gd name="connsiteY3" fmla="*/ 469900 h 469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9900" h="469900">
                  <a:moveTo>
                    <a:pt x="0" y="0"/>
                  </a:moveTo>
                  <a:lnTo>
                    <a:pt x="469900" y="0"/>
                  </a:lnTo>
                  <a:lnTo>
                    <a:pt x="469900" y="469900"/>
                  </a:lnTo>
                  <a:lnTo>
                    <a:pt x="0" y="469900"/>
                  </a:ln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grpSp>
          <p:nvGrpSpPr>
            <p:cNvPr id="31" name="Graphic 20">
              <a:extLst>
                <a:ext uri="{FF2B5EF4-FFF2-40B4-BE49-F238E27FC236}">
                  <a16:creationId xmlns:a16="http://schemas.microsoft.com/office/drawing/2014/main" id="{BB3E748F-9258-E96D-A999-7A8CC1229A6B}"/>
                </a:ext>
              </a:extLst>
            </p:cNvPr>
            <p:cNvGrpSpPr/>
            <p:nvPr/>
          </p:nvGrpSpPr>
          <p:grpSpPr>
            <a:xfrm>
              <a:off x="5875471" y="3250438"/>
              <a:ext cx="272542" cy="333629"/>
              <a:chOff x="5875471" y="3250438"/>
              <a:chExt cx="272542" cy="333629"/>
            </a:xfrm>
            <a:solidFill>
              <a:srgbClr val="505861"/>
            </a:solidFill>
          </p:grpSpPr>
          <p:sp>
            <p:nvSpPr>
              <p:cNvPr id="33" name="Freeform 32">
                <a:extLst>
                  <a:ext uri="{FF2B5EF4-FFF2-40B4-BE49-F238E27FC236}">
                    <a16:creationId xmlns:a16="http://schemas.microsoft.com/office/drawing/2014/main" id="{BA183129-51C1-ED77-E37B-6CFF0CFECA15}"/>
                  </a:ext>
                </a:extLst>
              </p:cNvPr>
              <p:cNvSpPr/>
              <p:nvPr/>
            </p:nvSpPr>
            <p:spPr>
              <a:xfrm>
                <a:off x="5875471" y="3250438"/>
                <a:ext cx="272542" cy="79883"/>
              </a:xfrm>
              <a:custGeom>
                <a:avLst/>
                <a:gdLst>
                  <a:gd name="connsiteX0" fmla="*/ 263144 w 272542"/>
                  <a:gd name="connsiteY0" fmla="*/ 0 h 79883"/>
                  <a:gd name="connsiteX1" fmla="*/ 272542 w 272542"/>
                  <a:gd name="connsiteY1" fmla="*/ 9398 h 79883"/>
                  <a:gd name="connsiteX2" fmla="*/ 272542 w 272542"/>
                  <a:gd name="connsiteY2" fmla="*/ 70485 h 79883"/>
                  <a:gd name="connsiteX3" fmla="*/ 263144 w 272542"/>
                  <a:gd name="connsiteY3" fmla="*/ 79883 h 79883"/>
                  <a:gd name="connsiteX4" fmla="*/ 9398 w 272542"/>
                  <a:gd name="connsiteY4" fmla="*/ 79883 h 79883"/>
                  <a:gd name="connsiteX5" fmla="*/ 0 w 272542"/>
                  <a:gd name="connsiteY5" fmla="*/ 70485 h 79883"/>
                  <a:gd name="connsiteX6" fmla="*/ 0 w 272542"/>
                  <a:gd name="connsiteY6" fmla="*/ 9398 h 79883"/>
                  <a:gd name="connsiteX7" fmla="*/ 9398 w 272542"/>
                  <a:gd name="connsiteY7" fmla="*/ 0 h 79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2542" h="79883">
                    <a:moveTo>
                      <a:pt x="263144" y="0"/>
                    </a:moveTo>
                    <a:cubicBezTo>
                      <a:pt x="268334" y="0"/>
                      <a:pt x="272542" y="4208"/>
                      <a:pt x="272542" y="9398"/>
                    </a:cubicBezTo>
                    <a:lnTo>
                      <a:pt x="272542" y="70485"/>
                    </a:lnTo>
                    <a:cubicBezTo>
                      <a:pt x="272542" y="75675"/>
                      <a:pt x="268334" y="79883"/>
                      <a:pt x="263144" y="79883"/>
                    </a:cubicBezTo>
                    <a:lnTo>
                      <a:pt x="9398" y="79883"/>
                    </a:lnTo>
                    <a:cubicBezTo>
                      <a:pt x="4208" y="79883"/>
                      <a:pt x="0" y="75675"/>
                      <a:pt x="0" y="70485"/>
                    </a:cubicBezTo>
                    <a:lnTo>
                      <a:pt x="0" y="9398"/>
                    </a:lnTo>
                    <a:cubicBezTo>
                      <a:pt x="0" y="4208"/>
                      <a:pt x="4208" y="0"/>
                      <a:pt x="9398" y="0"/>
                    </a:cubicBezTo>
                    <a:close/>
                  </a:path>
                </a:pathLst>
              </a:custGeom>
              <a:solidFill>
                <a:srgbClr val="505861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35" name="Freeform 34">
                <a:extLst>
                  <a:ext uri="{FF2B5EF4-FFF2-40B4-BE49-F238E27FC236}">
                    <a16:creationId xmlns:a16="http://schemas.microsoft.com/office/drawing/2014/main" id="{53B8E3B0-BB1A-C3DD-249A-EEF2CF166AAA}"/>
                  </a:ext>
                </a:extLst>
              </p:cNvPr>
              <p:cNvSpPr/>
              <p:nvPr/>
            </p:nvSpPr>
            <p:spPr>
              <a:xfrm>
                <a:off x="5875471" y="3377311"/>
                <a:ext cx="272542" cy="79883"/>
              </a:xfrm>
              <a:custGeom>
                <a:avLst/>
                <a:gdLst>
                  <a:gd name="connsiteX0" fmla="*/ 263144 w 272542"/>
                  <a:gd name="connsiteY0" fmla="*/ 0 h 79883"/>
                  <a:gd name="connsiteX1" fmla="*/ 272542 w 272542"/>
                  <a:gd name="connsiteY1" fmla="*/ 9398 h 79883"/>
                  <a:gd name="connsiteX2" fmla="*/ 272542 w 272542"/>
                  <a:gd name="connsiteY2" fmla="*/ 70485 h 79883"/>
                  <a:gd name="connsiteX3" fmla="*/ 263144 w 272542"/>
                  <a:gd name="connsiteY3" fmla="*/ 79883 h 79883"/>
                  <a:gd name="connsiteX4" fmla="*/ 9398 w 272542"/>
                  <a:gd name="connsiteY4" fmla="*/ 79883 h 79883"/>
                  <a:gd name="connsiteX5" fmla="*/ 0 w 272542"/>
                  <a:gd name="connsiteY5" fmla="*/ 70485 h 79883"/>
                  <a:gd name="connsiteX6" fmla="*/ 0 w 272542"/>
                  <a:gd name="connsiteY6" fmla="*/ 9398 h 79883"/>
                  <a:gd name="connsiteX7" fmla="*/ 9398 w 272542"/>
                  <a:gd name="connsiteY7" fmla="*/ 0 h 79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2542" h="79883">
                    <a:moveTo>
                      <a:pt x="263144" y="0"/>
                    </a:moveTo>
                    <a:cubicBezTo>
                      <a:pt x="268334" y="0"/>
                      <a:pt x="272542" y="4208"/>
                      <a:pt x="272542" y="9398"/>
                    </a:cubicBezTo>
                    <a:lnTo>
                      <a:pt x="272542" y="70485"/>
                    </a:lnTo>
                    <a:cubicBezTo>
                      <a:pt x="272542" y="75675"/>
                      <a:pt x="268334" y="79883"/>
                      <a:pt x="263144" y="79883"/>
                    </a:cubicBezTo>
                    <a:lnTo>
                      <a:pt x="9398" y="79883"/>
                    </a:lnTo>
                    <a:cubicBezTo>
                      <a:pt x="4208" y="79883"/>
                      <a:pt x="0" y="75675"/>
                      <a:pt x="0" y="70485"/>
                    </a:cubicBezTo>
                    <a:lnTo>
                      <a:pt x="0" y="9398"/>
                    </a:lnTo>
                    <a:cubicBezTo>
                      <a:pt x="0" y="4208"/>
                      <a:pt x="4208" y="0"/>
                      <a:pt x="9398" y="0"/>
                    </a:cubicBezTo>
                    <a:close/>
                  </a:path>
                </a:pathLst>
              </a:custGeom>
              <a:solidFill>
                <a:srgbClr val="505861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37" name="Freeform 36">
                <a:extLst>
                  <a:ext uri="{FF2B5EF4-FFF2-40B4-BE49-F238E27FC236}">
                    <a16:creationId xmlns:a16="http://schemas.microsoft.com/office/drawing/2014/main" id="{F416A502-3637-DEDE-A0D8-FB2A29C0456E}"/>
                  </a:ext>
                </a:extLst>
              </p:cNvPr>
              <p:cNvSpPr/>
              <p:nvPr/>
            </p:nvSpPr>
            <p:spPr>
              <a:xfrm>
                <a:off x="5875471" y="3504184"/>
                <a:ext cx="272542" cy="79883"/>
              </a:xfrm>
              <a:custGeom>
                <a:avLst/>
                <a:gdLst>
                  <a:gd name="connsiteX0" fmla="*/ 263144 w 272542"/>
                  <a:gd name="connsiteY0" fmla="*/ 0 h 79883"/>
                  <a:gd name="connsiteX1" fmla="*/ 272542 w 272542"/>
                  <a:gd name="connsiteY1" fmla="*/ 9398 h 79883"/>
                  <a:gd name="connsiteX2" fmla="*/ 272542 w 272542"/>
                  <a:gd name="connsiteY2" fmla="*/ 70485 h 79883"/>
                  <a:gd name="connsiteX3" fmla="*/ 263144 w 272542"/>
                  <a:gd name="connsiteY3" fmla="*/ 79883 h 79883"/>
                  <a:gd name="connsiteX4" fmla="*/ 9398 w 272542"/>
                  <a:gd name="connsiteY4" fmla="*/ 79883 h 79883"/>
                  <a:gd name="connsiteX5" fmla="*/ 0 w 272542"/>
                  <a:gd name="connsiteY5" fmla="*/ 70485 h 79883"/>
                  <a:gd name="connsiteX6" fmla="*/ 0 w 272542"/>
                  <a:gd name="connsiteY6" fmla="*/ 9398 h 79883"/>
                  <a:gd name="connsiteX7" fmla="*/ 9398 w 272542"/>
                  <a:gd name="connsiteY7" fmla="*/ 0 h 79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2542" h="79883">
                    <a:moveTo>
                      <a:pt x="263144" y="0"/>
                    </a:moveTo>
                    <a:cubicBezTo>
                      <a:pt x="268334" y="0"/>
                      <a:pt x="272542" y="4208"/>
                      <a:pt x="272542" y="9398"/>
                    </a:cubicBezTo>
                    <a:lnTo>
                      <a:pt x="272542" y="70485"/>
                    </a:lnTo>
                    <a:cubicBezTo>
                      <a:pt x="272542" y="75675"/>
                      <a:pt x="268334" y="79883"/>
                      <a:pt x="263144" y="79883"/>
                    </a:cubicBezTo>
                    <a:lnTo>
                      <a:pt x="9398" y="79883"/>
                    </a:lnTo>
                    <a:cubicBezTo>
                      <a:pt x="4208" y="79883"/>
                      <a:pt x="0" y="75675"/>
                      <a:pt x="0" y="70485"/>
                    </a:cubicBezTo>
                    <a:lnTo>
                      <a:pt x="0" y="9398"/>
                    </a:lnTo>
                    <a:cubicBezTo>
                      <a:pt x="0" y="4208"/>
                      <a:pt x="4208" y="0"/>
                      <a:pt x="9398" y="0"/>
                    </a:cubicBezTo>
                    <a:close/>
                  </a:path>
                </a:pathLst>
              </a:custGeom>
              <a:solidFill>
                <a:srgbClr val="505861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38" name="Freeform 37">
                <a:extLst>
                  <a:ext uri="{FF2B5EF4-FFF2-40B4-BE49-F238E27FC236}">
                    <a16:creationId xmlns:a16="http://schemas.microsoft.com/office/drawing/2014/main" id="{37F68DAE-F476-7337-5CFE-2E4518C4D946}"/>
                  </a:ext>
                </a:extLst>
              </p:cNvPr>
              <p:cNvSpPr/>
              <p:nvPr/>
            </p:nvSpPr>
            <p:spPr>
              <a:xfrm>
                <a:off x="5894267" y="3344418"/>
                <a:ext cx="234950" cy="18796"/>
              </a:xfrm>
              <a:custGeom>
                <a:avLst/>
                <a:gdLst>
                  <a:gd name="connsiteX0" fmla="*/ 225552 w 234950"/>
                  <a:gd name="connsiteY0" fmla="*/ 0 h 18796"/>
                  <a:gd name="connsiteX1" fmla="*/ 234950 w 234950"/>
                  <a:gd name="connsiteY1" fmla="*/ 9398 h 18796"/>
                  <a:gd name="connsiteX2" fmla="*/ 234950 w 234950"/>
                  <a:gd name="connsiteY2" fmla="*/ 9398 h 18796"/>
                  <a:gd name="connsiteX3" fmla="*/ 225552 w 234950"/>
                  <a:gd name="connsiteY3" fmla="*/ 18796 h 18796"/>
                  <a:gd name="connsiteX4" fmla="*/ 9398 w 234950"/>
                  <a:gd name="connsiteY4" fmla="*/ 18796 h 18796"/>
                  <a:gd name="connsiteX5" fmla="*/ 0 w 234950"/>
                  <a:gd name="connsiteY5" fmla="*/ 9398 h 18796"/>
                  <a:gd name="connsiteX6" fmla="*/ 0 w 234950"/>
                  <a:gd name="connsiteY6" fmla="*/ 9398 h 18796"/>
                  <a:gd name="connsiteX7" fmla="*/ 9398 w 234950"/>
                  <a:gd name="connsiteY7" fmla="*/ 0 h 18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4950" h="18796">
                    <a:moveTo>
                      <a:pt x="225552" y="0"/>
                    </a:moveTo>
                    <a:cubicBezTo>
                      <a:pt x="230742" y="0"/>
                      <a:pt x="234950" y="4208"/>
                      <a:pt x="234950" y="9398"/>
                    </a:cubicBezTo>
                    <a:lnTo>
                      <a:pt x="234950" y="9398"/>
                    </a:lnTo>
                    <a:cubicBezTo>
                      <a:pt x="234950" y="14588"/>
                      <a:pt x="230742" y="18796"/>
                      <a:pt x="225552" y="18796"/>
                    </a:cubicBezTo>
                    <a:lnTo>
                      <a:pt x="9398" y="18796"/>
                    </a:lnTo>
                    <a:cubicBezTo>
                      <a:pt x="4208" y="18796"/>
                      <a:pt x="0" y="14588"/>
                      <a:pt x="0" y="9398"/>
                    </a:cubicBezTo>
                    <a:lnTo>
                      <a:pt x="0" y="9398"/>
                    </a:lnTo>
                    <a:cubicBezTo>
                      <a:pt x="0" y="4208"/>
                      <a:pt x="4208" y="0"/>
                      <a:pt x="9398" y="0"/>
                    </a:cubicBezTo>
                    <a:close/>
                  </a:path>
                </a:pathLst>
              </a:custGeom>
              <a:solidFill>
                <a:srgbClr val="505861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39" name="Freeform 38">
                <a:extLst>
                  <a:ext uri="{FF2B5EF4-FFF2-40B4-BE49-F238E27FC236}">
                    <a16:creationId xmlns:a16="http://schemas.microsoft.com/office/drawing/2014/main" id="{E2B56856-AADF-F9BA-5EB7-880605A839DF}"/>
                  </a:ext>
                </a:extLst>
              </p:cNvPr>
              <p:cNvSpPr/>
              <p:nvPr/>
            </p:nvSpPr>
            <p:spPr>
              <a:xfrm>
                <a:off x="5894267" y="3471291"/>
                <a:ext cx="234950" cy="18796"/>
              </a:xfrm>
              <a:custGeom>
                <a:avLst/>
                <a:gdLst>
                  <a:gd name="connsiteX0" fmla="*/ 225552 w 234950"/>
                  <a:gd name="connsiteY0" fmla="*/ 0 h 18796"/>
                  <a:gd name="connsiteX1" fmla="*/ 234950 w 234950"/>
                  <a:gd name="connsiteY1" fmla="*/ 9398 h 18796"/>
                  <a:gd name="connsiteX2" fmla="*/ 234950 w 234950"/>
                  <a:gd name="connsiteY2" fmla="*/ 9398 h 18796"/>
                  <a:gd name="connsiteX3" fmla="*/ 225552 w 234950"/>
                  <a:gd name="connsiteY3" fmla="*/ 18796 h 18796"/>
                  <a:gd name="connsiteX4" fmla="*/ 9398 w 234950"/>
                  <a:gd name="connsiteY4" fmla="*/ 18796 h 18796"/>
                  <a:gd name="connsiteX5" fmla="*/ 0 w 234950"/>
                  <a:gd name="connsiteY5" fmla="*/ 9398 h 18796"/>
                  <a:gd name="connsiteX6" fmla="*/ 0 w 234950"/>
                  <a:gd name="connsiteY6" fmla="*/ 9398 h 18796"/>
                  <a:gd name="connsiteX7" fmla="*/ 9398 w 234950"/>
                  <a:gd name="connsiteY7" fmla="*/ 0 h 18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4950" h="18796">
                    <a:moveTo>
                      <a:pt x="225552" y="0"/>
                    </a:moveTo>
                    <a:cubicBezTo>
                      <a:pt x="230742" y="0"/>
                      <a:pt x="234950" y="4208"/>
                      <a:pt x="234950" y="9398"/>
                    </a:cubicBezTo>
                    <a:lnTo>
                      <a:pt x="234950" y="9398"/>
                    </a:lnTo>
                    <a:cubicBezTo>
                      <a:pt x="234950" y="14588"/>
                      <a:pt x="230742" y="18796"/>
                      <a:pt x="225552" y="18796"/>
                    </a:cubicBezTo>
                    <a:lnTo>
                      <a:pt x="9398" y="18796"/>
                    </a:lnTo>
                    <a:cubicBezTo>
                      <a:pt x="4208" y="18796"/>
                      <a:pt x="0" y="14588"/>
                      <a:pt x="0" y="9398"/>
                    </a:cubicBezTo>
                    <a:lnTo>
                      <a:pt x="0" y="9398"/>
                    </a:lnTo>
                    <a:cubicBezTo>
                      <a:pt x="0" y="4208"/>
                      <a:pt x="4208" y="0"/>
                      <a:pt x="9398" y="0"/>
                    </a:cubicBezTo>
                    <a:close/>
                  </a:path>
                </a:pathLst>
              </a:custGeom>
              <a:solidFill>
                <a:srgbClr val="505861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</p:grpSp>
        <p:grpSp>
          <p:nvGrpSpPr>
            <p:cNvPr id="40" name="Graphic 20">
              <a:extLst>
                <a:ext uri="{FF2B5EF4-FFF2-40B4-BE49-F238E27FC236}">
                  <a16:creationId xmlns:a16="http://schemas.microsoft.com/office/drawing/2014/main" id="{2C977448-8E84-A585-7098-01A915B7B642}"/>
                </a:ext>
              </a:extLst>
            </p:cNvPr>
            <p:cNvGrpSpPr/>
            <p:nvPr/>
          </p:nvGrpSpPr>
          <p:grpSpPr>
            <a:xfrm>
              <a:off x="6021046" y="3396107"/>
              <a:ext cx="235043" cy="235043"/>
              <a:chOff x="6021046" y="3396107"/>
              <a:chExt cx="235043" cy="235043"/>
            </a:xfrm>
          </p:grpSpPr>
          <p:sp>
            <p:nvSpPr>
              <p:cNvPr id="41" name="Freeform 40">
                <a:extLst>
                  <a:ext uri="{FF2B5EF4-FFF2-40B4-BE49-F238E27FC236}">
                    <a16:creationId xmlns:a16="http://schemas.microsoft.com/office/drawing/2014/main" id="{C432A8DE-C820-0577-DC15-6ED35221BCA0}"/>
                  </a:ext>
                </a:extLst>
              </p:cNvPr>
              <p:cNvSpPr/>
              <p:nvPr/>
            </p:nvSpPr>
            <p:spPr>
              <a:xfrm>
                <a:off x="6028188" y="3403155"/>
                <a:ext cx="220853" cy="220853"/>
              </a:xfrm>
              <a:custGeom>
                <a:avLst/>
                <a:gdLst>
                  <a:gd name="connsiteX0" fmla="*/ 194069 w 220853"/>
                  <a:gd name="connsiteY0" fmla="*/ 0 h 220853"/>
                  <a:gd name="connsiteX1" fmla="*/ 220853 w 220853"/>
                  <a:gd name="connsiteY1" fmla="*/ 26784 h 220853"/>
                  <a:gd name="connsiteX2" fmla="*/ 220853 w 220853"/>
                  <a:gd name="connsiteY2" fmla="*/ 194069 h 220853"/>
                  <a:gd name="connsiteX3" fmla="*/ 194069 w 220853"/>
                  <a:gd name="connsiteY3" fmla="*/ 220853 h 220853"/>
                  <a:gd name="connsiteX4" fmla="*/ 26784 w 220853"/>
                  <a:gd name="connsiteY4" fmla="*/ 220853 h 220853"/>
                  <a:gd name="connsiteX5" fmla="*/ 0 w 220853"/>
                  <a:gd name="connsiteY5" fmla="*/ 194069 h 220853"/>
                  <a:gd name="connsiteX6" fmla="*/ 0 w 220853"/>
                  <a:gd name="connsiteY6" fmla="*/ 26784 h 220853"/>
                  <a:gd name="connsiteX7" fmla="*/ 26784 w 220853"/>
                  <a:gd name="connsiteY7" fmla="*/ 0 h 220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0853" h="220853">
                    <a:moveTo>
                      <a:pt x="194069" y="0"/>
                    </a:moveTo>
                    <a:cubicBezTo>
                      <a:pt x="208861" y="0"/>
                      <a:pt x="220853" y="11992"/>
                      <a:pt x="220853" y="26784"/>
                    </a:cubicBezTo>
                    <a:lnTo>
                      <a:pt x="220853" y="194069"/>
                    </a:lnTo>
                    <a:cubicBezTo>
                      <a:pt x="220853" y="208861"/>
                      <a:pt x="208861" y="220853"/>
                      <a:pt x="194069" y="220853"/>
                    </a:cubicBezTo>
                    <a:lnTo>
                      <a:pt x="26784" y="220853"/>
                    </a:lnTo>
                    <a:cubicBezTo>
                      <a:pt x="11992" y="220853"/>
                      <a:pt x="0" y="208861"/>
                      <a:pt x="0" y="194069"/>
                    </a:cubicBezTo>
                    <a:lnTo>
                      <a:pt x="0" y="26784"/>
                    </a:lnTo>
                    <a:cubicBezTo>
                      <a:pt x="0" y="11992"/>
                      <a:pt x="11992" y="0"/>
                      <a:pt x="26784" y="0"/>
                    </a:cubicBezTo>
                    <a:close/>
                  </a:path>
                </a:pathLst>
              </a:custGeom>
              <a:solidFill>
                <a:srgbClr val="00D15F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43" name="Freeform 42">
                <a:extLst>
                  <a:ext uri="{FF2B5EF4-FFF2-40B4-BE49-F238E27FC236}">
                    <a16:creationId xmlns:a16="http://schemas.microsoft.com/office/drawing/2014/main" id="{EAE65D76-5104-1E27-686D-B4CC14FE6424}"/>
                  </a:ext>
                </a:extLst>
              </p:cNvPr>
              <p:cNvSpPr/>
              <p:nvPr/>
            </p:nvSpPr>
            <p:spPr>
              <a:xfrm>
                <a:off x="6021046" y="3396107"/>
                <a:ext cx="235043" cy="235043"/>
              </a:xfrm>
              <a:custGeom>
                <a:avLst/>
                <a:gdLst>
                  <a:gd name="connsiteX0" fmla="*/ 201211 w 235043"/>
                  <a:gd name="connsiteY0" fmla="*/ 14097 h 235043"/>
                  <a:gd name="connsiteX1" fmla="*/ 220947 w 235043"/>
                  <a:gd name="connsiteY1" fmla="*/ 33833 h 235043"/>
                  <a:gd name="connsiteX2" fmla="*/ 220947 w 235043"/>
                  <a:gd name="connsiteY2" fmla="*/ 201211 h 235043"/>
                  <a:gd name="connsiteX3" fmla="*/ 201211 w 235043"/>
                  <a:gd name="connsiteY3" fmla="*/ 220947 h 235043"/>
                  <a:gd name="connsiteX4" fmla="*/ 33833 w 235043"/>
                  <a:gd name="connsiteY4" fmla="*/ 220947 h 235043"/>
                  <a:gd name="connsiteX5" fmla="*/ 14097 w 235043"/>
                  <a:gd name="connsiteY5" fmla="*/ 201211 h 235043"/>
                  <a:gd name="connsiteX6" fmla="*/ 14097 w 235043"/>
                  <a:gd name="connsiteY6" fmla="*/ 33833 h 235043"/>
                  <a:gd name="connsiteX7" fmla="*/ 33833 w 235043"/>
                  <a:gd name="connsiteY7" fmla="*/ 14097 h 235043"/>
                  <a:gd name="connsiteX8" fmla="*/ 201211 w 235043"/>
                  <a:gd name="connsiteY8" fmla="*/ 14097 h 235043"/>
                  <a:gd name="connsiteX9" fmla="*/ 201211 w 235043"/>
                  <a:gd name="connsiteY9" fmla="*/ 0 h 235043"/>
                  <a:gd name="connsiteX10" fmla="*/ 33833 w 235043"/>
                  <a:gd name="connsiteY10" fmla="*/ 0 h 235043"/>
                  <a:gd name="connsiteX11" fmla="*/ 0 w 235043"/>
                  <a:gd name="connsiteY11" fmla="*/ 33833 h 235043"/>
                  <a:gd name="connsiteX12" fmla="*/ 0 w 235043"/>
                  <a:gd name="connsiteY12" fmla="*/ 201211 h 235043"/>
                  <a:gd name="connsiteX13" fmla="*/ 33833 w 235043"/>
                  <a:gd name="connsiteY13" fmla="*/ 235044 h 235043"/>
                  <a:gd name="connsiteX14" fmla="*/ 201211 w 235043"/>
                  <a:gd name="connsiteY14" fmla="*/ 235044 h 235043"/>
                  <a:gd name="connsiteX15" fmla="*/ 235044 w 235043"/>
                  <a:gd name="connsiteY15" fmla="*/ 201211 h 235043"/>
                  <a:gd name="connsiteX16" fmla="*/ 235044 w 235043"/>
                  <a:gd name="connsiteY16" fmla="*/ 33833 h 235043"/>
                  <a:gd name="connsiteX17" fmla="*/ 201211 w 235043"/>
                  <a:gd name="connsiteY17" fmla="*/ 0 h 235043"/>
                  <a:gd name="connsiteX18" fmla="*/ 201211 w 235043"/>
                  <a:gd name="connsiteY18" fmla="*/ 0 h 235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35043" h="235043">
                    <a:moveTo>
                      <a:pt x="201211" y="14097"/>
                    </a:moveTo>
                    <a:cubicBezTo>
                      <a:pt x="212113" y="14097"/>
                      <a:pt x="220947" y="22931"/>
                      <a:pt x="220947" y="33833"/>
                    </a:cubicBezTo>
                    <a:lnTo>
                      <a:pt x="220947" y="201211"/>
                    </a:lnTo>
                    <a:cubicBezTo>
                      <a:pt x="220947" y="212113"/>
                      <a:pt x="212113" y="220947"/>
                      <a:pt x="201211" y="220947"/>
                    </a:cubicBezTo>
                    <a:lnTo>
                      <a:pt x="33833" y="220947"/>
                    </a:lnTo>
                    <a:cubicBezTo>
                      <a:pt x="22931" y="220947"/>
                      <a:pt x="14097" y="212113"/>
                      <a:pt x="14097" y="201211"/>
                    </a:cubicBezTo>
                    <a:lnTo>
                      <a:pt x="14097" y="33833"/>
                    </a:lnTo>
                    <a:cubicBezTo>
                      <a:pt x="14097" y="22931"/>
                      <a:pt x="22931" y="14097"/>
                      <a:pt x="33833" y="14097"/>
                    </a:cubicBezTo>
                    <a:lnTo>
                      <a:pt x="201211" y="14097"/>
                    </a:lnTo>
                    <a:moveTo>
                      <a:pt x="201211" y="0"/>
                    </a:moveTo>
                    <a:lnTo>
                      <a:pt x="33833" y="0"/>
                    </a:lnTo>
                    <a:cubicBezTo>
                      <a:pt x="15225" y="0"/>
                      <a:pt x="0" y="15131"/>
                      <a:pt x="0" y="33833"/>
                    </a:cubicBezTo>
                    <a:lnTo>
                      <a:pt x="0" y="201211"/>
                    </a:lnTo>
                    <a:cubicBezTo>
                      <a:pt x="0" y="219819"/>
                      <a:pt x="15131" y="235044"/>
                      <a:pt x="33833" y="235044"/>
                    </a:cubicBezTo>
                    <a:lnTo>
                      <a:pt x="201211" y="235044"/>
                    </a:lnTo>
                    <a:cubicBezTo>
                      <a:pt x="219819" y="235044"/>
                      <a:pt x="235044" y="219913"/>
                      <a:pt x="235044" y="201211"/>
                    </a:cubicBezTo>
                    <a:lnTo>
                      <a:pt x="235044" y="33833"/>
                    </a:lnTo>
                    <a:cubicBezTo>
                      <a:pt x="235044" y="15225"/>
                      <a:pt x="219913" y="0"/>
                      <a:pt x="201211" y="0"/>
                    </a:cubicBezTo>
                    <a:lnTo>
                      <a:pt x="20121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</p:grpSp>
        <p:grpSp>
          <p:nvGrpSpPr>
            <p:cNvPr id="45" name="Graphic 20">
              <a:extLst>
                <a:ext uri="{FF2B5EF4-FFF2-40B4-BE49-F238E27FC236}">
                  <a16:creationId xmlns:a16="http://schemas.microsoft.com/office/drawing/2014/main" id="{78CCF33B-3E9B-D3F8-D7C9-EB42D807032E}"/>
                </a:ext>
              </a:extLst>
            </p:cNvPr>
            <p:cNvGrpSpPr/>
            <p:nvPr/>
          </p:nvGrpSpPr>
          <p:grpSpPr>
            <a:xfrm>
              <a:off x="6064071" y="3428873"/>
              <a:ext cx="149842" cy="170230"/>
              <a:chOff x="6064071" y="3428873"/>
              <a:chExt cx="149842" cy="170230"/>
            </a:xfrm>
          </p:grpSpPr>
          <p:grpSp>
            <p:nvGrpSpPr>
              <p:cNvPr id="46" name="Graphic 20">
                <a:extLst>
                  <a:ext uri="{FF2B5EF4-FFF2-40B4-BE49-F238E27FC236}">
                    <a16:creationId xmlns:a16="http://schemas.microsoft.com/office/drawing/2014/main" id="{52193F9B-8BA0-7BD4-AD37-A99DB7E2A915}"/>
                  </a:ext>
                </a:extLst>
              </p:cNvPr>
              <p:cNvGrpSpPr/>
              <p:nvPr/>
            </p:nvGrpSpPr>
            <p:grpSpPr>
              <a:xfrm>
                <a:off x="6064071" y="3542621"/>
                <a:ext cx="60059" cy="56481"/>
                <a:chOff x="6064071" y="3542621"/>
                <a:chExt cx="60059" cy="56481"/>
              </a:xfrm>
            </p:grpSpPr>
            <p:sp>
              <p:nvSpPr>
                <p:cNvPr id="47" name="Freeform 46">
                  <a:extLst>
                    <a:ext uri="{FF2B5EF4-FFF2-40B4-BE49-F238E27FC236}">
                      <a16:creationId xmlns:a16="http://schemas.microsoft.com/office/drawing/2014/main" id="{58C931A7-720C-CE11-EFE9-0973B68D7BF4}"/>
                    </a:ext>
                  </a:extLst>
                </p:cNvPr>
                <p:cNvSpPr/>
                <p:nvPr/>
              </p:nvSpPr>
              <p:spPr>
                <a:xfrm>
                  <a:off x="6065498" y="3544141"/>
                  <a:ext cx="57061" cy="53436"/>
                </a:xfrm>
                <a:custGeom>
                  <a:avLst/>
                  <a:gdLst>
                    <a:gd name="connsiteX0" fmla="*/ 94 w 57061"/>
                    <a:gd name="connsiteY0" fmla="*/ 38516 h 53436"/>
                    <a:gd name="connsiteX1" fmla="*/ 15601 w 57061"/>
                    <a:gd name="connsiteY1" fmla="*/ 45470 h 53436"/>
                    <a:gd name="connsiteX2" fmla="*/ 36746 w 57061"/>
                    <a:gd name="connsiteY2" fmla="*/ 52331 h 53436"/>
                    <a:gd name="connsiteX3" fmla="*/ 55166 w 57061"/>
                    <a:gd name="connsiteY3" fmla="*/ 48196 h 53436"/>
                    <a:gd name="connsiteX4" fmla="*/ 53005 w 57061"/>
                    <a:gd name="connsiteY4" fmla="*/ 32407 h 53436"/>
                    <a:gd name="connsiteX5" fmla="*/ 33081 w 57061"/>
                    <a:gd name="connsiteY5" fmla="*/ 5529 h 53436"/>
                    <a:gd name="connsiteX6" fmla="*/ 20112 w 57061"/>
                    <a:gd name="connsiteY6" fmla="*/ 3931 h 53436"/>
                    <a:gd name="connsiteX7" fmla="*/ 7988 w 57061"/>
                    <a:gd name="connsiteY7" fmla="*/ 11355 h 53436"/>
                    <a:gd name="connsiteX8" fmla="*/ 2256 w 57061"/>
                    <a:gd name="connsiteY8" fmla="*/ 23009 h 53436"/>
                    <a:gd name="connsiteX9" fmla="*/ 658 w 57061"/>
                    <a:gd name="connsiteY9" fmla="*/ 34662 h 53436"/>
                    <a:gd name="connsiteX10" fmla="*/ 0 w 57061"/>
                    <a:gd name="connsiteY10" fmla="*/ 38610 h 53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7061" h="53436">
                      <a:moveTo>
                        <a:pt x="94" y="38516"/>
                      </a:moveTo>
                      <a:cubicBezTo>
                        <a:pt x="-188" y="42557"/>
                        <a:pt x="7236" y="44436"/>
                        <a:pt x="15601" y="45470"/>
                      </a:cubicBezTo>
                      <a:cubicBezTo>
                        <a:pt x="31295" y="47350"/>
                        <a:pt x="34773" y="51579"/>
                        <a:pt x="36746" y="52331"/>
                      </a:cubicBezTo>
                      <a:cubicBezTo>
                        <a:pt x="39942" y="53552"/>
                        <a:pt x="51501" y="55244"/>
                        <a:pt x="55166" y="48196"/>
                      </a:cubicBezTo>
                      <a:cubicBezTo>
                        <a:pt x="58831" y="41147"/>
                        <a:pt x="56670" y="37294"/>
                        <a:pt x="53005" y="32407"/>
                      </a:cubicBezTo>
                      <a:cubicBezTo>
                        <a:pt x="49340" y="27520"/>
                        <a:pt x="38814" y="15866"/>
                        <a:pt x="33081" y="5529"/>
                      </a:cubicBezTo>
                      <a:cubicBezTo>
                        <a:pt x="30262" y="360"/>
                        <a:pt x="23777" y="-3024"/>
                        <a:pt x="20112" y="3931"/>
                      </a:cubicBezTo>
                      <a:cubicBezTo>
                        <a:pt x="16447" y="10885"/>
                        <a:pt x="15883" y="9382"/>
                        <a:pt x="7988" y="11355"/>
                      </a:cubicBezTo>
                      <a:cubicBezTo>
                        <a:pt x="564" y="13141"/>
                        <a:pt x="2068" y="15209"/>
                        <a:pt x="2256" y="23009"/>
                      </a:cubicBezTo>
                      <a:cubicBezTo>
                        <a:pt x="2443" y="30809"/>
                        <a:pt x="2819" y="31655"/>
                        <a:pt x="658" y="34662"/>
                      </a:cubicBezTo>
                      <a:cubicBezTo>
                        <a:pt x="0" y="35602"/>
                        <a:pt x="94" y="37576"/>
                        <a:pt x="0" y="38610"/>
                      </a:cubicBezTo>
                      <a:close/>
                    </a:path>
                  </a:pathLst>
                </a:custGeom>
                <a:solidFill>
                  <a:srgbClr val="00D15F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RU"/>
                </a:p>
              </p:txBody>
            </p:sp>
            <p:sp>
              <p:nvSpPr>
                <p:cNvPr id="48" name="Freeform 47">
                  <a:extLst>
                    <a:ext uri="{FF2B5EF4-FFF2-40B4-BE49-F238E27FC236}">
                      <a16:creationId xmlns:a16="http://schemas.microsoft.com/office/drawing/2014/main" id="{4BC822DF-1C44-7A3F-8A6A-73414CF7571B}"/>
                    </a:ext>
                  </a:extLst>
                </p:cNvPr>
                <p:cNvSpPr/>
                <p:nvPr/>
              </p:nvSpPr>
              <p:spPr>
                <a:xfrm>
                  <a:off x="6064071" y="3542621"/>
                  <a:ext cx="60059" cy="56481"/>
                </a:xfrm>
                <a:custGeom>
                  <a:avLst/>
                  <a:gdLst>
                    <a:gd name="connsiteX0" fmla="*/ 45410 w 60059"/>
                    <a:gd name="connsiteY0" fmla="*/ 56482 h 56481"/>
                    <a:gd name="connsiteX1" fmla="*/ 37609 w 60059"/>
                    <a:gd name="connsiteY1" fmla="*/ 55260 h 56481"/>
                    <a:gd name="connsiteX2" fmla="*/ 35918 w 60059"/>
                    <a:gd name="connsiteY2" fmla="*/ 54320 h 56481"/>
                    <a:gd name="connsiteX3" fmla="*/ 16840 w 60059"/>
                    <a:gd name="connsiteY3" fmla="*/ 48494 h 56481"/>
                    <a:gd name="connsiteX4" fmla="*/ 17 w 60059"/>
                    <a:gd name="connsiteY4" fmla="*/ 39942 h 56481"/>
                    <a:gd name="connsiteX5" fmla="*/ 17 w 60059"/>
                    <a:gd name="connsiteY5" fmla="*/ 39942 h 56481"/>
                    <a:gd name="connsiteX6" fmla="*/ 17 w 60059"/>
                    <a:gd name="connsiteY6" fmla="*/ 39284 h 56481"/>
                    <a:gd name="connsiteX7" fmla="*/ 957 w 60059"/>
                    <a:gd name="connsiteY7" fmla="*/ 35243 h 56481"/>
                    <a:gd name="connsiteX8" fmla="*/ 2367 w 60059"/>
                    <a:gd name="connsiteY8" fmla="*/ 27160 h 56481"/>
                    <a:gd name="connsiteX9" fmla="*/ 2367 w 60059"/>
                    <a:gd name="connsiteY9" fmla="*/ 24529 h 56481"/>
                    <a:gd name="connsiteX10" fmla="*/ 2085 w 60059"/>
                    <a:gd name="connsiteY10" fmla="*/ 21333 h 56481"/>
                    <a:gd name="connsiteX11" fmla="*/ 9133 w 60059"/>
                    <a:gd name="connsiteY11" fmla="*/ 11372 h 56481"/>
                    <a:gd name="connsiteX12" fmla="*/ 13174 w 60059"/>
                    <a:gd name="connsiteY12" fmla="*/ 10526 h 56481"/>
                    <a:gd name="connsiteX13" fmla="*/ 20317 w 60059"/>
                    <a:gd name="connsiteY13" fmla="*/ 4699 h 56481"/>
                    <a:gd name="connsiteX14" fmla="*/ 26990 w 60059"/>
                    <a:gd name="connsiteY14" fmla="*/ 0 h 56481"/>
                    <a:gd name="connsiteX15" fmla="*/ 35918 w 60059"/>
                    <a:gd name="connsiteY15" fmla="*/ 6297 h 56481"/>
                    <a:gd name="connsiteX16" fmla="*/ 51424 w 60059"/>
                    <a:gd name="connsiteY16" fmla="*/ 27630 h 56481"/>
                    <a:gd name="connsiteX17" fmla="*/ 55747 w 60059"/>
                    <a:gd name="connsiteY17" fmla="*/ 32987 h 56481"/>
                    <a:gd name="connsiteX18" fmla="*/ 58003 w 60059"/>
                    <a:gd name="connsiteY18" fmla="*/ 50373 h 56481"/>
                    <a:gd name="connsiteX19" fmla="*/ 45410 w 60059"/>
                    <a:gd name="connsiteY19" fmla="*/ 56482 h 56481"/>
                    <a:gd name="connsiteX20" fmla="*/ 3025 w 60059"/>
                    <a:gd name="connsiteY20" fmla="*/ 40129 h 56481"/>
                    <a:gd name="connsiteX21" fmla="*/ 17216 w 60059"/>
                    <a:gd name="connsiteY21" fmla="*/ 45486 h 56481"/>
                    <a:gd name="connsiteX22" fmla="*/ 37609 w 60059"/>
                    <a:gd name="connsiteY22" fmla="*/ 51783 h 56481"/>
                    <a:gd name="connsiteX23" fmla="*/ 38737 w 60059"/>
                    <a:gd name="connsiteY23" fmla="*/ 52441 h 56481"/>
                    <a:gd name="connsiteX24" fmla="*/ 55278 w 60059"/>
                    <a:gd name="connsiteY24" fmla="*/ 48964 h 56481"/>
                    <a:gd name="connsiteX25" fmla="*/ 53210 w 60059"/>
                    <a:gd name="connsiteY25" fmla="*/ 34679 h 56481"/>
                    <a:gd name="connsiteX26" fmla="*/ 48981 w 60059"/>
                    <a:gd name="connsiteY26" fmla="*/ 29416 h 56481"/>
                    <a:gd name="connsiteX27" fmla="*/ 33192 w 60059"/>
                    <a:gd name="connsiteY27" fmla="*/ 7612 h 56481"/>
                    <a:gd name="connsiteX28" fmla="*/ 26990 w 60059"/>
                    <a:gd name="connsiteY28" fmla="*/ 2913 h 56481"/>
                    <a:gd name="connsiteX29" fmla="*/ 26990 w 60059"/>
                    <a:gd name="connsiteY29" fmla="*/ 2913 h 56481"/>
                    <a:gd name="connsiteX30" fmla="*/ 22948 w 60059"/>
                    <a:gd name="connsiteY30" fmla="*/ 6015 h 56481"/>
                    <a:gd name="connsiteX31" fmla="*/ 13738 w 60059"/>
                    <a:gd name="connsiteY31" fmla="*/ 13345 h 56481"/>
                    <a:gd name="connsiteX32" fmla="*/ 9885 w 60059"/>
                    <a:gd name="connsiteY32" fmla="*/ 14191 h 56481"/>
                    <a:gd name="connsiteX33" fmla="*/ 5186 w 60059"/>
                    <a:gd name="connsiteY33" fmla="*/ 21146 h 56481"/>
                    <a:gd name="connsiteX34" fmla="*/ 5374 w 60059"/>
                    <a:gd name="connsiteY34" fmla="*/ 24435 h 56481"/>
                    <a:gd name="connsiteX35" fmla="*/ 5374 w 60059"/>
                    <a:gd name="connsiteY35" fmla="*/ 27066 h 56481"/>
                    <a:gd name="connsiteX36" fmla="*/ 3495 w 60059"/>
                    <a:gd name="connsiteY36" fmla="*/ 37028 h 56481"/>
                    <a:gd name="connsiteX37" fmla="*/ 3213 w 60059"/>
                    <a:gd name="connsiteY37" fmla="*/ 39378 h 56481"/>
                    <a:gd name="connsiteX38" fmla="*/ 3213 w 60059"/>
                    <a:gd name="connsiteY38" fmla="*/ 40129 h 564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</a:cxnLst>
                  <a:rect l="l" t="t" r="r" b="b"/>
                  <a:pathLst>
                    <a:path w="60059" h="56481">
                      <a:moveTo>
                        <a:pt x="45410" y="56482"/>
                      </a:moveTo>
                      <a:cubicBezTo>
                        <a:pt x="42120" y="56482"/>
                        <a:pt x="39207" y="55824"/>
                        <a:pt x="37609" y="55260"/>
                      </a:cubicBezTo>
                      <a:cubicBezTo>
                        <a:pt x="37139" y="55072"/>
                        <a:pt x="36575" y="54790"/>
                        <a:pt x="35918" y="54320"/>
                      </a:cubicBezTo>
                      <a:cubicBezTo>
                        <a:pt x="33568" y="52817"/>
                        <a:pt x="29057" y="49997"/>
                        <a:pt x="16840" y="48494"/>
                      </a:cubicBezTo>
                      <a:cubicBezTo>
                        <a:pt x="8757" y="47554"/>
                        <a:pt x="-453" y="45674"/>
                        <a:pt x="17" y="39942"/>
                      </a:cubicBezTo>
                      <a:lnTo>
                        <a:pt x="17" y="39942"/>
                      </a:lnTo>
                      <a:lnTo>
                        <a:pt x="17" y="39284"/>
                      </a:lnTo>
                      <a:cubicBezTo>
                        <a:pt x="17" y="38062"/>
                        <a:pt x="111" y="36370"/>
                        <a:pt x="957" y="35243"/>
                      </a:cubicBezTo>
                      <a:cubicBezTo>
                        <a:pt x="2555" y="33081"/>
                        <a:pt x="2555" y="32517"/>
                        <a:pt x="2367" y="27160"/>
                      </a:cubicBezTo>
                      <a:lnTo>
                        <a:pt x="2367" y="24529"/>
                      </a:lnTo>
                      <a:cubicBezTo>
                        <a:pt x="2273" y="23307"/>
                        <a:pt x="2179" y="22273"/>
                        <a:pt x="2085" y="21333"/>
                      </a:cubicBezTo>
                      <a:cubicBezTo>
                        <a:pt x="1709" y="15695"/>
                        <a:pt x="1897" y="13157"/>
                        <a:pt x="9133" y="11372"/>
                      </a:cubicBezTo>
                      <a:cubicBezTo>
                        <a:pt x="10731" y="10996"/>
                        <a:pt x="12047" y="10714"/>
                        <a:pt x="13174" y="10526"/>
                      </a:cubicBezTo>
                      <a:cubicBezTo>
                        <a:pt x="17310" y="9774"/>
                        <a:pt x="17686" y="9680"/>
                        <a:pt x="20317" y="4699"/>
                      </a:cubicBezTo>
                      <a:cubicBezTo>
                        <a:pt x="22385" y="846"/>
                        <a:pt x="25110" y="0"/>
                        <a:pt x="26990" y="0"/>
                      </a:cubicBezTo>
                      <a:cubicBezTo>
                        <a:pt x="30373" y="0"/>
                        <a:pt x="33756" y="2443"/>
                        <a:pt x="35918" y="6297"/>
                      </a:cubicBezTo>
                      <a:cubicBezTo>
                        <a:pt x="40053" y="13721"/>
                        <a:pt x="46631" y="21803"/>
                        <a:pt x="51424" y="27630"/>
                      </a:cubicBezTo>
                      <a:cubicBezTo>
                        <a:pt x="53210" y="29792"/>
                        <a:pt x="54714" y="31671"/>
                        <a:pt x="55747" y="32987"/>
                      </a:cubicBezTo>
                      <a:cubicBezTo>
                        <a:pt x="59507" y="38062"/>
                        <a:pt x="62044" y="42573"/>
                        <a:pt x="58003" y="50373"/>
                      </a:cubicBezTo>
                      <a:cubicBezTo>
                        <a:pt x="55559" y="55072"/>
                        <a:pt x="50203" y="56482"/>
                        <a:pt x="45410" y="56482"/>
                      </a:cubicBezTo>
                      <a:close/>
                      <a:moveTo>
                        <a:pt x="3025" y="40129"/>
                      </a:moveTo>
                      <a:cubicBezTo>
                        <a:pt x="2931" y="41539"/>
                        <a:pt x="4622" y="43983"/>
                        <a:pt x="17216" y="45486"/>
                      </a:cubicBezTo>
                      <a:cubicBezTo>
                        <a:pt x="30185" y="47084"/>
                        <a:pt x="35166" y="50185"/>
                        <a:pt x="37609" y="51783"/>
                      </a:cubicBezTo>
                      <a:cubicBezTo>
                        <a:pt x="38079" y="52065"/>
                        <a:pt x="38455" y="52347"/>
                        <a:pt x="38737" y="52441"/>
                      </a:cubicBezTo>
                      <a:cubicBezTo>
                        <a:pt x="41368" y="53475"/>
                        <a:pt x="52082" y="55166"/>
                        <a:pt x="55278" y="48964"/>
                      </a:cubicBezTo>
                      <a:cubicBezTo>
                        <a:pt x="58661" y="42479"/>
                        <a:pt x="56687" y="39284"/>
                        <a:pt x="53210" y="34679"/>
                      </a:cubicBezTo>
                      <a:cubicBezTo>
                        <a:pt x="52270" y="33363"/>
                        <a:pt x="50766" y="31577"/>
                        <a:pt x="48981" y="29416"/>
                      </a:cubicBezTo>
                      <a:cubicBezTo>
                        <a:pt x="44094" y="23401"/>
                        <a:pt x="37421" y="15225"/>
                        <a:pt x="33192" y="7612"/>
                      </a:cubicBezTo>
                      <a:cubicBezTo>
                        <a:pt x="31689" y="4793"/>
                        <a:pt x="29057" y="2913"/>
                        <a:pt x="26990" y="2913"/>
                      </a:cubicBezTo>
                      <a:lnTo>
                        <a:pt x="26990" y="2913"/>
                      </a:lnTo>
                      <a:cubicBezTo>
                        <a:pt x="25392" y="2913"/>
                        <a:pt x="24076" y="3947"/>
                        <a:pt x="22948" y="6015"/>
                      </a:cubicBezTo>
                      <a:cubicBezTo>
                        <a:pt x="19847" y="11935"/>
                        <a:pt x="18437" y="12405"/>
                        <a:pt x="13738" y="13345"/>
                      </a:cubicBezTo>
                      <a:cubicBezTo>
                        <a:pt x="12705" y="13533"/>
                        <a:pt x="11389" y="13815"/>
                        <a:pt x="9885" y="14191"/>
                      </a:cubicBezTo>
                      <a:cubicBezTo>
                        <a:pt x="4810" y="15413"/>
                        <a:pt x="4810" y="15977"/>
                        <a:pt x="5186" y="21146"/>
                      </a:cubicBezTo>
                      <a:cubicBezTo>
                        <a:pt x="5186" y="22085"/>
                        <a:pt x="5280" y="23213"/>
                        <a:pt x="5374" y="24435"/>
                      </a:cubicBezTo>
                      <a:lnTo>
                        <a:pt x="5374" y="27066"/>
                      </a:lnTo>
                      <a:cubicBezTo>
                        <a:pt x="5656" y="32611"/>
                        <a:pt x="5656" y="33927"/>
                        <a:pt x="3495" y="37028"/>
                      </a:cubicBezTo>
                      <a:cubicBezTo>
                        <a:pt x="3213" y="37404"/>
                        <a:pt x="3213" y="38814"/>
                        <a:pt x="3213" y="39378"/>
                      </a:cubicBezTo>
                      <a:lnTo>
                        <a:pt x="3213" y="4012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RU"/>
                </a:p>
              </p:txBody>
            </p:sp>
          </p:grp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5E4D017C-C60F-DA5B-8CD5-1F422B6FDBCF}"/>
                  </a:ext>
                </a:extLst>
              </p:cNvPr>
              <p:cNvSpPr/>
              <p:nvPr/>
            </p:nvSpPr>
            <p:spPr>
              <a:xfrm>
                <a:off x="6118033" y="3465901"/>
                <a:ext cx="37274" cy="18546"/>
              </a:xfrm>
              <a:custGeom>
                <a:avLst/>
                <a:gdLst>
                  <a:gd name="connsiteX0" fmla="*/ 14191 w 37274"/>
                  <a:gd name="connsiteY0" fmla="*/ 18358 h 18546"/>
                  <a:gd name="connsiteX1" fmla="*/ 1974 w 37274"/>
                  <a:gd name="connsiteY1" fmla="*/ 13471 h 18546"/>
                  <a:gd name="connsiteX2" fmla="*/ 846 w 37274"/>
                  <a:gd name="connsiteY2" fmla="*/ 12626 h 18546"/>
                  <a:gd name="connsiteX3" fmla="*/ 0 w 37274"/>
                  <a:gd name="connsiteY3" fmla="*/ 10370 h 18546"/>
                  <a:gd name="connsiteX4" fmla="*/ 3289 w 37274"/>
                  <a:gd name="connsiteY4" fmla="*/ 5765 h 18546"/>
                  <a:gd name="connsiteX5" fmla="*/ 3947 w 37274"/>
                  <a:gd name="connsiteY5" fmla="*/ 5295 h 18546"/>
                  <a:gd name="connsiteX6" fmla="*/ 22649 w 37274"/>
                  <a:gd name="connsiteY6" fmla="*/ 1442 h 18546"/>
                  <a:gd name="connsiteX7" fmla="*/ 32047 w 37274"/>
                  <a:gd name="connsiteY7" fmla="*/ 4919 h 18546"/>
                  <a:gd name="connsiteX8" fmla="*/ 35618 w 37274"/>
                  <a:gd name="connsiteY8" fmla="*/ 6423 h 18546"/>
                  <a:gd name="connsiteX9" fmla="*/ 37216 w 37274"/>
                  <a:gd name="connsiteY9" fmla="*/ 8960 h 18546"/>
                  <a:gd name="connsiteX10" fmla="*/ 35430 w 37274"/>
                  <a:gd name="connsiteY10" fmla="*/ 13753 h 18546"/>
                  <a:gd name="connsiteX11" fmla="*/ 34397 w 37274"/>
                  <a:gd name="connsiteY11" fmla="*/ 13847 h 18546"/>
                  <a:gd name="connsiteX12" fmla="*/ 34303 w 37274"/>
                  <a:gd name="connsiteY12" fmla="*/ 12813 h 18546"/>
                  <a:gd name="connsiteX13" fmla="*/ 35806 w 37274"/>
                  <a:gd name="connsiteY13" fmla="*/ 9148 h 18546"/>
                  <a:gd name="connsiteX14" fmla="*/ 34867 w 37274"/>
                  <a:gd name="connsiteY14" fmla="*/ 7645 h 18546"/>
                  <a:gd name="connsiteX15" fmla="*/ 31577 w 37274"/>
                  <a:gd name="connsiteY15" fmla="*/ 6329 h 18546"/>
                  <a:gd name="connsiteX16" fmla="*/ 22179 w 37274"/>
                  <a:gd name="connsiteY16" fmla="*/ 2852 h 18546"/>
                  <a:gd name="connsiteX17" fmla="*/ 4981 w 37274"/>
                  <a:gd name="connsiteY17" fmla="*/ 6517 h 18546"/>
                  <a:gd name="connsiteX18" fmla="*/ 4323 w 37274"/>
                  <a:gd name="connsiteY18" fmla="*/ 6987 h 18546"/>
                  <a:gd name="connsiteX19" fmla="*/ 1598 w 37274"/>
                  <a:gd name="connsiteY19" fmla="*/ 10652 h 18546"/>
                  <a:gd name="connsiteX20" fmla="*/ 2068 w 37274"/>
                  <a:gd name="connsiteY20" fmla="*/ 11780 h 18546"/>
                  <a:gd name="connsiteX21" fmla="*/ 2913 w 37274"/>
                  <a:gd name="connsiteY21" fmla="*/ 12438 h 18546"/>
                  <a:gd name="connsiteX22" fmla="*/ 14755 w 37274"/>
                  <a:gd name="connsiteY22" fmla="*/ 17043 h 18546"/>
                  <a:gd name="connsiteX23" fmla="*/ 31483 w 37274"/>
                  <a:gd name="connsiteY23" fmla="*/ 9618 h 18546"/>
                  <a:gd name="connsiteX24" fmla="*/ 32517 w 37274"/>
                  <a:gd name="connsiteY24" fmla="*/ 9712 h 18546"/>
                  <a:gd name="connsiteX25" fmla="*/ 32423 w 37274"/>
                  <a:gd name="connsiteY25" fmla="*/ 10746 h 18546"/>
                  <a:gd name="connsiteX26" fmla="*/ 14849 w 37274"/>
                  <a:gd name="connsiteY26" fmla="*/ 18546 h 18546"/>
                  <a:gd name="connsiteX27" fmla="*/ 14285 w 37274"/>
                  <a:gd name="connsiteY27" fmla="*/ 18546 h 18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7274" h="18546">
                    <a:moveTo>
                      <a:pt x="14191" y="18358"/>
                    </a:moveTo>
                    <a:cubicBezTo>
                      <a:pt x="8364" y="18358"/>
                      <a:pt x="2256" y="13659"/>
                      <a:pt x="1974" y="13471"/>
                    </a:cubicBezTo>
                    <a:cubicBezTo>
                      <a:pt x="1786" y="13377"/>
                      <a:pt x="1128" y="12907"/>
                      <a:pt x="846" y="12626"/>
                    </a:cubicBezTo>
                    <a:cubicBezTo>
                      <a:pt x="282" y="11968"/>
                      <a:pt x="0" y="11216"/>
                      <a:pt x="0" y="10370"/>
                    </a:cubicBezTo>
                    <a:cubicBezTo>
                      <a:pt x="94" y="8960"/>
                      <a:pt x="1222" y="7457"/>
                      <a:pt x="3289" y="5765"/>
                    </a:cubicBezTo>
                    <a:lnTo>
                      <a:pt x="3947" y="5295"/>
                    </a:lnTo>
                    <a:cubicBezTo>
                      <a:pt x="7894" y="2100"/>
                      <a:pt x="13251" y="-2317"/>
                      <a:pt x="22649" y="1442"/>
                    </a:cubicBezTo>
                    <a:cubicBezTo>
                      <a:pt x="27442" y="3322"/>
                      <a:pt x="30168" y="4261"/>
                      <a:pt x="32047" y="4919"/>
                    </a:cubicBezTo>
                    <a:cubicBezTo>
                      <a:pt x="33833" y="5483"/>
                      <a:pt x="34679" y="5859"/>
                      <a:pt x="35618" y="6423"/>
                    </a:cubicBezTo>
                    <a:cubicBezTo>
                      <a:pt x="36464" y="6987"/>
                      <a:pt x="37028" y="7927"/>
                      <a:pt x="37216" y="8960"/>
                    </a:cubicBezTo>
                    <a:cubicBezTo>
                      <a:pt x="37404" y="9994"/>
                      <a:pt x="37216" y="11686"/>
                      <a:pt x="35430" y="13753"/>
                    </a:cubicBezTo>
                    <a:cubicBezTo>
                      <a:pt x="35149" y="14035"/>
                      <a:pt x="34679" y="14129"/>
                      <a:pt x="34397" y="13847"/>
                    </a:cubicBezTo>
                    <a:cubicBezTo>
                      <a:pt x="34115" y="13565"/>
                      <a:pt x="34021" y="13095"/>
                      <a:pt x="34303" y="12813"/>
                    </a:cubicBezTo>
                    <a:cubicBezTo>
                      <a:pt x="35712" y="11122"/>
                      <a:pt x="35900" y="9900"/>
                      <a:pt x="35806" y="9148"/>
                    </a:cubicBezTo>
                    <a:cubicBezTo>
                      <a:pt x="35712" y="8490"/>
                      <a:pt x="35336" y="7927"/>
                      <a:pt x="34867" y="7645"/>
                    </a:cubicBezTo>
                    <a:cubicBezTo>
                      <a:pt x="34115" y="7175"/>
                      <a:pt x="33363" y="6893"/>
                      <a:pt x="31577" y="6329"/>
                    </a:cubicBezTo>
                    <a:cubicBezTo>
                      <a:pt x="29698" y="5671"/>
                      <a:pt x="26972" y="4731"/>
                      <a:pt x="22179" y="2852"/>
                    </a:cubicBezTo>
                    <a:cubicBezTo>
                      <a:pt x="13627" y="-626"/>
                      <a:pt x="8834" y="3322"/>
                      <a:pt x="4981" y="6517"/>
                    </a:cubicBezTo>
                    <a:lnTo>
                      <a:pt x="4323" y="6987"/>
                    </a:lnTo>
                    <a:cubicBezTo>
                      <a:pt x="2162" y="8772"/>
                      <a:pt x="1598" y="9900"/>
                      <a:pt x="1598" y="10652"/>
                    </a:cubicBezTo>
                    <a:cubicBezTo>
                      <a:pt x="1598" y="11028"/>
                      <a:pt x="1692" y="11404"/>
                      <a:pt x="2068" y="11780"/>
                    </a:cubicBezTo>
                    <a:cubicBezTo>
                      <a:pt x="2068" y="11874"/>
                      <a:pt x="2537" y="12156"/>
                      <a:pt x="2913" y="12438"/>
                    </a:cubicBezTo>
                    <a:cubicBezTo>
                      <a:pt x="3007" y="12438"/>
                      <a:pt x="9304" y="17325"/>
                      <a:pt x="14755" y="17043"/>
                    </a:cubicBezTo>
                    <a:cubicBezTo>
                      <a:pt x="20300" y="16761"/>
                      <a:pt x="22743" y="16291"/>
                      <a:pt x="31483" y="9618"/>
                    </a:cubicBezTo>
                    <a:cubicBezTo>
                      <a:pt x="31765" y="9336"/>
                      <a:pt x="32329" y="9430"/>
                      <a:pt x="32517" y="9712"/>
                    </a:cubicBezTo>
                    <a:cubicBezTo>
                      <a:pt x="32799" y="9994"/>
                      <a:pt x="32705" y="10464"/>
                      <a:pt x="32423" y="10746"/>
                    </a:cubicBezTo>
                    <a:cubicBezTo>
                      <a:pt x="23589" y="17512"/>
                      <a:pt x="20864" y="18170"/>
                      <a:pt x="14849" y="18546"/>
                    </a:cubicBezTo>
                    <a:cubicBezTo>
                      <a:pt x="14661" y="18546"/>
                      <a:pt x="14473" y="18546"/>
                      <a:pt x="14285" y="18546"/>
                    </a:cubicBezTo>
                    <a:close/>
                  </a:path>
                </a:pathLst>
              </a:custGeom>
              <a:solidFill>
                <a:srgbClr val="FFFFFF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0073831F-4F9F-C36E-9C0A-9B62ADD4CC6B}"/>
                  </a:ext>
                </a:extLst>
              </p:cNvPr>
              <p:cNvSpPr/>
              <p:nvPr/>
            </p:nvSpPr>
            <p:spPr>
              <a:xfrm>
                <a:off x="6118839" y="3455053"/>
                <a:ext cx="11945" cy="16331"/>
              </a:xfrm>
              <a:custGeom>
                <a:avLst/>
                <a:gdLst>
                  <a:gd name="connsiteX0" fmla="*/ 5960 w 11945"/>
                  <a:gd name="connsiteY0" fmla="*/ 14828 h 16331"/>
                  <a:gd name="connsiteX1" fmla="*/ 3517 w 11945"/>
                  <a:gd name="connsiteY1" fmla="*/ 6746 h 16331"/>
                  <a:gd name="connsiteX2" fmla="*/ 8874 w 11945"/>
                  <a:gd name="connsiteY2" fmla="*/ 7028 h 16331"/>
                  <a:gd name="connsiteX3" fmla="*/ 8874 w 11945"/>
                  <a:gd name="connsiteY3" fmla="*/ 13042 h 16331"/>
                  <a:gd name="connsiteX4" fmla="*/ 11787 w 11945"/>
                  <a:gd name="connsiteY4" fmla="*/ 11915 h 16331"/>
                  <a:gd name="connsiteX5" fmla="*/ 9813 w 11945"/>
                  <a:gd name="connsiteY5" fmla="*/ 2423 h 16331"/>
                  <a:gd name="connsiteX6" fmla="*/ 1073 w 11945"/>
                  <a:gd name="connsiteY6" fmla="*/ 2423 h 16331"/>
                  <a:gd name="connsiteX7" fmla="*/ 3987 w 11945"/>
                  <a:gd name="connsiteY7" fmla="*/ 16332 h 16331"/>
                  <a:gd name="connsiteX8" fmla="*/ 5960 w 11945"/>
                  <a:gd name="connsiteY8" fmla="*/ 14828 h 16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945" h="16331">
                    <a:moveTo>
                      <a:pt x="5960" y="14828"/>
                    </a:moveTo>
                    <a:cubicBezTo>
                      <a:pt x="5960" y="14828"/>
                      <a:pt x="1167" y="11821"/>
                      <a:pt x="3517" y="6746"/>
                    </a:cubicBezTo>
                    <a:cubicBezTo>
                      <a:pt x="4081" y="5618"/>
                      <a:pt x="6806" y="3738"/>
                      <a:pt x="8874" y="7028"/>
                    </a:cubicBezTo>
                    <a:cubicBezTo>
                      <a:pt x="8874" y="7028"/>
                      <a:pt x="10001" y="9941"/>
                      <a:pt x="8874" y="13042"/>
                    </a:cubicBezTo>
                    <a:lnTo>
                      <a:pt x="11787" y="11915"/>
                    </a:lnTo>
                    <a:cubicBezTo>
                      <a:pt x="12633" y="6370"/>
                      <a:pt x="9813" y="2423"/>
                      <a:pt x="9813" y="2423"/>
                    </a:cubicBezTo>
                    <a:cubicBezTo>
                      <a:pt x="5208" y="-3028"/>
                      <a:pt x="1073" y="2423"/>
                      <a:pt x="1073" y="2423"/>
                    </a:cubicBezTo>
                    <a:cubicBezTo>
                      <a:pt x="-2498" y="10787"/>
                      <a:pt x="3987" y="16332"/>
                      <a:pt x="3987" y="16332"/>
                    </a:cubicBezTo>
                    <a:lnTo>
                      <a:pt x="5960" y="14828"/>
                    </a:lnTo>
                    <a:close/>
                  </a:path>
                </a:pathLst>
              </a:custGeom>
              <a:solidFill>
                <a:srgbClr val="FFFFFF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5AD46456-F5FD-7A52-A918-A0667100A23C}"/>
                  </a:ext>
                </a:extLst>
              </p:cNvPr>
              <p:cNvSpPr/>
              <p:nvPr/>
            </p:nvSpPr>
            <p:spPr>
              <a:xfrm>
                <a:off x="6138132" y="3453672"/>
                <a:ext cx="16465" cy="17712"/>
              </a:xfrm>
              <a:custGeom>
                <a:avLst/>
                <a:gdLst>
                  <a:gd name="connsiteX0" fmla="*/ 8188 w 16465"/>
                  <a:gd name="connsiteY0" fmla="*/ 16209 h 17712"/>
                  <a:gd name="connsiteX1" fmla="*/ 11102 w 16465"/>
                  <a:gd name="connsiteY1" fmla="*/ 11416 h 17712"/>
                  <a:gd name="connsiteX2" fmla="*/ 8188 w 16465"/>
                  <a:gd name="connsiteY2" fmla="*/ 6059 h 17712"/>
                  <a:gd name="connsiteX3" fmla="*/ 3207 w 16465"/>
                  <a:gd name="connsiteY3" fmla="*/ 14611 h 17712"/>
                  <a:gd name="connsiteX4" fmla="*/ 12 w 16465"/>
                  <a:gd name="connsiteY4" fmla="*/ 13483 h 17712"/>
                  <a:gd name="connsiteX5" fmla="*/ 9598 w 16465"/>
                  <a:gd name="connsiteY5" fmla="*/ 44 h 17712"/>
                  <a:gd name="connsiteX6" fmla="*/ 16271 w 16465"/>
                  <a:gd name="connsiteY6" fmla="*/ 10194 h 17712"/>
                  <a:gd name="connsiteX7" fmla="*/ 11854 w 16465"/>
                  <a:gd name="connsiteY7" fmla="*/ 17712 h 17712"/>
                  <a:gd name="connsiteX8" fmla="*/ 8282 w 16465"/>
                  <a:gd name="connsiteY8" fmla="*/ 16209 h 17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465" h="17712">
                    <a:moveTo>
                      <a:pt x="8188" y="16209"/>
                    </a:moveTo>
                    <a:cubicBezTo>
                      <a:pt x="10256" y="14423"/>
                      <a:pt x="11102" y="11416"/>
                      <a:pt x="11102" y="11416"/>
                    </a:cubicBezTo>
                    <a:cubicBezTo>
                      <a:pt x="12042" y="6435"/>
                      <a:pt x="8188" y="6059"/>
                      <a:pt x="8188" y="6059"/>
                    </a:cubicBezTo>
                    <a:cubicBezTo>
                      <a:pt x="1516" y="5589"/>
                      <a:pt x="3207" y="14611"/>
                      <a:pt x="3207" y="14611"/>
                    </a:cubicBezTo>
                    <a:lnTo>
                      <a:pt x="12" y="13483"/>
                    </a:lnTo>
                    <a:cubicBezTo>
                      <a:pt x="12" y="13483"/>
                      <a:pt x="-740" y="-896"/>
                      <a:pt x="9598" y="44"/>
                    </a:cubicBezTo>
                    <a:cubicBezTo>
                      <a:pt x="12699" y="326"/>
                      <a:pt x="17492" y="3333"/>
                      <a:pt x="16271" y="10194"/>
                    </a:cubicBezTo>
                    <a:cubicBezTo>
                      <a:pt x="15895" y="12356"/>
                      <a:pt x="15143" y="14517"/>
                      <a:pt x="11854" y="17712"/>
                    </a:cubicBezTo>
                    <a:lnTo>
                      <a:pt x="8282" y="16209"/>
                    </a:lnTo>
                    <a:close/>
                  </a:path>
                </a:pathLst>
              </a:custGeom>
              <a:solidFill>
                <a:srgbClr val="FFFFFF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6A85D133-55FA-6BB4-D344-0253DD6808B0}"/>
                  </a:ext>
                </a:extLst>
              </p:cNvPr>
              <p:cNvSpPr/>
              <p:nvPr/>
            </p:nvSpPr>
            <p:spPr>
              <a:xfrm>
                <a:off x="6103560" y="3477659"/>
                <a:ext cx="83454" cy="98562"/>
              </a:xfrm>
              <a:custGeom>
                <a:avLst/>
                <a:gdLst>
                  <a:gd name="connsiteX0" fmla="*/ 68323 w 83454"/>
                  <a:gd name="connsiteY0" fmla="*/ 60639 h 98562"/>
                  <a:gd name="connsiteX1" fmla="*/ 67666 w 83454"/>
                  <a:gd name="connsiteY1" fmla="*/ 61297 h 98562"/>
                  <a:gd name="connsiteX2" fmla="*/ 59771 w 83454"/>
                  <a:gd name="connsiteY2" fmla="*/ 32915 h 98562"/>
                  <a:gd name="connsiteX3" fmla="*/ 49715 w 83454"/>
                  <a:gd name="connsiteY3" fmla="*/ 1150 h 98562"/>
                  <a:gd name="connsiteX4" fmla="*/ 49715 w 83454"/>
                  <a:gd name="connsiteY4" fmla="*/ 586 h 98562"/>
                  <a:gd name="connsiteX5" fmla="*/ 47554 w 83454"/>
                  <a:gd name="connsiteY5" fmla="*/ 2465 h 98562"/>
                  <a:gd name="connsiteX6" fmla="*/ 35618 w 83454"/>
                  <a:gd name="connsiteY6" fmla="*/ 10548 h 98562"/>
                  <a:gd name="connsiteX7" fmla="*/ 19830 w 83454"/>
                  <a:gd name="connsiteY7" fmla="*/ 4909 h 98562"/>
                  <a:gd name="connsiteX8" fmla="*/ 18326 w 83454"/>
                  <a:gd name="connsiteY8" fmla="*/ 2747 h 98562"/>
                  <a:gd name="connsiteX9" fmla="*/ 18326 w 83454"/>
                  <a:gd name="connsiteY9" fmla="*/ 2465 h 98562"/>
                  <a:gd name="connsiteX10" fmla="*/ 16540 w 83454"/>
                  <a:gd name="connsiteY10" fmla="*/ 11675 h 98562"/>
                  <a:gd name="connsiteX11" fmla="*/ 7612 w 83454"/>
                  <a:gd name="connsiteY11" fmla="*/ 34513 h 98562"/>
                  <a:gd name="connsiteX12" fmla="*/ 0 w 83454"/>
                  <a:gd name="connsiteY12" fmla="*/ 62143 h 98562"/>
                  <a:gd name="connsiteX13" fmla="*/ 0 w 83454"/>
                  <a:gd name="connsiteY13" fmla="*/ 63928 h 98562"/>
                  <a:gd name="connsiteX14" fmla="*/ 13345 w 83454"/>
                  <a:gd name="connsiteY14" fmla="*/ 79905 h 98562"/>
                  <a:gd name="connsiteX15" fmla="*/ 18232 w 83454"/>
                  <a:gd name="connsiteY15" fmla="*/ 85920 h 98562"/>
                  <a:gd name="connsiteX16" fmla="*/ 11372 w 83454"/>
                  <a:gd name="connsiteY16" fmla="*/ 92404 h 98562"/>
                  <a:gd name="connsiteX17" fmla="*/ 12217 w 83454"/>
                  <a:gd name="connsiteY17" fmla="*/ 94002 h 98562"/>
                  <a:gd name="connsiteX18" fmla="*/ 59019 w 83454"/>
                  <a:gd name="connsiteY18" fmla="*/ 86296 h 98562"/>
                  <a:gd name="connsiteX19" fmla="*/ 59301 w 83454"/>
                  <a:gd name="connsiteY19" fmla="*/ 85638 h 98562"/>
                  <a:gd name="connsiteX20" fmla="*/ 58831 w 83454"/>
                  <a:gd name="connsiteY20" fmla="*/ 79623 h 98562"/>
                  <a:gd name="connsiteX21" fmla="*/ 64094 w 83454"/>
                  <a:gd name="connsiteY21" fmla="*/ 67218 h 98562"/>
                  <a:gd name="connsiteX22" fmla="*/ 64094 w 83454"/>
                  <a:gd name="connsiteY22" fmla="*/ 66560 h 98562"/>
                  <a:gd name="connsiteX23" fmla="*/ 64282 w 83454"/>
                  <a:gd name="connsiteY23" fmla="*/ 66090 h 98562"/>
                  <a:gd name="connsiteX24" fmla="*/ 81951 w 83454"/>
                  <a:gd name="connsiteY24" fmla="*/ 64304 h 98562"/>
                  <a:gd name="connsiteX25" fmla="*/ 83454 w 83454"/>
                  <a:gd name="connsiteY25" fmla="*/ 65056 h 98562"/>
                  <a:gd name="connsiteX26" fmla="*/ 73210 w 83454"/>
                  <a:gd name="connsiteY26" fmla="*/ 60451 h 98562"/>
                  <a:gd name="connsiteX27" fmla="*/ 72928 w 83454"/>
                  <a:gd name="connsiteY27" fmla="*/ 60451 h 98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83454" h="98562">
                    <a:moveTo>
                      <a:pt x="68323" y="60639"/>
                    </a:moveTo>
                    <a:lnTo>
                      <a:pt x="67666" y="61297"/>
                    </a:lnTo>
                    <a:cubicBezTo>
                      <a:pt x="67666" y="61297"/>
                      <a:pt x="68699" y="47294"/>
                      <a:pt x="59771" y="32915"/>
                    </a:cubicBezTo>
                    <a:cubicBezTo>
                      <a:pt x="50843" y="18536"/>
                      <a:pt x="49715" y="1150"/>
                      <a:pt x="49715" y="1150"/>
                    </a:cubicBezTo>
                    <a:lnTo>
                      <a:pt x="49715" y="586"/>
                    </a:lnTo>
                    <a:cubicBezTo>
                      <a:pt x="49997" y="-1294"/>
                      <a:pt x="48494" y="1902"/>
                      <a:pt x="47554" y="2465"/>
                    </a:cubicBezTo>
                    <a:cubicBezTo>
                      <a:pt x="43513" y="4909"/>
                      <a:pt x="39096" y="9608"/>
                      <a:pt x="35618" y="10548"/>
                    </a:cubicBezTo>
                    <a:cubicBezTo>
                      <a:pt x="32141" y="11487"/>
                      <a:pt x="24623" y="12145"/>
                      <a:pt x="19830" y="4909"/>
                    </a:cubicBezTo>
                    <a:cubicBezTo>
                      <a:pt x="19830" y="4909"/>
                      <a:pt x="18514" y="2183"/>
                      <a:pt x="18326" y="2747"/>
                    </a:cubicBezTo>
                    <a:lnTo>
                      <a:pt x="18326" y="2465"/>
                    </a:lnTo>
                    <a:cubicBezTo>
                      <a:pt x="18326" y="2465"/>
                      <a:pt x="16822" y="9890"/>
                      <a:pt x="16540" y="11675"/>
                    </a:cubicBezTo>
                    <a:cubicBezTo>
                      <a:pt x="16165" y="13461"/>
                      <a:pt x="12875" y="26054"/>
                      <a:pt x="7612" y="34513"/>
                    </a:cubicBezTo>
                    <a:cubicBezTo>
                      <a:pt x="658" y="45884"/>
                      <a:pt x="0" y="62143"/>
                      <a:pt x="0" y="62143"/>
                    </a:cubicBezTo>
                    <a:lnTo>
                      <a:pt x="0" y="63928"/>
                    </a:lnTo>
                    <a:cubicBezTo>
                      <a:pt x="1692" y="69661"/>
                      <a:pt x="1786" y="72293"/>
                      <a:pt x="13345" y="79905"/>
                    </a:cubicBezTo>
                    <a:cubicBezTo>
                      <a:pt x="13345" y="79905"/>
                      <a:pt x="18702" y="83382"/>
                      <a:pt x="18232" y="85920"/>
                    </a:cubicBezTo>
                    <a:cubicBezTo>
                      <a:pt x="18232" y="85920"/>
                      <a:pt x="18138" y="88739"/>
                      <a:pt x="11372" y="92404"/>
                    </a:cubicBezTo>
                    <a:lnTo>
                      <a:pt x="12217" y="94002"/>
                    </a:lnTo>
                    <a:cubicBezTo>
                      <a:pt x="12217" y="94002"/>
                      <a:pt x="37404" y="108287"/>
                      <a:pt x="59019" y="86296"/>
                    </a:cubicBezTo>
                    <a:lnTo>
                      <a:pt x="59301" y="85638"/>
                    </a:lnTo>
                    <a:cubicBezTo>
                      <a:pt x="59207" y="82912"/>
                      <a:pt x="58925" y="80657"/>
                      <a:pt x="58831" y="79623"/>
                    </a:cubicBezTo>
                    <a:cubicBezTo>
                      <a:pt x="58738" y="77461"/>
                      <a:pt x="57516" y="67406"/>
                      <a:pt x="64094" y="67218"/>
                    </a:cubicBezTo>
                    <a:lnTo>
                      <a:pt x="64094" y="66560"/>
                    </a:lnTo>
                    <a:cubicBezTo>
                      <a:pt x="64094" y="66560"/>
                      <a:pt x="64282" y="66278"/>
                      <a:pt x="64282" y="66090"/>
                    </a:cubicBezTo>
                    <a:cubicBezTo>
                      <a:pt x="65504" y="61579"/>
                      <a:pt x="78003" y="62331"/>
                      <a:pt x="81951" y="64304"/>
                    </a:cubicBezTo>
                    <a:lnTo>
                      <a:pt x="83454" y="65056"/>
                    </a:lnTo>
                    <a:cubicBezTo>
                      <a:pt x="81199" y="61579"/>
                      <a:pt x="76970" y="60451"/>
                      <a:pt x="73210" y="60451"/>
                    </a:cubicBezTo>
                    <a:lnTo>
                      <a:pt x="72928" y="60451"/>
                    </a:lnTo>
                  </a:path>
                </a:pathLst>
              </a:custGeom>
              <a:solidFill>
                <a:srgbClr val="FFFFFF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grpSp>
            <p:nvGrpSpPr>
              <p:cNvPr id="55" name="Graphic 20">
                <a:extLst>
                  <a:ext uri="{FF2B5EF4-FFF2-40B4-BE49-F238E27FC236}">
                    <a16:creationId xmlns:a16="http://schemas.microsoft.com/office/drawing/2014/main" id="{54A37C37-A707-2DC5-6067-BC96DB62E6B4}"/>
                  </a:ext>
                </a:extLst>
              </p:cNvPr>
              <p:cNvGrpSpPr/>
              <p:nvPr/>
            </p:nvGrpSpPr>
            <p:grpSpPr>
              <a:xfrm>
                <a:off x="6158493" y="3543053"/>
                <a:ext cx="55419" cy="55768"/>
                <a:chOff x="6158493" y="3543053"/>
                <a:chExt cx="55419" cy="55768"/>
              </a:xfrm>
            </p:grpSpPr>
            <p:sp>
              <p:nvSpPr>
                <p:cNvPr id="56" name="Freeform 55">
                  <a:extLst>
                    <a:ext uri="{FF2B5EF4-FFF2-40B4-BE49-F238E27FC236}">
                      <a16:creationId xmlns:a16="http://schemas.microsoft.com/office/drawing/2014/main" id="{A0DE8926-4FDD-E886-5B64-5D0DB20E501E}"/>
                    </a:ext>
                  </a:extLst>
                </p:cNvPr>
                <p:cNvSpPr/>
                <p:nvPr/>
              </p:nvSpPr>
              <p:spPr>
                <a:xfrm>
                  <a:off x="6159823" y="3544459"/>
                  <a:ext cx="52399" cy="52873"/>
                </a:xfrm>
                <a:custGeom>
                  <a:avLst/>
                  <a:gdLst>
                    <a:gd name="connsiteX0" fmla="*/ 29353 w 52399"/>
                    <a:gd name="connsiteY0" fmla="*/ 888 h 52873"/>
                    <a:gd name="connsiteX1" fmla="*/ 39503 w 52399"/>
                    <a:gd name="connsiteY1" fmla="*/ 7278 h 52873"/>
                    <a:gd name="connsiteX2" fmla="*/ 45330 w 52399"/>
                    <a:gd name="connsiteY2" fmla="*/ 18274 h 52873"/>
                    <a:gd name="connsiteX3" fmla="*/ 52190 w 52399"/>
                    <a:gd name="connsiteY3" fmla="*/ 25040 h 52873"/>
                    <a:gd name="connsiteX4" fmla="*/ 39973 w 52399"/>
                    <a:gd name="connsiteY4" fmla="*/ 36412 h 52873"/>
                    <a:gd name="connsiteX5" fmla="*/ 19673 w 52399"/>
                    <a:gd name="connsiteY5" fmla="*/ 51167 h 52873"/>
                    <a:gd name="connsiteX6" fmla="*/ 6704 w 52399"/>
                    <a:gd name="connsiteY6" fmla="*/ 51731 h 52873"/>
                    <a:gd name="connsiteX7" fmla="*/ 31 w 52399"/>
                    <a:gd name="connsiteY7" fmla="*/ 39043 h 52873"/>
                    <a:gd name="connsiteX8" fmla="*/ 2099 w 52399"/>
                    <a:gd name="connsiteY8" fmla="*/ 28048 h 52873"/>
                    <a:gd name="connsiteX9" fmla="*/ 2851 w 52399"/>
                    <a:gd name="connsiteY9" fmla="*/ 18838 h 52873"/>
                    <a:gd name="connsiteX10" fmla="*/ 5858 w 52399"/>
                    <a:gd name="connsiteY10" fmla="*/ 794 h 52873"/>
                    <a:gd name="connsiteX11" fmla="*/ 29259 w 52399"/>
                    <a:gd name="connsiteY11" fmla="*/ 794 h 52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2399" h="52873">
                      <a:moveTo>
                        <a:pt x="29353" y="888"/>
                      </a:moveTo>
                      <a:cubicBezTo>
                        <a:pt x="34804" y="-1368"/>
                        <a:pt x="39127" y="3143"/>
                        <a:pt x="39503" y="7278"/>
                      </a:cubicBezTo>
                      <a:cubicBezTo>
                        <a:pt x="39879" y="11413"/>
                        <a:pt x="42322" y="16300"/>
                        <a:pt x="45330" y="18274"/>
                      </a:cubicBezTo>
                      <a:cubicBezTo>
                        <a:pt x="52472" y="22785"/>
                        <a:pt x="52190" y="25040"/>
                        <a:pt x="52190" y="25040"/>
                      </a:cubicBezTo>
                      <a:cubicBezTo>
                        <a:pt x="52754" y="26638"/>
                        <a:pt x="53130" y="28894"/>
                        <a:pt x="39973" y="36412"/>
                      </a:cubicBezTo>
                      <a:cubicBezTo>
                        <a:pt x="22587" y="46280"/>
                        <a:pt x="26440" y="47690"/>
                        <a:pt x="19673" y="51167"/>
                      </a:cubicBezTo>
                      <a:cubicBezTo>
                        <a:pt x="12907" y="54644"/>
                        <a:pt x="6704" y="51731"/>
                        <a:pt x="6704" y="51731"/>
                      </a:cubicBezTo>
                      <a:cubicBezTo>
                        <a:pt x="6704" y="51731"/>
                        <a:pt x="-533" y="51261"/>
                        <a:pt x="31" y="39043"/>
                      </a:cubicBezTo>
                      <a:cubicBezTo>
                        <a:pt x="125" y="36224"/>
                        <a:pt x="595" y="33593"/>
                        <a:pt x="2099" y="28048"/>
                      </a:cubicBezTo>
                      <a:cubicBezTo>
                        <a:pt x="2851" y="25134"/>
                        <a:pt x="2945" y="21751"/>
                        <a:pt x="2851" y="18838"/>
                      </a:cubicBezTo>
                      <a:cubicBezTo>
                        <a:pt x="2851" y="18838"/>
                        <a:pt x="595" y="2673"/>
                        <a:pt x="5858" y="794"/>
                      </a:cubicBezTo>
                      <a:cubicBezTo>
                        <a:pt x="11121" y="-992"/>
                        <a:pt x="29259" y="794"/>
                        <a:pt x="29259" y="794"/>
                      </a:cubicBezTo>
                      <a:close/>
                    </a:path>
                  </a:pathLst>
                </a:custGeom>
                <a:solidFill>
                  <a:srgbClr val="00D15F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RU"/>
                </a:p>
              </p:txBody>
            </p:sp>
            <p:sp>
              <p:nvSpPr>
                <p:cNvPr id="57" name="Freeform 56">
                  <a:extLst>
                    <a:ext uri="{FF2B5EF4-FFF2-40B4-BE49-F238E27FC236}">
                      <a16:creationId xmlns:a16="http://schemas.microsoft.com/office/drawing/2014/main" id="{C6EDC5BF-7DF3-5133-A604-670FD52CD6F2}"/>
                    </a:ext>
                  </a:extLst>
                </p:cNvPr>
                <p:cNvSpPr/>
                <p:nvPr/>
              </p:nvSpPr>
              <p:spPr>
                <a:xfrm>
                  <a:off x="6158493" y="3543053"/>
                  <a:ext cx="55419" cy="55768"/>
                </a:xfrm>
                <a:custGeom>
                  <a:avLst/>
                  <a:gdLst>
                    <a:gd name="connsiteX0" fmla="*/ 14048 w 55419"/>
                    <a:gd name="connsiteY0" fmla="*/ 55768 h 55768"/>
                    <a:gd name="connsiteX1" fmla="*/ 7751 w 55419"/>
                    <a:gd name="connsiteY1" fmla="*/ 54641 h 55768"/>
                    <a:gd name="connsiteX2" fmla="*/ 45 w 55419"/>
                    <a:gd name="connsiteY2" fmla="*/ 40450 h 55768"/>
                    <a:gd name="connsiteX3" fmla="*/ 2112 w 55419"/>
                    <a:gd name="connsiteY3" fmla="*/ 29172 h 55768"/>
                    <a:gd name="connsiteX4" fmla="*/ 2864 w 55419"/>
                    <a:gd name="connsiteY4" fmla="*/ 20338 h 55768"/>
                    <a:gd name="connsiteX5" fmla="*/ 6905 w 55419"/>
                    <a:gd name="connsiteY5" fmla="*/ 884 h 55768"/>
                    <a:gd name="connsiteX6" fmla="*/ 30588 w 55419"/>
                    <a:gd name="connsiteY6" fmla="*/ 884 h 55768"/>
                    <a:gd name="connsiteX7" fmla="*/ 38013 w 55419"/>
                    <a:gd name="connsiteY7" fmla="*/ 1448 h 55768"/>
                    <a:gd name="connsiteX8" fmla="*/ 42524 w 55419"/>
                    <a:gd name="connsiteY8" fmla="*/ 8590 h 55768"/>
                    <a:gd name="connsiteX9" fmla="*/ 47693 w 55419"/>
                    <a:gd name="connsiteY9" fmla="*/ 18458 h 55768"/>
                    <a:gd name="connsiteX10" fmla="*/ 55211 w 55419"/>
                    <a:gd name="connsiteY10" fmla="*/ 26165 h 55768"/>
                    <a:gd name="connsiteX11" fmla="*/ 42242 w 55419"/>
                    <a:gd name="connsiteY11" fmla="*/ 39040 h 55768"/>
                    <a:gd name="connsiteX12" fmla="*/ 27299 w 55419"/>
                    <a:gd name="connsiteY12" fmla="*/ 49754 h 55768"/>
                    <a:gd name="connsiteX13" fmla="*/ 21848 w 55419"/>
                    <a:gd name="connsiteY13" fmla="*/ 53889 h 55768"/>
                    <a:gd name="connsiteX14" fmla="*/ 14048 w 55419"/>
                    <a:gd name="connsiteY14" fmla="*/ 55768 h 55768"/>
                    <a:gd name="connsiteX15" fmla="*/ 15364 w 55419"/>
                    <a:gd name="connsiteY15" fmla="*/ 2952 h 55768"/>
                    <a:gd name="connsiteX16" fmla="*/ 7845 w 55419"/>
                    <a:gd name="connsiteY16" fmla="*/ 3609 h 55768"/>
                    <a:gd name="connsiteX17" fmla="*/ 5872 w 55419"/>
                    <a:gd name="connsiteY17" fmla="*/ 20056 h 55768"/>
                    <a:gd name="connsiteX18" fmla="*/ 5026 w 55419"/>
                    <a:gd name="connsiteY18" fmla="*/ 29830 h 55768"/>
                    <a:gd name="connsiteX19" fmla="*/ 3052 w 55419"/>
                    <a:gd name="connsiteY19" fmla="*/ 40450 h 55768"/>
                    <a:gd name="connsiteX20" fmla="*/ 8315 w 55419"/>
                    <a:gd name="connsiteY20" fmla="*/ 51633 h 55768"/>
                    <a:gd name="connsiteX21" fmla="*/ 8879 w 55419"/>
                    <a:gd name="connsiteY21" fmla="*/ 51727 h 55768"/>
                    <a:gd name="connsiteX22" fmla="*/ 20439 w 55419"/>
                    <a:gd name="connsiteY22" fmla="*/ 51163 h 55768"/>
                    <a:gd name="connsiteX23" fmla="*/ 25044 w 55419"/>
                    <a:gd name="connsiteY23" fmla="*/ 47686 h 55768"/>
                    <a:gd name="connsiteX24" fmla="*/ 40644 w 55419"/>
                    <a:gd name="connsiteY24" fmla="*/ 36408 h 55768"/>
                    <a:gd name="connsiteX25" fmla="*/ 52204 w 55419"/>
                    <a:gd name="connsiteY25" fmla="*/ 26822 h 55768"/>
                    <a:gd name="connsiteX26" fmla="*/ 52204 w 55419"/>
                    <a:gd name="connsiteY26" fmla="*/ 26165 h 55768"/>
                    <a:gd name="connsiteX27" fmla="*/ 52204 w 55419"/>
                    <a:gd name="connsiteY27" fmla="*/ 26165 h 55768"/>
                    <a:gd name="connsiteX28" fmla="*/ 46001 w 55419"/>
                    <a:gd name="connsiteY28" fmla="*/ 20714 h 55768"/>
                    <a:gd name="connsiteX29" fmla="*/ 39516 w 55419"/>
                    <a:gd name="connsiteY29" fmla="*/ 8590 h 55768"/>
                    <a:gd name="connsiteX30" fmla="*/ 36415 w 55419"/>
                    <a:gd name="connsiteY30" fmla="*/ 3703 h 55768"/>
                    <a:gd name="connsiteX31" fmla="*/ 31434 w 55419"/>
                    <a:gd name="connsiteY31" fmla="*/ 3421 h 55768"/>
                    <a:gd name="connsiteX32" fmla="*/ 30682 w 55419"/>
                    <a:gd name="connsiteY32" fmla="*/ 3515 h 55768"/>
                    <a:gd name="connsiteX33" fmla="*/ 15458 w 55419"/>
                    <a:gd name="connsiteY33" fmla="*/ 2670 h 55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55419" h="55768">
                      <a:moveTo>
                        <a:pt x="14048" y="55768"/>
                      </a:moveTo>
                      <a:cubicBezTo>
                        <a:pt x="10853" y="55768"/>
                        <a:pt x="8503" y="54922"/>
                        <a:pt x="7751" y="54641"/>
                      </a:cubicBezTo>
                      <a:cubicBezTo>
                        <a:pt x="6154" y="54359"/>
                        <a:pt x="-613" y="52667"/>
                        <a:pt x="45" y="40450"/>
                      </a:cubicBezTo>
                      <a:cubicBezTo>
                        <a:pt x="139" y="37724"/>
                        <a:pt x="609" y="34905"/>
                        <a:pt x="2112" y="29172"/>
                      </a:cubicBezTo>
                      <a:cubicBezTo>
                        <a:pt x="2770" y="26916"/>
                        <a:pt x="2958" y="24003"/>
                        <a:pt x="2864" y="20338"/>
                      </a:cubicBezTo>
                      <a:cubicBezTo>
                        <a:pt x="2488" y="17612"/>
                        <a:pt x="797" y="2952"/>
                        <a:pt x="6905" y="884"/>
                      </a:cubicBezTo>
                      <a:cubicBezTo>
                        <a:pt x="12074" y="-902"/>
                        <a:pt x="27487" y="508"/>
                        <a:pt x="30588" y="884"/>
                      </a:cubicBezTo>
                      <a:cubicBezTo>
                        <a:pt x="33126" y="-56"/>
                        <a:pt x="35757" y="132"/>
                        <a:pt x="38013" y="1448"/>
                      </a:cubicBezTo>
                      <a:cubicBezTo>
                        <a:pt x="40550" y="2952"/>
                        <a:pt x="42242" y="5771"/>
                        <a:pt x="42524" y="8590"/>
                      </a:cubicBezTo>
                      <a:cubicBezTo>
                        <a:pt x="42806" y="12443"/>
                        <a:pt x="45155" y="16861"/>
                        <a:pt x="47693" y="18458"/>
                      </a:cubicBezTo>
                      <a:cubicBezTo>
                        <a:pt x="53989" y="22405"/>
                        <a:pt x="55117" y="25037"/>
                        <a:pt x="55211" y="26165"/>
                      </a:cubicBezTo>
                      <a:cubicBezTo>
                        <a:pt x="56151" y="29172"/>
                        <a:pt x="54271" y="32179"/>
                        <a:pt x="42242" y="39040"/>
                      </a:cubicBezTo>
                      <a:cubicBezTo>
                        <a:pt x="31904" y="44867"/>
                        <a:pt x="29273" y="47686"/>
                        <a:pt x="27299" y="49754"/>
                      </a:cubicBezTo>
                      <a:cubicBezTo>
                        <a:pt x="25983" y="51163"/>
                        <a:pt x="24762" y="52385"/>
                        <a:pt x="21848" y="53889"/>
                      </a:cubicBezTo>
                      <a:cubicBezTo>
                        <a:pt x="19029" y="55298"/>
                        <a:pt x="16397" y="55768"/>
                        <a:pt x="14048" y="55768"/>
                      </a:cubicBezTo>
                      <a:close/>
                      <a:moveTo>
                        <a:pt x="15364" y="2952"/>
                      </a:moveTo>
                      <a:cubicBezTo>
                        <a:pt x="12168" y="2952"/>
                        <a:pt x="9349" y="3139"/>
                        <a:pt x="7845" y="3609"/>
                      </a:cubicBezTo>
                      <a:cubicBezTo>
                        <a:pt x="5026" y="4549"/>
                        <a:pt x="5026" y="14041"/>
                        <a:pt x="5872" y="20056"/>
                      </a:cubicBezTo>
                      <a:cubicBezTo>
                        <a:pt x="6060" y="24097"/>
                        <a:pt x="5778" y="27292"/>
                        <a:pt x="5026" y="29830"/>
                      </a:cubicBezTo>
                      <a:cubicBezTo>
                        <a:pt x="3522" y="35375"/>
                        <a:pt x="3146" y="37912"/>
                        <a:pt x="3052" y="40450"/>
                      </a:cubicBezTo>
                      <a:cubicBezTo>
                        <a:pt x="2582" y="51069"/>
                        <a:pt x="8221" y="51539"/>
                        <a:pt x="8315" y="51633"/>
                      </a:cubicBezTo>
                      <a:cubicBezTo>
                        <a:pt x="8503" y="51633"/>
                        <a:pt x="8691" y="51633"/>
                        <a:pt x="8879" y="51727"/>
                      </a:cubicBezTo>
                      <a:cubicBezTo>
                        <a:pt x="9067" y="51821"/>
                        <a:pt x="14518" y="54265"/>
                        <a:pt x="20439" y="51163"/>
                      </a:cubicBezTo>
                      <a:cubicBezTo>
                        <a:pt x="22882" y="49942"/>
                        <a:pt x="23728" y="49002"/>
                        <a:pt x="25044" y="47686"/>
                      </a:cubicBezTo>
                      <a:cubicBezTo>
                        <a:pt x="27111" y="45524"/>
                        <a:pt x="29931" y="42517"/>
                        <a:pt x="40644" y="36408"/>
                      </a:cubicBezTo>
                      <a:cubicBezTo>
                        <a:pt x="53144" y="29266"/>
                        <a:pt x="52486" y="27386"/>
                        <a:pt x="52204" y="26822"/>
                      </a:cubicBezTo>
                      <a:cubicBezTo>
                        <a:pt x="52204" y="26634"/>
                        <a:pt x="52110" y="26447"/>
                        <a:pt x="52204" y="26165"/>
                      </a:cubicBezTo>
                      <a:cubicBezTo>
                        <a:pt x="52204" y="26165"/>
                        <a:pt x="52204" y="26165"/>
                        <a:pt x="52204" y="26165"/>
                      </a:cubicBezTo>
                      <a:cubicBezTo>
                        <a:pt x="52204" y="26165"/>
                        <a:pt x="51546" y="24285"/>
                        <a:pt x="46001" y="20714"/>
                      </a:cubicBezTo>
                      <a:cubicBezTo>
                        <a:pt x="42712" y="18646"/>
                        <a:pt x="39892" y="13383"/>
                        <a:pt x="39516" y="8590"/>
                      </a:cubicBezTo>
                      <a:cubicBezTo>
                        <a:pt x="39329" y="6711"/>
                        <a:pt x="38107" y="4737"/>
                        <a:pt x="36415" y="3703"/>
                      </a:cubicBezTo>
                      <a:cubicBezTo>
                        <a:pt x="35381" y="3045"/>
                        <a:pt x="33596" y="2482"/>
                        <a:pt x="31434" y="3421"/>
                      </a:cubicBezTo>
                      <a:cubicBezTo>
                        <a:pt x="31152" y="3515"/>
                        <a:pt x="30964" y="3515"/>
                        <a:pt x="30682" y="3515"/>
                      </a:cubicBezTo>
                      <a:cubicBezTo>
                        <a:pt x="27581" y="3139"/>
                        <a:pt x="20908" y="2670"/>
                        <a:pt x="15458" y="267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RU"/>
                </a:p>
              </p:txBody>
            </p:sp>
          </p:grpSp>
          <p:grpSp>
            <p:nvGrpSpPr>
              <p:cNvPr id="59" name="Graphic 20">
                <a:extLst>
                  <a:ext uri="{FF2B5EF4-FFF2-40B4-BE49-F238E27FC236}">
                    <a16:creationId xmlns:a16="http://schemas.microsoft.com/office/drawing/2014/main" id="{9558E6EA-76C3-EE0E-50ED-071EF3666FB5}"/>
                  </a:ext>
                </a:extLst>
              </p:cNvPr>
              <p:cNvGrpSpPr/>
              <p:nvPr/>
            </p:nvGrpSpPr>
            <p:grpSpPr>
              <a:xfrm>
                <a:off x="6167062" y="3539887"/>
                <a:ext cx="23170" cy="19274"/>
                <a:chOff x="6167062" y="3539887"/>
                <a:chExt cx="23170" cy="19274"/>
              </a:xfrm>
            </p:grpSpPr>
            <p:sp>
              <p:nvSpPr>
                <p:cNvPr id="61" name="Freeform 60">
                  <a:extLst>
                    <a:ext uri="{FF2B5EF4-FFF2-40B4-BE49-F238E27FC236}">
                      <a16:creationId xmlns:a16="http://schemas.microsoft.com/office/drawing/2014/main" id="{58BC3283-2859-5FA5-D9A8-333DDE90BF41}"/>
                    </a:ext>
                  </a:extLst>
                </p:cNvPr>
                <p:cNvSpPr/>
                <p:nvPr/>
              </p:nvSpPr>
              <p:spPr>
                <a:xfrm>
                  <a:off x="6167686" y="3540622"/>
                  <a:ext cx="21668" cy="17743"/>
                </a:xfrm>
                <a:custGeom>
                  <a:avLst/>
                  <a:gdLst>
                    <a:gd name="connsiteX0" fmla="*/ 21490 w 21668"/>
                    <a:gd name="connsiteY0" fmla="*/ 7074 h 17743"/>
                    <a:gd name="connsiteX1" fmla="*/ 5513 w 21668"/>
                    <a:gd name="connsiteY1" fmla="*/ 17412 h 17743"/>
                    <a:gd name="connsiteX2" fmla="*/ 345 w 21668"/>
                    <a:gd name="connsiteY2" fmla="*/ 4819 h 17743"/>
                    <a:gd name="connsiteX3" fmla="*/ 533 w 21668"/>
                    <a:gd name="connsiteY3" fmla="*/ 3409 h 17743"/>
                    <a:gd name="connsiteX4" fmla="*/ 13408 w 21668"/>
                    <a:gd name="connsiteY4" fmla="*/ 214 h 17743"/>
                    <a:gd name="connsiteX5" fmla="*/ 21490 w 21668"/>
                    <a:gd name="connsiteY5" fmla="*/ 4725 h 17743"/>
                    <a:gd name="connsiteX6" fmla="*/ 21490 w 21668"/>
                    <a:gd name="connsiteY6" fmla="*/ 7074 h 177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668" h="17743">
                      <a:moveTo>
                        <a:pt x="21490" y="7074"/>
                      </a:moveTo>
                      <a:cubicBezTo>
                        <a:pt x="21490" y="7074"/>
                        <a:pt x="13220" y="19949"/>
                        <a:pt x="5513" y="17412"/>
                      </a:cubicBezTo>
                      <a:cubicBezTo>
                        <a:pt x="157" y="15626"/>
                        <a:pt x="-595" y="8672"/>
                        <a:pt x="345" y="4819"/>
                      </a:cubicBezTo>
                      <a:lnTo>
                        <a:pt x="533" y="3409"/>
                      </a:lnTo>
                      <a:cubicBezTo>
                        <a:pt x="533" y="3409"/>
                        <a:pt x="533" y="-1008"/>
                        <a:pt x="13408" y="214"/>
                      </a:cubicBezTo>
                      <a:cubicBezTo>
                        <a:pt x="13408" y="214"/>
                        <a:pt x="20550" y="1153"/>
                        <a:pt x="21490" y="4725"/>
                      </a:cubicBezTo>
                      <a:cubicBezTo>
                        <a:pt x="21678" y="5476"/>
                        <a:pt x="21772" y="6134"/>
                        <a:pt x="21490" y="7074"/>
                      </a:cubicBezTo>
                      <a:close/>
                    </a:path>
                  </a:pathLst>
                </a:custGeom>
                <a:solidFill>
                  <a:srgbClr val="00D15F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RU"/>
                </a:p>
              </p:txBody>
            </p:sp>
            <p:sp>
              <p:nvSpPr>
                <p:cNvPr id="63" name="Freeform 62">
                  <a:extLst>
                    <a:ext uri="{FF2B5EF4-FFF2-40B4-BE49-F238E27FC236}">
                      <a16:creationId xmlns:a16="http://schemas.microsoft.com/office/drawing/2014/main" id="{5DD669A7-AC47-AA21-932D-7F7F295AE15F}"/>
                    </a:ext>
                  </a:extLst>
                </p:cNvPr>
                <p:cNvSpPr/>
                <p:nvPr/>
              </p:nvSpPr>
              <p:spPr>
                <a:xfrm>
                  <a:off x="6167062" y="3539887"/>
                  <a:ext cx="23170" cy="19274"/>
                </a:xfrm>
                <a:custGeom>
                  <a:avLst/>
                  <a:gdLst>
                    <a:gd name="connsiteX0" fmla="*/ 8393 w 23170"/>
                    <a:gd name="connsiteY0" fmla="*/ 19274 h 19274"/>
                    <a:gd name="connsiteX1" fmla="*/ 6043 w 23170"/>
                    <a:gd name="connsiteY1" fmla="*/ 18898 h 19274"/>
                    <a:gd name="connsiteX2" fmla="*/ 404 w 23170"/>
                    <a:gd name="connsiteY2" fmla="*/ 5459 h 19274"/>
                    <a:gd name="connsiteX3" fmla="*/ 592 w 23170"/>
                    <a:gd name="connsiteY3" fmla="*/ 4144 h 19274"/>
                    <a:gd name="connsiteX4" fmla="*/ 1720 w 23170"/>
                    <a:gd name="connsiteY4" fmla="*/ 2076 h 19274"/>
                    <a:gd name="connsiteX5" fmla="*/ 14219 w 23170"/>
                    <a:gd name="connsiteY5" fmla="*/ 196 h 19274"/>
                    <a:gd name="connsiteX6" fmla="*/ 22959 w 23170"/>
                    <a:gd name="connsiteY6" fmla="*/ 5271 h 19274"/>
                    <a:gd name="connsiteX7" fmla="*/ 22959 w 23170"/>
                    <a:gd name="connsiteY7" fmla="*/ 7997 h 19274"/>
                    <a:gd name="connsiteX8" fmla="*/ 22959 w 23170"/>
                    <a:gd name="connsiteY8" fmla="*/ 7997 h 19274"/>
                    <a:gd name="connsiteX9" fmla="*/ 13186 w 23170"/>
                    <a:gd name="connsiteY9" fmla="*/ 17959 h 19274"/>
                    <a:gd name="connsiteX10" fmla="*/ 8393 w 23170"/>
                    <a:gd name="connsiteY10" fmla="*/ 19274 h 19274"/>
                    <a:gd name="connsiteX11" fmla="*/ 9990 w 23170"/>
                    <a:gd name="connsiteY11" fmla="*/ 1512 h 19274"/>
                    <a:gd name="connsiteX12" fmla="*/ 2754 w 23170"/>
                    <a:gd name="connsiteY12" fmla="*/ 3110 h 19274"/>
                    <a:gd name="connsiteX13" fmla="*/ 2002 w 23170"/>
                    <a:gd name="connsiteY13" fmla="*/ 4238 h 19274"/>
                    <a:gd name="connsiteX14" fmla="*/ 1814 w 23170"/>
                    <a:gd name="connsiteY14" fmla="*/ 5647 h 19274"/>
                    <a:gd name="connsiteX15" fmla="*/ 6513 w 23170"/>
                    <a:gd name="connsiteY15" fmla="*/ 17489 h 19274"/>
                    <a:gd name="connsiteX16" fmla="*/ 21456 w 23170"/>
                    <a:gd name="connsiteY16" fmla="*/ 7621 h 19274"/>
                    <a:gd name="connsiteX17" fmla="*/ 21456 w 23170"/>
                    <a:gd name="connsiteY17" fmla="*/ 5741 h 19274"/>
                    <a:gd name="connsiteX18" fmla="*/ 14031 w 23170"/>
                    <a:gd name="connsiteY18" fmla="*/ 1794 h 19274"/>
                    <a:gd name="connsiteX19" fmla="*/ 9990 w 23170"/>
                    <a:gd name="connsiteY19" fmla="*/ 1606 h 192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3170" h="19274">
                      <a:moveTo>
                        <a:pt x="8393" y="19274"/>
                      </a:moveTo>
                      <a:cubicBezTo>
                        <a:pt x="7547" y="19274"/>
                        <a:pt x="6795" y="19180"/>
                        <a:pt x="6043" y="18898"/>
                      </a:cubicBezTo>
                      <a:cubicBezTo>
                        <a:pt x="310" y="17019"/>
                        <a:pt x="-724" y="9688"/>
                        <a:pt x="404" y="5459"/>
                      </a:cubicBezTo>
                      <a:lnTo>
                        <a:pt x="592" y="4144"/>
                      </a:lnTo>
                      <a:cubicBezTo>
                        <a:pt x="592" y="4144"/>
                        <a:pt x="592" y="3110"/>
                        <a:pt x="1720" y="2076"/>
                      </a:cubicBezTo>
                      <a:cubicBezTo>
                        <a:pt x="3788" y="290"/>
                        <a:pt x="8017" y="-368"/>
                        <a:pt x="14219" y="196"/>
                      </a:cubicBezTo>
                      <a:cubicBezTo>
                        <a:pt x="14595" y="196"/>
                        <a:pt x="21926" y="1324"/>
                        <a:pt x="22959" y="5271"/>
                      </a:cubicBezTo>
                      <a:cubicBezTo>
                        <a:pt x="23241" y="6211"/>
                        <a:pt x="23241" y="6963"/>
                        <a:pt x="22959" y="7997"/>
                      </a:cubicBezTo>
                      <a:lnTo>
                        <a:pt x="22959" y="7997"/>
                      </a:lnTo>
                      <a:cubicBezTo>
                        <a:pt x="22865" y="8467"/>
                        <a:pt x="18542" y="15045"/>
                        <a:pt x="13186" y="17959"/>
                      </a:cubicBezTo>
                      <a:cubicBezTo>
                        <a:pt x="11494" y="18804"/>
                        <a:pt x="9896" y="19274"/>
                        <a:pt x="8393" y="19274"/>
                      </a:cubicBezTo>
                      <a:close/>
                      <a:moveTo>
                        <a:pt x="9990" y="1512"/>
                      </a:moveTo>
                      <a:cubicBezTo>
                        <a:pt x="5479" y="1512"/>
                        <a:pt x="3600" y="2452"/>
                        <a:pt x="2754" y="3110"/>
                      </a:cubicBezTo>
                      <a:cubicBezTo>
                        <a:pt x="2002" y="3674"/>
                        <a:pt x="2002" y="4238"/>
                        <a:pt x="2002" y="4238"/>
                      </a:cubicBezTo>
                      <a:lnTo>
                        <a:pt x="1814" y="5647"/>
                      </a:lnTo>
                      <a:cubicBezTo>
                        <a:pt x="874" y="9500"/>
                        <a:pt x="1720" y="15797"/>
                        <a:pt x="6513" y="17489"/>
                      </a:cubicBezTo>
                      <a:cubicBezTo>
                        <a:pt x="13092" y="19744"/>
                        <a:pt x="20704" y="9124"/>
                        <a:pt x="21456" y="7621"/>
                      </a:cubicBezTo>
                      <a:cubicBezTo>
                        <a:pt x="21644" y="6775"/>
                        <a:pt x="21644" y="6305"/>
                        <a:pt x="21456" y="5741"/>
                      </a:cubicBezTo>
                      <a:cubicBezTo>
                        <a:pt x="20798" y="3204"/>
                        <a:pt x="15817" y="2076"/>
                        <a:pt x="14031" y="1794"/>
                      </a:cubicBezTo>
                      <a:cubicBezTo>
                        <a:pt x="12528" y="1606"/>
                        <a:pt x="11212" y="1606"/>
                        <a:pt x="9990" y="160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RU"/>
                </a:p>
              </p:txBody>
            </p:sp>
          </p:grp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E123CC1D-B3FC-13AA-EEA3-4AAD3A0A78F0}"/>
                  </a:ext>
                </a:extLst>
              </p:cNvPr>
              <p:cNvSpPr/>
              <p:nvPr/>
            </p:nvSpPr>
            <p:spPr>
              <a:xfrm>
                <a:off x="6122437" y="3582407"/>
                <a:ext cx="38934" cy="7673"/>
              </a:xfrm>
              <a:custGeom>
                <a:avLst/>
                <a:gdLst>
                  <a:gd name="connsiteX0" fmla="*/ 37511 w 38934"/>
                  <a:gd name="connsiteY0" fmla="*/ 7674 h 7673"/>
                  <a:gd name="connsiteX1" fmla="*/ 36853 w 38934"/>
                  <a:gd name="connsiteY1" fmla="*/ 7580 h 7673"/>
                  <a:gd name="connsiteX2" fmla="*/ 2081 w 38934"/>
                  <a:gd name="connsiteY2" fmla="*/ 5324 h 7673"/>
                  <a:gd name="connsiteX3" fmla="*/ 107 w 38934"/>
                  <a:gd name="connsiteY3" fmla="*/ 4572 h 7673"/>
                  <a:gd name="connsiteX4" fmla="*/ 859 w 38934"/>
                  <a:gd name="connsiteY4" fmla="*/ 2599 h 7673"/>
                  <a:gd name="connsiteX5" fmla="*/ 38075 w 38934"/>
                  <a:gd name="connsiteY5" fmla="*/ 4854 h 7673"/>
                  <a:gd name="connsiteX6" fmla="*/ 38827 w 38934"/>
                  <a:gd name="connsiteY6" fmla="*/ 6828 h 7673"/>
                  <a:gd name="connsiteX7" fmla="*/ 37511 w 38934"/>
                  <a:gd name="connsiteY7" fmla="*/ 7674 h 7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934" h="7673">
                    <a:moveTo>
                      <a:pt x="37511" y="7674"/>
                    </a:moveTo>
                    <a:cubicBezTo>
                      <a:pt x="37511" y="7674"/>
                      <a:pt x="37041" y="7674"/>
                      <a:pt x="36853" y="7580"/>
                    </a:cubicBezTo>
                    <a:cubicBezTo>
                      <a:pt x="17963" y="-1066"/>
                      <a:pt x="2269" y="5324"/>
                      <a:pt x="2081" y="5324"/>
                    </a:cubicBezTo>
                    <a:cubicBezTo>
                      <a:pt x="1329" y="5606"/>
                      <a:pt x="389" y="5324"/>
                      <a:pt x="107" y="4572"/>
                    </a:cubicBezTo>
                    <a:cubicBezTo>
                      <a:pt x="-175" y="3821"/>
                      <a:pt x="107" y="2975"/>
                      <a:pt x="859" y="2599"/>
                    </a:cubicBezTo>
                    <a:cubicBezTo>
                      <a:pt x="1517" y="2317"/>
                      <a:pt x="17963" y="-4356"/>
                      <a:pt x="38075" y="4854"/>
                    </a:cubicBezTo>
                    <a:cubicBezTo>
                      <a:pt x="38827" y="5230"/>
                      <a:pt x="39109" y="6076"/>
                      <a:pt x="38827" y="6828"/>
                    </a:cubicBezTo>
                    <a:cubicBezTo>
                      <a:pt x="38545" y="7392"/>
                      <a:pt x="38075" y="7674"/>
                      <a:pt x="37511" y="76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134BA2D8-1029-EBE0-30E9-5CD4DA89387C}"/>
                  </a:ext>
                </a:extLst>
              </p:cNvPr>
              <p:cNvSpPr/>
              <p:nvPr/>
            </p:nvSpPr>
            <p:spPr>
              <a:xfrm>
                <a:off x="6088043" y="3428873"/>
                <a:ext cx="107816" cy="117601"/>
              </a:xfrm>
              <a:custGeom>
                <a:avLst/>
                <a:gdLst>
                  <a:gd name="connsiteX0" fmla="*/ 102167 w 107816"/>
                  <a:gd name="connsiteY0" fmla="*/ 117601 h 117601"/>
                  <a:gd name="connsiteX1" fmla="*/ 100757 w 107816"/>
                  <a:gd name="connsiteY1" fmla="*/ 116568 h 117601"/>
                  <a:gd name="connsiteX2" fmla="*/ 101697 w 107816"/>
                  <a:gd name="connsiteY2" fmla="*/ 114688 h 117601"/>
                  <a:gd name="connsiteX3" fmla="*/ 101697 w 107816"/>
                  <a:gd name="connsiteY3" fmla="*/ 114688 h 117601"/>
                  <a:gd name="connsiteX4" fmla="*/ 104704 w 107816"/>
                  <a:gd name="connsiteY4" fmla="*/ 106136 h 117601"/>
                  <a:gd name="connsiteX5" fmla="*/ 92863 w 107816"/>
                  <a:gd name="connsiteY5" fmla="*/ 76344 h 117601"/>
                  <a:gd name="connsiteX6" fmla="*/ 89291 w 107816"/>
                  <a:gd name="connsiteY6" fmla="*/ 71175 h 117601"/>
                  <a:gd name="connsiteX7" fmla="*/ 75194 w 107816"/>
                  <a:gd name="connsiteY7" fmla="*/ 44673 h 117601"/>
                  <a:gd name="connsiteX8" fmla="*/ 74913 w 107816"/>
                  <a:gd name="connsiteY8" fmla="*/ 36309 h 117601"/>
                  <a:gd name="connsiteX9" fmla="*/ 74067 w 107816"/>
                  <a:gd name="connsiteY9" fmla="*/ 19486 h 117601"/>
                  <a:gd name="connsiteX10" fmla="*/ 53767 w 107816"/>
                  <a:gd name="connsiteY10" fmla="*/ 3040 h 117601"/>
                  <a:gd name="connsiteX11" fmla="*/ 31494 w 107816"/>
                  <a:gd name="connsiteY11" fmla="*/ 19016 h 117601"/>
                  <a:gd name="connsiteX12" fmla="*/ 31400 w 107816"/>
                  <a:gd name="connsiteY12" fmla="*/ 40820 h 117601"/>
                  <a:gd name="connsiteX13" fmla="*/ 31588 w 107816"/>
                  <a:gd name="connsiteY13" fmla="*/ 48808 h 117601"/>
                  <a:gd name="connsiteX14" fmla="*/ 26983 w 107816"/>
                  <a:gd name="connsiteY14" fmla="*/ 62623 h 117601"/>
                  <a:gd name="connsiteX15" fmla="*/ 25291 w 107816"/>
                  <a:gd name="connsiteY15" fmla="*/ 65912 h 117601"/>
                  <a:gd name="connsiteX16" fmla="*/ 12510 w 107816"/>
                  <a:gd name="connsiteY16" fmla="*/ 86588 h 117601"/>
                  <a:gd name="connsiteX17" fmla="*/ 7717 w 107816"/>
                  <a:gd name="connsiteY17" fmla="*/ 93918 h 117601"/>
                  <a:gd name="connsiteX18" fmla="*/ 3300 w 107816"/>
                  <a:gd name="connsiteY18" fmla="*/ 113654 h 117601"/>
                  <a:gd name="connsiteX19" fmla="*/ 2078 w 107816"/>
                  <a:gd name="connsiteY19" fmla="*/ 115346 h 117601"/>
                  <a:gd name="connsiteX20" fmla="*/ 292 w 107816"/>
                  <a:gd name="connsiteY20" fmla="*/ 114218 h 117601"/>
                  <a:gd name="connsiteX21" fmla="*/ 5085 w 107816"/>
                  <a:gd name="connsiteY21" fmla="*/ 92321 h 117601"/>
                  <a:gd name="connsiteX22" fmla="*/ 9878 w 107816"/>
                  <a:gd name="connsiteY22" fmla="*/ 84990 h 117601"/>
                  <a:gd name="connsiteX23" fmla="*/ 22378 w 107816"/>
                  <a:gd name="connsiteY23" fmla="*/ 64785 h 117601"/>
                  <a:gd name="connsiteX24" fmla="*/ 24163 w 107816"/>
                  <a:gd name="connsiteY24" fmla="*/ 61213 h 117601"/>
                  <a:gd name="connsiteX25" fmla="*/ 28486 w 107816"/>
                  <a:gd name="connsiteY25" fmla="*/ 48808 h 117601"/>
                  <a:gd name="connsiteX26" fmla="*/ 28298 w 107816"/>
                  <a:gd name="connsiteY26" fmla="*/ 40914 h 117601"/>
                  <a:gd name="connsiteX27" fmla="*/ 28486 w 107816"/>
                  <a:gd name="connsiteY27" fmla="*/ 18546 h 117601"/>
                  <a:gd name="connsiteX28" fmla="*/ 53861 w 107816"/>
                  <a:gd name="connsiteY28" fmla="*/ 32 h 117601"/>
                  <a:gd name="connsiteX29" fmla="*/ 77074 w 107816"/>
                  <a:gd name="connsiteY29" fmla="*/ 18922 h 117601"/>
                  <a:gd name="connsiteX30" fmla="*/ 78014 w 107816"/>
                  <a:gd name="connsiteY30" fmla="*/ 36121 h 117601"/>
                  <a:gd name="connsiteX31" fmla="*/ 78296 w 107816"/>
                  <a:gd name="connsiteY31" fmla="*/ 44391 h 117601"/>
                  <a:gd name="connsiteX32" fmla="*/ 91829 w 107816"/>
                  <a:gd name="connsiteY32" fmla="*/ 69390 h 117601"/>
                  <a:gd name="connsiteX33" fmla="*/ 95494 w 107816"/>
                  <a:gd name="connsiteY33" fmla="*/ 74653 h 117601"/>
                  <a:gd name="connsiteX34" fmla="*/ 107806 w 107816"/>
                  <a:gd name="connsiteY34" fmla="*/ 106136 h 117601"/>
                  <a:gd name="connsiteX35" fmla="*/ 102731 w 107816"/>
                  <a:gd name="connsiteY35" fmla="*/ 117413 h 117601"/>
                  <a:gd name="connsiteX36" fmla="*/ 102261 w 107816"/>
                  <a:gd name="connsiteY36" fmla="*/ 117413 h 117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07816" h="117601">
                    <a:moveTo>
                      <a:pt x="102167" y="117601"/>
                    </a:moveTo>
                    <a:cubicBezTo>
                      <a:pt x="101509" y="117601"/>
                      <a:pt x="100945" y="117225"/>
                      <a:pt x="100757" y="116568"/>
                    </a:cubicBezTo>
                    <a:cubicBezTo>
                      <a:pt x="100475" y="115816"/>
                      <a:pt x="100945" y="114970"/>
                      <a:pt x="101697" y="114688"/>
                    </a:cubicBezTo>
                    <a:lnTo>
                      <a:pt x="101697" y="114688"/>
                    </a:lnTo>
                    <a:cubicBezTo>
                      <a:pt x="101697" y="114688"/>
                      <a:pt x="104422" y="113466"/>
                      <a:pt x="104704" y="106136"/>
                    </a:cubicBezTo>
                    <a:cubicBezTo>
                      <a:pt x="105080" y="96550"/>
                      <a:pt x="95870" y="81419"/>
                      <a:pt x="92863" y="76344"/>
                    </a:cubicBezTo>
                    <a:cubicBezTo>
                      <a:pt x="92111" y="75122"/>
                      <a:pt x="90795" y="73243"/>
                      <a:pt x="89291" y="71175"/>
                    </a:cubicBezTo>
                    <a:cubicBezTo>
                      <a:pt x="83841" y="63657"/>
                      <a:pt x="75570" y="52285"/>
                      <a:pt x="75194" y="44673"/>
                    </a:cubicBezTo>
                    <a:cubicBezTo>
                      <a:pt x="75101" y="42417"/>
                      <a:pt x="75007" y="39410"/>
                      <a:pt x="74913" y="36309"/>
                    </a:cubicBezTo>
                    <a:cubicBezTo>
                      <a:pt x="74819" y="30106"/>
                      <a:pt x="74631" y="23058"/>
                      <a:pt x="74067" y="19486"/>
                    </a:cubicBezTo>
                    <a:cubicBezTo>
                      <a:pt x="73785" y="17889"/>
                      <a:pt x="70871" y="3792"/>
                      <a:pt x="53767" y="3040"/>
                    </a:cubicBezTo>
                    <a:cubicBezTo>
                      <a:pt x="38260" y="2382"/>
                      <a:pt x="32434" y="13190"/>
                      <a:pt x="31494" y="19016"/>
                    </a:cubicBezTo>
                    <a:cubicBezTo>
                      <a:pt x="30930" y="22776"/>
                      <a:pt x="31118" y="33207"/>
                      <a:pt x="31400" y="40820"/>
                    </a:cubicBezTo>
                    <a:cubicBezTo>
                      <a:pt x="31400" y="44015"/>
                      <a:pt x="31588" y="46928"/>
                      <a:pt x="31588" y="48808"/>
                    </a:cubicBezTo>
                    <a:cubicBezTo>
                      <a:pt x="31588" y="53977"/>
                      <a:pt x="29050" y="58770"/>
                      <a:pt x="26983" y="62623"/>
                    </a:cubicBezTo>
                    <a:cubicBezTo>
                      <a:pt x="26325" y="63845"/>
                      <a:pt x="25761" y="64973"/>
                      <a:pt x="25291" y="65912"/>
                    </a:cubicBezTo>
                    <a:cubicBezTo>
                      <a:pt x="23975" y="69014"/>
                      <a:pt x="18431" y="77566"/>
                      <a:pt x="12510" y="86588"/>
                    </a:cubicBezTo>
                    <a:cubicBezTo>
                      <a:pt x="10912" y="89125"/>
                      <a:pt x="9221" y="91569"/>
                      <a:pt x="7717" y="93918"/>
                    </a:cubicBezTo>
                    <a:cubicBezTo>
                      <a:pt x="1514" y="103598"/>
                      <a:pt x="3300" y="113560"/>
                      <a:pt x="3300" y="113654"/>
                    </a:cubicBezTo>
                    <a:cubicBezTo>
                      <a:pt x="3488" y="114406"/>
                      <a:pt x="2924" y="115252"/>
                      <a:pt x="2078" y="115346"/>
                    </a:cubicBezTo>
                    <a:cubicBezTo>
                      <a:pt x="1232" y="115534"/>
                      <a:pt x="480" y="114970"/>
                      <a:pt x="292" y="114218"/>
                    </a:cubicBezTo>
                    <a:cubicBezTo>
                      <a:pt x="292" y="113748"/>
                      <a:pt x="-1775" y="103035"/>
                      <a:pt x="5085" y="92321"/>
                    </a:cubicBezTo>
                    <a:cubicBezTo>
                      <a:pt x="6589" y="89971"/>
                      <a:pt x="8187" y="87528"/>
                      <a:pt x="9878" y="84990"/>
                    </a:cubicBezTo>
                    <a:cubicBezTo>
                      <a:pt x="15423" y="76438"/>
                      <a:pt x="21250" y="67604"/>
                      <a:pt x="22378" y="64785"/>
                    </a:cubicBezTo>
                    <a:cubicBezTo>
                      <a:pt x="22848" y="63751"/>
                      <a:pt x="23411" y="62529"/>
                      <a:pt x="24163" y="61213"/>
                    </a:cubicBezTo>
                    <a:cubicBezTo>
                      <a:pt x="26043" y="57642"/>
                      <a:pt x="28486" y="53225"/>
                      <a:pt x="28486" y="48808"/>
                    </a:cubicBezTo>
                    <a:cubicBezTo>
                      <a:pt x="28486" y="46928"/>
                      <a:pt x="28486" y="44109"/>
                      <a:pt x="28298" y="40914"/>
                    </a:cubicBezTo>
                    <a:cubicBezTo>
                      <a:pt x="28110" y="32737"/>
                      <a:pt x="27829" y="22588"/>
                      <a:pt x="28486" y="18546"/>
                    </a:cubicBezTo>
                    <a:cubicBezTo>
                      <a:pt x="29520" y="11780"/>
                      <a:pt x="36193" y="-719"/>
                      <a:pt x="53861" y="32"/>
                    </a:cubicBezTo>
                    <a:cubicBezTo>
                      <a:pt x="73409" y="878"/>
                      <a:pt x="76698" y="17137"/>
                      <a:pt x="77074" y="18922"/>
                    </a:cubicBezTo>
                    <a:cubicBezTo>
                      <a:pt x="77732" y="22682"/>
                      <a:pt x="77826" y="29824"/>
                      <a:pt x="78014" y="36121"/>
                    </a:cubicBezTo>
                    <a:cubicBezTo>
                      <a:pt x="78014" y="39222"/>
                      <a:pt x="78108" y="42135"/>
                      <a:pt x="78296" y="44391"/>
                    </a:cubicBezTo>
                    <a:cubicBezTo>
                      <a:pt x="78578" y="51158"/>
                      <a:pt x="86848" y="62529"/>
                      <a:pt x="91829" y="69390"/>
                    </a:cubicBezTo>
                    <a:cubicBezTo>
                      <a:pt x="93427" y="71645"/>
                      <a:pt x="94742" y="73431"/>
                      <a:pt x="95494" y="74653"/>
                    </a:cubicBezTo>
                    <a:cubicBezTo>
                      <a:pt x="98689" y="79915"/>
                      <a:pt x="108181" y="95704"/>
                      <a:pt x="107806" y="106136"/>
                    </a:cubicBezTo>
                    <a:cubicBezTo>
                      <a:pt x="107430" y="115722"/>
                      <a:pt x="103201" y="117319"/>
                      <a:pt x="102731" y="117413"/>
                    </a:cubicBezTo>
                    <a:cubicBezTo>
                      <a:pt x="102543" y="117413"/>
                      <a:pt x="102449" y="117413"/>
                      <a:pt x="102261" y="117413"/>
                    </a:cubicBezTo>
                    <a:close/>
                  </a:path>
                </a:pathLst>
              </a:custGeom>
              <a:solidFill>
                <a:srgbClr val="FFFFFF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24F21AC4-F37C-F2FF-21B7-5DF36EE78F72}"/>
                  </a:ext>
                </a:extLst>
              </p:cNvPr>
              <p:cNvSpPr/>
              <p:nvPr/>
            </p:nvSpPr>
            <p:spPr>
              <a:xfrm>
                <a:off x="6174045" y="3541517"/>
                <a:ext cx="15788" cy="6062"/>
              </a:xfrm>
              <a:custGeom>
                <a:avLst/>
                <a:gdLst>
                  <a:gd name="connsiteX0" fmla="*/ 0 w 15788"/>
                  <a:gd name="connsiteY0" fmla="*/ 447 h 6062"/>
                  <a:gd name="connsiteX1" fmla="*/ 14191 w 15788"/>
                  <a:gd name="connsiteY1" fmla="*/ 823 h 6062"/>
                  <a:gd name="connsiteX2" fmla="*/ 15789 w 15788"/>
                  <a:gd name="connsiteY2" fmla="*/ 2044 h 6062"/>
                  <a:gd name="connsiteX3" fmla="*/ 14755 w 15788"/>
                  <a:gd name="connsiteY3" fmla="*/ 5334 h 6062"/>
                  <a:gd name="connsiteX4" fmla="*/ 10526 w 15788"/>
                  <a:gd name="connsiteY4" fmla="*/ 4864 h 6062"/>
                  <a:gd name="connsiteX5" fmla="*/ 0 w 15788"/>
                  <a:gd name="connsiteY5" fmla="*/ 541 h 6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88" h="6062">
                    <a:moveTo>
                      <a:pt x="0" y="447"/>
                    </a:moveTo>
                    <a:cubicBezTo>
                      <a:pt x="0" y="447"/>
                      <a:pt x="11466" y="-775"/>
                      <a:pt x="14191" y="823"/>
                    </a:cubicBezTo>
                    <a:lnTo>
                      <a:pt x="15789" y="2044"/>
                    </a:lnTo>
                    <a:cubicBezTo>
                      <a:pt x="15789" y="2044"/>
                      <a:pt x="15789" y="3360"/>
                      <a:pt x="14755" y="5334"/>
                    </a:cubicBezTo>
                    <a:cubicBezTo>
                      <a:pt x="13721" y="7213"/>
                      <a:pt x="10526" y="4864"/>
                      <a:pt x="10526" y="4864"/>
                    </a:cubicBezTo>
                    <a:lnTo>
                      <a:pt x="0" y="541"/>
                    </a:lnTo>
                    <a:close/>
                  </a:path>
                </a:pathLst>
              </a:custGeom>
              <a:solidFill>
                <a:srgbClr val="00D15F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</p:grpSp>
      </p:grpSp>
      <p:grpSp>
        <p:nvGrpSpPr>
          <p:cNvPr id="72" name="Graphic 68">
            <a:extLst>
              <a:ext uri="{FF2B5EF4-FFF2-40B4-BE49-F238E27FC236}">
                <a16:creationId xmlns:a16="http://schemas.microsoft.com/office/drawing/2014/main" id="{C8E471C3-F816-19D5-8BB1-4DF12505CAE7}"/>
              </a:ext>
            </a:extLst>
          </p:cNvPr>
          <p:cNvGrpSpPr>
            <a:grpSpLocks noChangeAspect="1"/>
          </p:cNvGrpSpPr>
          <p:nvPr/>
        </p:nvGrpSpPr>
        <p:grpSpPr>
          <a:xfrm>
            <a:off x="6546635" y="4724400"/>
            <a:ext cx="900000" cy="900000"/>
            <a:chOff x="5865799" y="3206659"/>
            <a:chExt cx="469900" cy="469900"/>
          </a:xfrm>
        </p:grpSpPr>
        <p:sp>
          <p:nvSpPr>
            <p:cNvPr id="73" name="Freeform 72">
              <a:extLst>
                <a:ext uri="{FF2B5EF4-FFF2-40B4-BE49-F238E27FC236}">
                  <a16:creationId xmlns:a16="http://schemas.microsoft.com/office/drawing/2014/main" id="{458FE3D9-5D3C-446A-44D2-45498F1EA230}"/>
                </a:ext>
              </a:extLst>
            </p:cNvPr>
            <p:cNvSpPr/>
            <p:nvPr/>
          </p:nvSpPr>
          <p:spPr>
            <a:xfrm>
              <a:off x="5865799" y="3206659"/>
              <a:ext cx="469900" cy="469900"/>
            </a:xfrm>
            <a:custGeom>
              <a:avLst/>
              <a:gdLst>
                <a:gd name="connsiteX0" fmla="*/ 0 w 469900"/>
                <a:gd name="connsiteY0" fmla="*/ 0 h 469900"/>
                <a:gd name="connsiteX1" fmla="*/ 469900 w 469900"/>
                <a:gd name="connsiteY1" fmla="*/ 0 h 469900"/>
                <a:gd name="connsiteX2" fmla="*/ 469900 w 469900"/>
                <a:gd name="connsiteY2" fmla="*/ 469900 h 469900"/>
                <a:gd name="connsiteX3" fmla="*/ 0 w 469900"/>
                <a:gd name="connsiteY3" fmla="*/ 469900 h 469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9900" h="469900">
                  <a:moveTo>
                    <a:pt x="0" y="0"/>
                  </a:moveTo>
                  <a:lnTo>
                    <a:pt x="469900" y="0"/>
                  </a:lnTo>
                  <a:lnTo>
                    <a:pt x="469900" y="469900"/>
                  </a:lnTo>
                  <a:lnTo>
                    <a:pt x="0" y="469900"/>
                  </a:ln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grpSp>
          <p:nvGrpSpPr>
            <p:cNvPr id="74" name="Graphic 68">
              <a:extLst>
                <a:ext uri="{FF2B5EF4-FFF2-40B4-BE49-F238E27FC236}">
                  <a16:creationId xmlns:a16="http://schemas.microsoft.com/office/drawing/2014/main" id="{914B1557-5A84-D3DC-9E15-F2E15BBEAF57}"/>
                </a:ext>
              </a:extLst>
            </p:cNvPr>
            <p:cNvGrpSpPr/>
            <p:nvPr/>
          </p:nvGrpSpPr>
          <p:grpSpPr>
            <a:xfrm>
              <a:off x="5898692" y="3263047"/>
              <a:ext cx="272542" cy="333629"/>
              <a:chOff x="5898692" y="3263047"/>
              <a:chExt cx="272542" cy="333629"/>
            </a:xfrm>
            <a:solidFill>
              <a:srgbClr val="505861"/>
            </a:solidFill>
          </p:grpSpPr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617FDAA7-A1B5-F73A-E4BD-73C26A1340B0}"/>
                  </a:ext>
                </a:extLst>
              </p:cNvPr>
              <p:cNvSpPr/>
              <p:nvPr/>
            </p:nvSpPr>
            <p:spPr>
              <a:xfrm>
                <a:off x="5898692" y="3263047"/>
                <a:ext cx="272542" cy="79883"/>
              </a:xfrm>
              <a:custGeom>
                <a:avLst/>
                <a:gdLst>
                  <a:gd name="connsiteX0" fmla="*/ 263144 w 272542"/>
                  <a:gd name="connsiteY0" fmla="*/ 0 h 79883"/>
                  <a:gd name="connsiteX1" fmla="*/ 272542 w 272542"/>
                  <a:gd name="connsiteY1" fmla="*/ 9398 h 79883"/>
                  <a:gd name="connsiteX2" fmla="*/ 272542 w 272542"/>
                  <a:gd name="connsiteY2" fmla="*/ 70485 h 79883"/>
                  <a:gd name="connsiteX3" fmla="*/ 263144 w 272542"/>
                  <a:gd name="connsiteY3" fmla="*/ 79883 h 79883"/>
                  <a:gd name="connsiteX4" fmla="*/ 9398 w 272542"/>
                  <a:gd name="connsiteY4" fmla="*/ 79883 h 79883"/>
                  <a:gd name="connsiteX5" fmla="*/ 0 w 272542"/>
                  <a:gd name="connsiteY5" fmla="*/ 70485 h 79883"/>
                  <a:gd name="connsiteX6" fmla="*/ 0 w 272542"/>
                  <a:gd name="connsiteY6" fmla="*/ 9398 h 79883"/>
                  <a:gd name="connsiteX7" fmla="*/ 9398 w 272542"/>
                  <a:gd name="connsiteY7" fmla="*/ 0 h 79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2542" h="79883">
                    <a:moveTo>
                      <a:pt x="263144" y="0"/>
                    </a:moveTo>
                    <a:cubicBezTo>
                      <a:pt x="268334" y="0"/>
                      <a:pt x="272542" y="4208"/>
                      <a:pt x="272542" y="9398"/>
                    </a:cubicBezTo>
                    <a:lnTo>
                      <a:pt x="272542" y="70485"/>
                    </a:lnTo>
                    <a:cubicBezTo>
                      <a:pt x="272542" y="75675"/>
                      <a:pt x="268334" y="79883"/>
                      <a:pt x="263144" y="79883"/>
                    </a:cubicBezTo>
                    <a:lnTo>
                      <a:pt x="9398" y="79883"/>
                    </a:lnTo>
                    <a:cubicBezTo>
                      <a:pt x="4208" y="79883"/>
                      <a:pt x="0" y="75675"/>
                      <a:pt x="0" y="70485"/>
                    </a:cubicBezTo>
                    <a:lnTo>
                      <a:pt x="0" y="9398"/>
                    </a:lnTo>
                    <a:cubicBezTo>
                      <a:pt x="0" y="4208"/>
                      <a:pt x="4208" y="0"/>
                      <a:pt x="9398" y="0"/>
                    </a:cubicBezTo>
                    <a:close/>
                  </a:path>
                </a:pathLst>
              </a:custGeom>
              <a:solidFill>
                <a:srgbClr val="505861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E127A293-DF08-23CB-9668-0B0054354B0A}"/>
                  </a:ext>
                </a:extLst>
              </p:cNvPr>
              <p:cNvSpPr/>
              <p:nvPr/>
            </p:nvSpPr>
            <p:spPr>
              <a:xfrm>
                <a:off x="5898692" y="3389920"/>
                <a:ext cx="272542" cy="79883"/>
              </a:xfrm>
              <a:custGeom>
                <a:avLst/>
                <a:gdLst>
                  <a:gd name="connsiteX0" fmla="*/ 263144 w 272542"/>
                  <a:gd name="connsiteY0" fmla="*/ 0 h 79883"/>
                  <a:gd name="connsiteX1" fmla="*/ 272542 w 272542"/>
                  <a:gd name="connsiteY1" fmla="*/ 9398 h 79883"/>
                  <a:gd name="connsiteX2" fmla="*/ 272542 w 272542"/>
                  <a:gd name="connsiteY2" fmla="*/ 70485 h 79883"/>
                  <a:gd name="connsiteX3" fmla="*/ 263144 w 272542"/>
                  <a:gd name="connsiteY3" fmla="*/ 79883 h 79883"/>
                  <a:gd name="connsiteX4" fmla="*/ 9398 w 272542"/>
                  <a:gd name="connsiteY4" fmla="*/ 79883 h 79883"/>
                  <a:gd name="connsiteX5" fmla="*/ 0 w 272542"/>
                  <a:gd name="connsiteY5" fmla="*/ 70485 h 79883"/>
                  <a:gd name="connsiteX6" fmla="*/ 0 w 272542"/>
                  <a:gd name="connsiteY6" fmla="*/ 9398 h 79883"/>
                  <a:gd name="connsiteX7" fmla="*/ 9398 w 272542"/>
                  <a:gd name="connsiteY7" fmla="*/ 0 h 79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2542" h="79883">
                    <a:moveTo>
                      <a:pt x="263144" y="0"/>
                    </a:moveTo>
                    <a:cubicBezTo>
                      <a:pt x="268334" y="0"/>
                      <a:pt x="272542" y="4208"/>
                      <a:pt x="272542" y="9398"/>
                    </a:cubicBezTo>
                    <a:lnTo>
                      <a:pt x="272542" y="70485"/>
                    </a:lnTo>
                    <a:cubicBezTo>
                      <a:pt x="272542" y="75675"/>
                      <a:pt x="268334" y="79883"/>
                      <a:pt x="263144" y="79883"/>
                    </a:cubicBezTo>
                    <a:lnTo>
                      <a:pt x="9398" y="79883"/>
                    </a:lnTo>
                    <a:cubicBezTo>
                      <a:pt x="4208" y="79883"/>
                      <a:pt x="0" y="75675"/>
                      <a:pt x="0" y="70485"/>
                    </a:cubicBezTo>
                    <a:lnTo>
                      <a:pt x="0" y="9398"/>
                    </a:lnTo>
                    <a:cubicBezTo>
                      <a:pt x="0" y="4208"/>
                      <a:pt x="4208" y="0"/>
                      <a:pt x="9398" y="0"/>
                    </a:cubicBezTo>
                    <a:close/>
                  </a:path>
                </a:pathLst>
              </a:custGeom>
              <a:solidFill>
                <a:srgbClr val="505861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97A5A55B-AC45-30F9-D734-803938EE12CA}"/>
                  </a:ext>
                </a:extLst>
              </p:cNvPr>
              <p:cNvSpPr/>
              <p:nvPr/>
            </p:nvSpPr>
            <p:spPr>
              <a:xfrm>
                <a:off x="5898692" y="3516793"/>
                <a:ext cx="272542" cy="79883"/>
              </a:xfrm>
              <a:custGeom>
                <a:avLst/>
                <a:gdLst>
                  <a:gd name="connsiteX0" fmla="*/ 263144 w 272542"/>
                  <a:gd name="connsiteY0" fmla="*/ 0 h 79883"/>
                  <a:gd name="connsiteX1" fmla="*/ 272542 w 272542"/>
                  <a:gd name="connsiteY1" fmla="*/ 9398 h 79883"/>
                  <a:gd name="connsiteX2" fmla="*/ 272542 w 272542"/>
                  <a:gd name="connsiteY2" fmla="*/ 70485 h 79883"/>
                  <a:gd name="connsiteX3" fmla="*/ 263144 w 272542"/>
                  <a:gd name="connsiteY3" fmla="*/ 79883 h 79883"/>
                  <a:gd name="connsiteX4" fmla="*/ 9398 w 272542"/>
                  <a:gd name="connsiteY4" fmla="*/ 79883 h 79883"/>
                  <a:gd name="connsiteX5" fmla="*/ 0 w 272542"/>
                  <a:gd name="connsiteY5" fmla="*/ 70485 h 79883"/>
                  <a:gd name="connsiteX6" fmla="*/ 0 w 272542"/>
                  <a:gd name="connsiteY6" fmla="*/ 9398 h 79883"/>
                  <a:gd name="connsiteX7" fmla="*/ 9398 w 272542"/>
                  <a:gd name="connsiteY7" fmla="*/ 0 h 79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2542" h="79883">
                    <a:moveTo>
                      <a:pt x="263144" y="0"/>
                    </a:moveTo>
                    <a:cubicBezTo>
                      <a:pt x="268334" y="0"/>
                      <a:pt x="272542" y="4208"/>
                      <a:pt x="272542" y="9398"/>
                    </a:cubicBezTo>
                    <a:lnTo>
                      <a:pt x="272542" y="70485"/>
                    </a:lnTo>
                    <a:cubicBezTo>
                      <a:pt x="272542" y="75675"/>
                      <a:pt x="268334" y="79883"/>
                      <a:pt x="263144" y="79883"/>
                    </a:cubicBezTo>
                    <a:lnTo>
                      <a:pt x="9398" y="79883"/>
                    </a:lnTo>
                    <a:cubicBezTo>
                      <a:pt x="4208" y="79883"/>
                      <a:pt x="0" y="75675"/>
                      <a:pt x="0" y="70485"/>
                    </a:cubicBezTo>
                    <a:lnTo>
                      <a:pt x="0" y="9398"/>
                    </a:lnTo>
                    <a:cubicBezTo>
                      <a:pt x="0" y="4208"/>
                      <a:pt x="4208" y="0"/>
                      <a:pt x="9398" y="0"/>
                    </a:cubicBezTo>
                    <a:close/>
                  </a:path>
                </a:pathLst>
              </a:custGeom>
              <a:solidFill>
                <a:srgbClr val="505861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8D3B543E-8335-7156-7714-265B7C14FEE0}"/>
                  </a:ext>
                </a:extLst>
              </p:cNvPr>
              <p:cNvSpPr/>
              <p:nvPr/>
            </p:nvSpPr>
            <p:spPr>
              <a:xfrm>
                <a:off x="5917488" y="3357027"/>
                <a:ext cx="234950" cy="18796"/>
              </a:xfrm>
              <a:custGeom>
                <a:avLst/>
                <a:gdLst>
                  <a:gd name="connsiteX0" fmla="*/ 225552 w 234950"/>
                  <a:gd name="connsiteY0" fmla="*/ 0 h 18796"/>
                  <a:gd name="connsiteX1" fmla="*/ 234950 w 234950"/>
                  <a:gd name="connsiteY1" fmla="*/ 9398 h 18796"/>
                  <a:gd name="connsiteX2" fmla="*/ 234950 w 234950"/>
                  <a:gd name="connsiteY2" fmla="*/ 9398 h 18796"/>
                  <a:gd name="connsiteX3" fmla="*/ 225552 w 234950"/>
                  <a:gd name="connsiteY3" fmla="*/ 18796 h 18796"/>
                  <a:gd name="connsiteX4" fmla="*/ 9398 w 234950"/>
                  <a:gd name="connsiteY4" fmla="*/ 18796 h 18796"/>
                  <a:gd name="connsiteX5" fmla="*/ 0 w 234950"/>
                  <a:gd name="connsiteY5" fmla="*/ 9398 h 18796"/>
                  <a:gd name="connsiteX6" fmla="*/ 0 w 234950"/>
                  <a:gd name="connsiteY6" fmla="*/ 9398 h 18796"/>
                  <a:gd name="connsiteX7" fmla="*/ 9398 w 234950"/>
                  <a:gd name="connsiteY7" fmla="*/ 0 h 18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4950" h="18796">
                    <a:moveTo>
                      <a:pt x="225552" y="0"/>
                    </a:moveTo>
                    <a:cubicBezTo>
                      <a:pt x="230742" y="0"/>
                      <a:pt x="234950" y="4208"/>
                      <a:pt x="234950" y="9398"/>
                    </a:cubicBezTo>
                    <a:lnTo>
                      <a:pt x="234950" y="9398"/>
                    </a:lnTo>
                    <a:cubicBezTo>
                      <a:pt x="234950" y="14588"/>
                      <a:pt x="230742" y="18796"/>
                      <a:pt x="225552" y="18796"/>
                    </a:cubicBezTo>
                    <a:lnTo>
                      <a:pt x="9398" y="18796"/>
                    </a:lnTo>
                    <a:cubicBezTo>
                      <a:pt x="4208" y="18796"/>
                      <a:pt x="0" y="14588"/>
                      <a:pt x="0" y="9398"/>
                    </a:cubicBezTo>
                    <a:lnTo>
                      <a:pt x="0" y="9398"/>
                    </a:lnTo>
                    <a:cubicBezTo>
                      <a:pt x="0" y="4208"/>
                      <a:pt x="4208" y="0"/>
                      <a:pt x="9398" y="0"/>
                    </a:cubicBezTo>
                    <a:close/>
                  </a:path>
                </a:pathLst>
              </a:custGeom>
              <a:solidFill>
                <a:srgbClr val="505861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846C119E-3002-0A01-0AD3-15F39D26968A}"/>
                  </a:ext>
                </a:extLst>
              </p:cNvPr>
              <p:cNvSpPr/>
              <p:nvPr/>
            </p:nvSpPr>
            <p:spPr>
              <a:xfrm>
                <a:off x="5917488" y="3483900"/>
                <a:ext cx="234950" cy="18796"/>
              </a:xfrm>
              <a:custGeom>
                <a:avLst/>
                <a:gdLst>
                  <a:gd name="connsiteX0" fmla="*/ 225552 w 234950"/>
                  <a:gd name="connsiteY0" fmla="*/ 0 h 18796"/>
                  <a:gd name="connsiteX1" fmla="*/ 234950 w 234950"/>
                  <a:gd name="connsiteY1" fmla="*/ 9398 h 18796"/>
                  <a:gd name="connsiteX2" fmla="*/ 234950 w 234950"/>
                  <a:gd name="connsiteY2" fmla="*/ 9398 h 18796"/>
                  <a:gd name="connsiteX3" fmla="*/ 225552 w 234950"/>
                  <a:gd name="connsiteY3" fmla="*/ 18796 h 18796"/>
                  <a:gd name="connsiteX4" fmla="*/ 9398 w 234950"/>
                  <a:gd name="connsiteY4" fmla="*/ 18796 h 18796"/>
                  <a:gd name="connsiteX5" fmla="*/ 0 w 234950"/>
                  <a:gd name="connsiteY5" fmla="*/ 9398 h 18796"/>
                  <a:gd name="connsiteX6" fmla="*/ 0 w 234950"/>
                  <a:gd name="connsiteY6" fmla="*/ 9398 h 18796"/>
                  <a:gd name="connsiteX7" fmla="*/ 9398 w 234950"/>
                  <a:gd name="connsiteY7" fmla="*/ 0 h 18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4950" h="18796">
                    <a:moveTo>
                      <a:pt x="225552" y="0"/>
                    </a:moveTo>
                    <a:cubicBezTo>
                      <a:pt x="230742" y="0"/>
                      <a:pt x="234950" y="4208"/>
                      <a:pt x="234950" y="9398"/>
                    </a:cubicBezTo>
                    <a:lnTo>
                      <a:pt x="234950" y="9398"/>
                    </a:lnTo>
                    <a:cubicBezTo>
                      <a:pt x="234950" y="14588"/>
                      <a:pt x="230742" y="18796"/>
                      <a:pt x="225552" y="18796"/>
                    </a:cubicBezTo>
                    <a:lnTo>
                      <a:pt x="9398" y="18796"/>
                    </a:lnTo>
                    <a:cubicBezTo>
                      <a:pt x="4208" y="18796"/>
                      <a:pt x="0" y="14588"/>
                      <a:pt x="0" y="9398"/>
                    </a:cubicBezTo>
                    <a:lnTo>
                      <a:pt x="0" y="9398"/>
                    </a:lnTo>
                    <a:cubicBezTo>
                      <a:pt x="0" y="4208"/>
                      <a:pt x="4208" y="0"/>
                      <a:pt x="9398" y="0"/>
                    </a:cubicBezTo>
                    <a:close/>
                  </a:path>
                </a:pathLst>
              </a:custGeom>
              <a:solidFill>
                <a:srgbClr val="505861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</p:grpSp>
        <p:grpSp>
          <p:nvGrpSpPr>
            <p:cNvPr id="80" name="Graphic 68">
              <a:extLst>
                <a:ext uri="{FF2B5EF4-FFF2-40B4-BE49-F238E27FC236}">
                  <a16:creationId xmlns:a16="http://schemas.microsoft.com/office/drawing/2014/main" id="{C47BED28-11D9-04D5-FD65-BCDC23833554}"/>
                </a:ext>
              </a:extLst>
            </p:cNvPr>
            <p:cNvGrpSpPr/>
            <p:nvPr/>
          </p:nvGrpSpPr>
          <p:grpSpPr>
            <a:xfrm>
              <a:off x="6044361" y="3408716"/>
              <a:ext cx="234950" cy="234950"/>
              <a:chOff x="6044361" y="3408716"/>
              <a:chExt cx="234950" cy="234950"/>
            </a:xfrm>
          </p:grpSpPr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0F2A6AA-7A24-9FC7-C64B-BD39D830095F}"/>
                  </a:ext>
                </a:extLst>
              </p:cNvPr>
              <p:cNvSpPr/>
              <p:nvPr/>
            </p:nvSpPr>
            <p:spPr>
              <a:xfrm>
                <a:off x="6051409" y="3415764"/>
                <a:ext cx="220853" cy="220853"/>
              </a:xfrm>
              <a:custGeom>
                <a:avLst/>
                <a:gdLst>
                  <a:gd name="connsiteX0" fmla="*/ 195009 w 220853"/>
                  <a:gd name="connsiteY0" fmla="*/ 0 h 220853"/>
                  <a:gd name="connsiteX1" fmla="*/ 220853 w 220853"/>
                  <a:gd name="connsiteY1" fmla="*/ 25845 h 220853"/>
                  <a:gd name="connsiteX2" fmla="*/ 220853 w 220853"/>
                  <a:gd name="connsiteY2" fmla="*/ 195009 h 220853"/>
                  <a:gd name="connsiteX3" fmla="*/ 195009 w 220853"/>
                  <a:gd name="connsiteY3" fmla="*/ 220853 h 220853"/>
                  <a:gd name="connsiteX4" fmla="*/ 25845 w 220853"/>
                  <a:gd name="connsiteY4" fmla="*/ 220853 h 220853"/>
                  <a:gd name="connsiteX5" fmla="*/ 0 w 220853"/>
                  <a:gd name="connsiteY5" fmla="*/ 195009 h 220853"/>
                  <a:gd name="connsiteX6" fmla="*/ 0 w 220853"/>
                  <a:gd name="connsiteY6" fmla="*/ 25845 h 220853"/>
                  <a:gd name="connsiteX7" fmla="*/ 25845 w 220853"/>
                  <a:gd name="connsiteY7" fmla="*/ 0 h 220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0853" h="220853">
                    <a:moveTo>
                      <a:pt x="195009" y="0"/>
                    </a:moveTo>
                    <a:cubicBezTo>
                      <a:pt x="209282" y="0"/>
                      <a:pt x="220853" y="11571"/>
                      <a:pt x="220853" y="25845"/>
                    </a:cubicBezTo>
                    <a:lnTo>
                      <a:pt x="220853" y="195009"/>
                    </a:lnTo>
                    <a:cubicBezTo>
                      <a:pt x="220853" y="209282"/>
                      <a:pt x="209282" y="220853"/>
                      <a:pt x="195009" y="220853"/>
                    </a:cubicBezTo>
                    <a:lnTo>
                      <a:pt x="25845" y="220853"/>
                    </a:lnTo>
                    <a:cubicBezTo>
                      <a:pt x="11571" y="220853"/>
                      <a:pt x="0" y="209282"/>
                      <a:pt x="0" y="195009"/>
                    </a:cubicBezTo>
                    <a:lnTo>
                      <a:pt x="0" y="25845"/>
                    </a:lnTo>
                    <a:cubicBezTo>
                      <a:pt x="0" y="11571"/>
                      <a:pt x="11571" y="0"/>
                      <a:pt x="25845" y="0"/>
                    </a:cubicBezTo>
                    <a:close/>
                  </a:path>
                </a:pathLst>
              </a:custGeom>
              <a:solidFill>
                <a:srgbClr val="00D15F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FD34EB8A-98A4-0698-D4C1-636283369AEB}"/>
                  </a:ext>
                </a:extLst>
              </p:cNvPr>
              <p:cNvSpPr/>
              <p:nvPr/>
            </p:nvSpPr>
            <p:spPr>
              <a:xfrm>
                <a:off x="6044361" y="3408716"/>
                <a:ext cx="234950" cy="234950"/>
              </a:xfrm>
              <a:custGeom>
                <a:avLst/>
                <a:gdLst>
                  <a:gd name="connsiteX0" fmla="*/ 202057 w 234950"/>
                  <a:gd name="connsiteY0" fmla="*/ 14097 h 234950"/>
                  <a:gd name="connsiteX1" fmla="*/ 220853 w 234950"/>
                  <a:gd name="connsiteY1" fmla="*/ 32893 h 234950"/>
                  <a:gd name="connsiteX2" fmla="*/ 220853 w 234950"/>
                  <a:gd name="connsiteY2" fmla="*/ 202057 h 234950"/>
                  <a:gd name="connsiteX3" fmla="*/ 202057 w 234950"/>
                  <a:gd name="connsiteY3" fmla="*/ 220853 h 234950"/>
                  <a:gd name="connsiteX4" fmla="*/ 32893 w 234950"/>
                  <a:gd name="connsiteY4" fmla="*/ 220853 h 234950"/>
                  <a:gd name="connsiteX5" fmla="*/ 14097 w 234950"/>
                  <a:gd name="connsiteY5" fmla="*/ 202057 h 234950"/>
                  <a:gd name="connsiteX6" fmla="*/ 14097 w 234950"/>
                  <a:gd name="connsiteY6" fmla="*/ 32893 h 234950"/>
                  <a:gd name="connsiteX7" fmla="*/ 32893 w 234950"/>
                  <a:gd name="connsiteY7" fmla="*/ 14097 h 234950"/>
                  <a:gd name="connsiteX8" fmla="*/ 202057 w 234950"/>
                  <a:gd name="connsiteY8" fmla="*/ 14097 h 234950"/>
                  <a:gd name="connsiteX9" fmla="*/ 202057 w 234950"/>
                  <a:gd name="connsiteY9" fmla="*/ 0 h 234950"/>
                  <a:gd name="connsiteX10" fmla="*/ 32893 w 234950"/>
                  <a:gd name="connsiteY10" fmla="*/ 0 h 234950"/>
                  <a:gd name="connsiteX11" fmla="*/ 0 w 234950"/>
                  <a:gd name="connsiteY11" fmla="*/ 32893 h 234950"/>
                  <a:gd name="connsiteX12" fmla="*/ 0 w 234950"/>
                  <a:gd name="connsiteY12" fmla="*/ 202057 h 234950"/>
                  <a:gd name="connsiteX13" fmla="*/ 32893 w 234950"/>
                  <a:gd name="connsiteY13" fmla="*/ 234950 h 234950"/>
                  <a:gd name="connsiteX14" fmla="*/ 202057 w 234950"/>
                  <a:gd name="connsiteY14" fmla="*/ 234950 h 234950"/>
                  <a:gd name="connsiteX15" fmla="*/ 234950 w 234950"/>
                  <a:gd name="connsiteY15" fmla="*/ 202057 h 234950"/>
                  <a:gd name="connsiteX16" fmla="*/ 234950 w 234950"/>
                  <a:gd name="connsiteY16" fmla="*/ 32893 h 234950"/>
                  <a:gd name="connsiteX17" fmla="*/ 202057 w 234950"/>
                  <a:gd name="connsiteY17" fmla="*/ 0 h 234950"/>
                  <a:gd name="connsiteX18" fmla="*/ 202057 w 234950"/>
                  <a:gd name="connsiteY18" fmla="*/ 0 h 234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34950" h="234950">
                    <a:moveTo>
                      <a:pt x="202057" y="14097"/>
                    </a:moveTo>
                    <a:cubicBezTo>
                      <a:pt x="212395" y="14097"/>
                      <a:pt x="220853" y="22555"/>
                      <a:pt x="220853" y="32893"/>
                    </a:cubicBezTo>
                    <a:lnTo>
                      <a:pt x="220853" y="202057"/>
                    </a:lnTo>
                    <a:cubicBezTo>
                      <a:pt x="220853" y="212395"/>
                      <a:pt x="212395" y="220853"/>
                      <a:pt x="202057" y="220853"/>
                    </a:cubicBezTo>
                    <a:lnTo>
                      <a:pt x="32893" y="220853"/>
                    </a:lnTo>
                    <a:cubicBezTo>
                      <a:pt x="22555" y="220853"/>
                      <a:pt x="14097" y="212395"/>
                      <a:pt x="14097" y="202057"/>
                    </a:cubicBezTo>
                    <a:lnTo>
                      <a:pt x="14097" y="32893"/>
                    </a:lnTo>
                    <a:cubicBezTo>
                      <a:pt x="14097" y="22555"/>
                      <a:pt x="22555" y="14097"/>
                      <a:pt x="32893" y="14097"/>
                    </a:cubicBezTo>
                    <a:lnTo>
                      <a:pt x="202057" y="14097"/>
                    </a:lnTo>
                    <a:moveTo>
                      <a:pt x="202057" y="0"/>
                    </a:moveTo>
                    <a:lnTo>
                      <a:pt x="32893" y="0"/>
                    </a:lnTo>
                    <a:cubicBezTo>
                      <a:pt x="14755" y="0"/>
                      <a:pt x="0" y="14755"/>
                      <a:pt x="0" y="32893"/>
                    </a:cubicBezTo>
                    <a:lnTo>
                      <a:pt x="0" y="202057"/>
                    </a:lnTo>
                    <a:cubicBezTo>
                      <a:pt x="0" y="220195"/>
                      <a:pt x="14755" y="234950"/>
                      <a:pt x="32893" y="234950"/>
                    </a:cubicBezTo>
                    <a:lnTo>
                      <a:pt x="202057" y="234950"/>
                    </a:lnTo>
                    <a:cubicBezTo>
                      <a:pt x="220195" y="234950"/>
                      <a:pt x="234950" y="220195"/>
                      <a:pt x="234950" y="202057"/>
                    </a:cubicBezTo>
                    <a:lnTo>
                      <a:pt x="234950" y="32893"/>
                    </a:lnTo>
                    <a:cubicBezTo>
                      <a:pt x="234950" y="14755"/>
                      <a:pt x="220195" y="0"/>
                      <a:pt x="202057" y="0"/>
                    </a:cubicBezTo>
                    <a:lnTo>
                      <a:pt x="20205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</p:grpSp>
        <p:grpSp>
          <p:nvGrpSpPr>
            <p:cNvPr id="83" name="Graphic 68">
              <a:extLst>
                <a:ext uri="{FF2B5EF4-FFF2-40B4-BE49-F238E27FC236}">
                  <a16:creationId xmlns:a16="http://schemas.microsoft.com/office/drawing/2014/main" id="{48A47C75-098D-6862-9622-0DC5BBA79289}"/>
                </a:ext>
              </a:extLst>
            </p:cNvPr>
            <p:cNvGrpSpPr/>
            <p:nvPr/>
          </p:nvGrpSpPr>
          <p:grpSpPr>
            <a:xfrm>
              <a:off x="6081935" y="3436783"/>
              <a:ext cx="149842" cy="170230"/>
              <a:chOff x="6081935" y="3436783"/>
              <a:chExt cx="149842" cy="170230"/>
            </a:xfrm>
          </p:grpSpPr>
          <p:grpSp>
            <p:nvGrpSpPr>
              <p:cNvPr id="84" name="Graphic 68">
                <a:extLst>
                  <a:ext uri="{FF2B5EF4-FFF2-40B4-BE49-F238E27FC236}">
                    <a16:creationId xmlns:a16="http://schemas.microsoft.com/office/drawing/2014/main" id="{02BDB10D-C9BE-1EB7-320C-D34AC821239D}"/>
                  </a:ext>
                </a:extLst>
              </p:cNvPr>
              <p:cNvGrpSpPr/>
              <p:nvPr/>
            </p:nvGrpSpPr>
            <p:grpSpPr>
              <a:xfrm>
                <a:off x="6081935" y="3550531"/>
                <a:ext cx="60059" cy="56481"/>
                <a:chOff x="6081935" y="3550531"/>
                <a:chExt cx="60059" cy="56481"/>
              </a:xfrm>
            </p:grpSpPr>
            <p:sp>
              <p:nvSpPr>
                <p:cNvPr id="85" name="Freeform 84">
                  <a:extLst>
                    <a:ext uri="{FF2B5EF4-FFF2-40B4-BE49-F238E27FC236}">
                      <a16:creationId xmlns:a16="http://schemas.microsoft.com/office/drawing/2014/main" id="{44BE0CBB-A9F6-18AD-4CD6-89A544487A1F}"/>
                    </a:ext>
                  </a:extLst>
                </p:cNvPr>
                <p:cNvSpPr/>
                <p:nvPr/>
              </p:nvSpPr>
              <p:spPr>
                <a:xfrm>
                  <a:off x="6083362" y="3552051"/>
                  <a:ext cx="57061" cy="53436"/>
                </a:xfrm>
                <a:custGeom>
                  <a:avLst/>
                  <a:gdLst>
                    <a:gd name="connsiteX0" fmla="*/ 94 w 57061"/>
                    <a:gd name="connsiteY0" fmla="*/ 38516 h 53436"/>
                    <a:gd name="connsiteX1" fmla="*/ 15601 w 57061"/>
                    <a:gd name="connsiteY1" fmla="*/ 45470 h 53436"/>
                    <a:gd name="connsiteX2" fmla="*/ 36746 w 57061"/>
                    <a:gd name="connsiteY2" fmla="*/ 52331 h 53436"/>
                    <a:gd name="connsiteX3" fmla="*/ 55166 w 57061"/>
                    <a:gd name="connsiteY3" fmla="*/ 48196 h 53436"/>
                    <a:gd name="connsiteX4" fmla="*/ 53005 w 57061"/>
                    <a:gd name="connsiteY4" fmla="*/ 32407 h 53436"/>
                    <a:gd name="connsiteX5" fmla="*/ 33081 w 57061"/>
                    <a:gd name="connsiteY5" fmla="*/ 5529 h 53436"/>
                    <a:gd name="connsiteX6" fmla="*/ 20112 w 57061"/>
                    <a:gd name="connsiteY6" fmla="*/ 3931 h 53436"/>
                    <a:gd name="connsiteX7" fmla="*/ 7988 w 57061"/>
                    <a:gd name="connsiteY7" fmla="*/ 11355 h 53436"/>
                    <a:gd name="connsiteX8" fmla="*/ 2256 w 57061"/>
                    <a:gd name="connsiteY8" fmla="*/ 23009 h 53436"/>
                    <a:gd name="connsiteX9" fmla="*/ 658 w 57061"/>
                    <a:gd name="connsiteY9" fmla="*/ 34662 h 53436"/>
                    <a:gd name="connsiteX10" fmla="*/ 0 w 57061"/>
                    <a:gd name="connsiteY10" fmla="*/ 38610 h 53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7061" h="53436">
                      <a:moveTo>
                        <a:pt x="94" y="38516"/>
                      </a:moveTo>
                      <a:cubicBezTo>
                        <a:pt x="-188" y="42557"/>
                        <a:pt x="7236" y="44436"/>
                        <a:pt x="15601" y="45470"/>
                      </a:cubicBezTo>
                      <a:cubicBezTo>
                        <a:pt x="31295" y="47350"/>
                        <a:pt x="34773" y="51579"/>
                        <a:pt x="36746" y="52331"/>
                      </a:cubicBezTo>
                      <a:cubicBezTo>
                        <a:pt x="39942" y="53552"/>
                        <a:pt x="51501" y="55244"/>
                        <a:pt x="55166" y="48196"/>
                      </a:cubicBezTo>
                      <a:cubicBezTo>
                        <a:pt x="58831" y="41147"/>
                        <a:pt x="56670" y="37294"/>
                        <a:pt x="53005" y="32407"/>
                      </a:cubicBezTo>
                      <a:cubicBezTo>
                        <a:pt x="49340" y="27520"/>
                        <a:pt x="38814" y="15866"/>
                        <a:pt x="33081" y="5529"/>
                      </a:cubicBezTo>
                      <a:cubicBezTo>
                        <a:pt x="30262" y="360"/>
                        <a:pt x="23777" y="-3024"/>
                        <a:pt x="20112" y="3931"/>
                      </a:cubicBezTo>
                      <a:cubicBezTo>
                        <a:pt x="16447" y="10885"/>
                        <a:pt x="15883" y="9382"/>
                        <a:pt x="7988" y="11355"/>
                      </a:cubicBezTo>
                      <a:cubicBezTo>
                        <a:pt x="564" y="13141"/>
                        <a:pt x="2068" y="15209"/>
                        <a:pt x="2256" y="23009"/>
                      </a:cubicBezTo>
                      <a:cubicBezTo>
                        <a:pt x="2443" y="30809"/>
                        <a:pt x="2819" y="31655"/>
                        <a:pt x="658" y="34662"/>
                      </a:cubicBezTo>
                      <a:cubicBezTo>
                        <a:pt x="0" y="35602"/>
                        <a:pt x="94" y="37576"/>
                        <a:pt x="0" y="38610"/>
                      </a:cubicBezTo>
                      <a:close/>
                    </a:path>
                  </a:pathLst>
                </a:custGeom>
                <a:solidFill>
                  <a:srgbClr val="00D15F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RU"/>
                </a:p>
              </p:txBody>
            </p:sp>
            <p:sp>
              <p:nvSpPr>
                <p:cNvPr id="86" name="Freeform 85">
                  <a:extLst>
                    <a:ext uri="{FF2B5EF4-FFF2-40B4-BE49-F238E27FC236}">
                      <a16:creationId xmlns:a16="http://schemas.microsoft.com/office/drawing/2014/main" id="{18A18669-D1D7-5C27-360D-75E4C34CBE88}"/>
                    </a:ext>
                  </a:extLst>
                </p:cNvPr>
                <p:cNvSpPr/>
                <p:nvPr/>
              </p:nvSpPr>
              <p:spPr>
                <a:xfrm>
                  <a:off x="6081935" y="3550531"/>
                  <a:ext cx="60059" cy="56481"/>
                </a:xfrm>
                <a:custGeom>
                  <a:avLst/>
                  <a:gdLst>
                    <a:gd name="connsiteX0" fmla="*/ 45410 w 60059"/>
                    <a:gd name="connsiteY0" fmla="*/ 56482 h 56481"/>
                    <a:gd name="connsiteX1" fmla="*/ 37609 w 60059"/>
                    <a:gd name="connsiteY1" fmla="*/ 55260 h 56481"/>
                    <a:gd name="connsiteX2" fmla="*/ 35918 w 60059"/>
                    <a:gd name="connsiteY2" fmla="*/ 54320 h 56481"/>
                    <a:gd name="connsiteX3" fmla="*/ 16840 w 60059"/>
                    <a:gd name="connsiteY3" fmla="*/ 48494 h 56481"/>
                    <a:gd name="connsiteX4" fmla="*/ 17 w 60059"/>
                    <a:gd name="connsiteY4" fmla="*/ 39942 h 56481"/>
                    <a:gd name="connsiteX5" fmla="*/ 17 w 60059"/>
                    <a:gd name="connsiteY5" fmla="*/ 39942 h 56481"/>
                    <a:gd name="connsiteX6" fmla="*/ 17 w 60059"/>
                    <a:gd name="connsiteY6" fmla="*/ 39284 h 56481"/>
                    <a:gd name="connsiteX7" fmla="*/ 957 w 60059"/>
                    <a:gd name="connsiteY7" fmla="*/ 35243 h 56481"/>
                    <a:gd name="connsiteX8" fmla="*/ 2367 w 60059"/>
                    <a:gd name="connsiteY8" fmla="*/ 27160 h 56481"/>
                    <a:gd name="connsiteX9" fmla="*/ 2367 w 60059"/>
                    <a:gd name="connsiteY9" fmla="*/ 24529 h 56481"/>
                    <a:gd name="connsiteX10" fmla="*/ 2085 w 60059"/>
                    <a:gd name="connsiteY10" fmla="*/ 21333 h 56481"/>
                    <a:gd name="connsiteX11" fmla="*/ 9133 w 60059"/>
                    <a:gd name="connsiteY11" fmla="*/ 11372 h 56481"/>
                    <a:gd name="connsiteX12" fmla="*/ 13174 w 60059"/>
                    <a:gd name="connsiteY12" fmla="*/ 10526 h 56481"/>
                    <a:gd name="connsiteX13" fmla="*/ 20317 w 60059"/>
                    <a:gd name="connsiteY13" fmla="*/ 4699 h 56481"/>
                    <a:gd name="connsiteX14" fmla="*/ 26990 w 60059"/>
                    <a:gd name="connsiteY14" fmla="*/ 0 h 56481"/>
                    <a:gd name="connsiteX15" fmla="*/ 35918 w 60059"/>
                    <a:gd name="connsiteY15" fmla="*/ 6297 h 56481"/>
                    <a:gd name="connsiteX16" fmla="*/ 51424 w 60059"/>
                    <a:gd name="connsiteY16" fmla="*/ 27630 h 56481"/>
                    <a:gd name="connsiteX17" fmla="*/ 55747 w 60059"/>
                    <a:gd name="connsiteY17" fmla="*/ 32987 h 56481"/>
                    <a:gd name="connsiteX18" fmla="*/ 58003 w 60059"/>
                    <a:gd name="connsiteY18" fmla="*/ 50373 h 56481"/>
                    <a:gd name="connsiteX19" fmla="*/ 45410 w 60059"/>
                    <a:gd name="connsiteY19" fmla="*/ 56482 h 56481"/>
                    <a:gd name="connsiteX20" fmla="*/ 3025 w 60059"/>
                    <a:gd name="connsiteY20" fmla="*/ 40129 h 56481"/>
                    <a:gd name="connsiteX21" fmla="*/ 17216 w 60059"/>
                    <a:gd name="connsiteY21" fmla="*/ 45486 h 56481"/>
                    <a:gd name="connsiteX22" fmla="*/ 37609 w 60059"/>
                    <a:gd name="connsiteY22" fmla="*/ 51783 h 56481"/>
                    <a:gd name="connsiteX23" fmla="*/ 38737 w 60059"/>
                    <a:gd name="connsiteY23" fmla="*/ 52441 h 56481"/>
                    <a:gd name="connsiteX24" fmla="*/ 55277 w 60059"/>
                    <a:gd name="connsiteY24" fmla="*/ 48964 h 56481"/>
                    <a:gd name="connsiteX25" fmla="*/ 53210 w 60059"/>
                    <a:gd name="connsiteY25" fmla="*/ 34679 h 56481"/>
                    <a:gd name="connsiteX26" fmla="*/ 48981 w 60059"/>
                    <a:gd name="connsiteY26" fmla="*/ 29416 h 56481"/>
                    <a:gd name="connsiteX27" fmla="*/ 33192 w 60059"/>
                    <a:gd name="connsiteY27" fmla="*/ 7612 h 56481"/>
                    <a:gd name="connsiteX28" fmla="*/ 26990 w 60059"/>
                    <a:gd name="connsiteY28" fmla="*/ 2913 h 56481"/>
                    <a:gd name="connsiteX29" fmla="*/ 26990 w 60059"/>
                    <a:gd name="connsiteY29" fmla="*/ 2913 h 56481"/>
                    <a:gd name="connsiteX30" fmla="*/ 22948 w 60059"/>
                    <a:gd name="connsiteY30" fmla="*/ 6015 h 56481"/>
                    <a:gd name="connsiteX31" fmla="*/ 13738 w 60059"/>
                    <a:gd name="connsiteY31" fmla="*/ 13345 h 56481"/>
                    <a:gd name="connsiteX32" fmla="*/ 9885 w 60059"/>
                    <a:gd name="connsiteY32" fmla="*/ 14191 h 56481"/>
                    <a:gd name="connsiteX33" fmla="*/ 5186 w 60059"/>
                    <a:gd name="connsiteY33" fmla="*/ 21146 h 56481"/>
                    <a:gd name="connsiteX34" fmla="*/ 5374 w 60059"/>
                    <a:gd name="connsiteY34" fmla="*/ 24435 h 56481"/>
                    <a:gd name="connsiteX35" fmla="*/ 5374 w 60059"/>
                    <a:gd name="connsiteY35" fmla="*/ 27066 h 56481"/>
                    <a:gd name="connsiteX36" fmla="*/ 3495 w 60059"/>
                    <a:gd name="connsiteY36" fmla="*/ 37028 h 56481"/>
                    <a:gd name="connsiteX37" fmla="*/ 3213 w 60059"/>
                    <a:gd name="connsiteY37" fmla="*/ 39378 h 56481"/>
                    <a:gd name="connsiteX38" fmla="*/ 3213 w 60059"/>
                    <a:gd name="connsiteY38" fmla="*/ 40129 h 564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</a:cxnLst>
                  <a:rect l="l" t="t" r="r" b="b"/>
                  <a:pathLst>
                    <a:path w="60059" h="56481">
                      <a:moveTo>
                        <a:pt x="45410" y="56482"/>
                      </a:moveTo>
                      <a:cubicBezTo>
                        <a:pt x="42120" y="56482"/>
                        <a:pt x="39207" y="55824"/>
                        <a:pt x="37609" y="55260"/>
                      </a:cubicBezTo>
                      <a:cubicBezTo>
                        <a:pt x="37139" y="55072"/>
                        <a:pt x="36575" y="54790"/>
                        <a:pt x="35918" y="54320"/>
                      </a:cubicBezTo>
                      <a:cubicBezTo>
                        <a:pt x="33568" y="52817"/>
                        <a:pt x="29057" y="49997"/>
                        <a:pt x="16840" y="48494"/>
                      </a:cubicBezTo>
                      <a:cubicBezTo>
                        <a:pt x="8757" y="47554"/>
                        <a:pt x="-453" y="45674"/>
                        <a:pt x="17" y="39942"/>
                      </a:cubicBezTo>
                      <a:lnTo>
                        <a:pt x="17" y="39942"/>
                      </a:lnTo>
                      <a:lnTo>
                        <a:pt x="17" y="39284"/>
                      </a:lnTo>
                      <a:cubicBezTo>
                        <a:pt x="17" y="38062"/>
                        <a:pt x="111" y="36370"/>
                        <a:pt x="957" y="35243"/>
                      </a:cubicBezTo>
                      <a:cubicBezTo>
                        <a:pt x="2555" y="33081"/>
                        <a:pt x="2555" y="32517"/>
                        <a:pt x="2367" y="27160"/>
                      </a:cubicBezTo>
                      <a:lnTo>
                        <a:pt x="2367" y="24529"/>
                      </a:lnTo>
                      <a:cubicBezTo>
                        <a:pt x="2273" y="23307"/>
                        <a:pt x="2179" y="22273"/>
                        <a:pt x="2085" y="21333"/>
                      </a:cubicBezTo>
                      <a:cubicBezTo>
                        <a:pt x="1709" y="15695"/>
                        <a:pt x="1897" y="13157"/>
                        <a:pt x="9133" y="11372"/>
                      </a:cubicBezTo>
                      <a:cubicBezTo>
                        <a:pt x="10731" y="10996"/>
                        <a:pt x="12047" y="10714"/>
                        <a:pt x="13174" y="10526"/>
                      </a:cubicBezTo>
                      <a:cubicBezTo>
                        <a:pt x="17310" y="9774"/>
                        <a:pt x="17685" y="9680"/>
                        <a:pt x="20317" y="4699"/>
                      </a:cubicBezTo>
                      <a:cubicBezTo>
                        <a:pt x="22384" y="846"/>
                        <a:pt x="25110" y="0"/>
                        <a:pt x="26990" y="0"/>
                      </a:cubicBezTo>
                      <a:cubicBezTo>
                        <a:pt x="30373" y="0"/>
                        <a:pt x="33756" y="2443"/>
                        <a:pt x="35918" y="6297"/>
                      </a:cubicBezTo>
                      <a:cubicBezTo>
                        <a:pt x="40053" y="13721"/>
                        <a:pt x="46631" y="21803"/>
                        <a:pt x="51424" y="27630"/>
                      </a:cubicBezTo>
                      <a:cubicBezTo>
                        <a:pt x="53210" y="29792"/>
                        <a:pt x="54714" y="31671"/>
                        <a:pt x="55747" y="32987"/>
                      </a:cubicBezTo>
                      <a:cubicBezTo>
                        <a:pt x="59507" y="38062"/>
                        <a:pt x="62044" y="42573"/>
                        <a:pt x="58003" y="50373"/>
                      </a:cubicBezTo>
                      <a:cubicBezTo>
                        <a:pt x="55559" y="55072"/>
                        <a:pt x="50203" y="56482"/>
                        <a:pt x="45410" y="56482"/>
                      </a:cubicBezTo>
                      <a:close/>
                      <a:moveTo>
                        <a:pt x="3025" y="40129"/>
                      </a:moveTo>
                      <a:cubicBezTo>
                        <a:pt x="2931" y="41539"/>
                        <a:pt x="4622" y="43983"/>
                        <a:pt x="17216" y="45486"/>
                      </a:cubicBezTo>
                      <a:cubicBezTo>
                        <a:pt x="30185" y="47084"/>
                        <a:pt x="35166" y="50185"/>
                        <a:pt x="37609" y="51783"/>
                      </a:cubicBezTo>
                      <a:cubicBezTo>
                        <a:pt x="38079" y="52065"/>
                        <a:pt x="38455" y="52347"/>
                        <a:pt x="38737" y="52441"/>
                      </a:cubicBezTo>
                      <a:cubicBezTo>
                        <a:pt x="41368" y="53475"/>
                        <a:pt x="52082" y="55166"/>
                        <a:pt x="55277" y="48964"/>
                      </a:cubicBezTo>
                      <a:cubicBezTo>
                        <a:pt x="58661" y="42479"/>
                        <a:pt x="56687" y="39284"/>
                        <a:pt x="53210" y="34679"/>
                      </a:cubicBezTo>
                      <a:cubicBezTo>
                        <a:pt x="52270" y="33363"/>
                        <a:pt x="50766" y="31577"/>
                        <a:pt x="48981" y="29416"/>
                      </a:cubicBezTo>
                      <a:cubicBezTo>
                        <a:pt x="44094" y="23401"/>
                        <a:pt x="37421" y="15225"/>
                        <a:pt x="33192" y="7612"/>
                      </a:cubicBezTo>
                      <a:cubicBezTo>
                        <a:pt x="31689" y="4793"/>
                        <a:pt x="29057" y="2913"/>
                        <a:pt x="26990" y="2913"/>
                      </a:cubicBezTo>
                      <a:lnTo>
                        <a:pt x="26990" y="2913"/>
                      </a:lnTo>
                      <a:cubicBezTo>
                        <a:pt x="25392" y="2913"/>
                        <a:pt x="24076" y="3947"/>
                        <a:pt x="22948" y="6015"/>
                      </a:cubicBezTo>
                      <a:cubicBezTo>
                        <a:pt x="19847" y="11935"/>
                        <a:pt x="18437" y="12405"/>
                        <a:pt x="13738" y="13345"/>
                      </a:cubicBezTo>
                      <a:cubicBezTo>
                        <a:pt x="12705" y="13533"/>
                        <a:pt x="11389" y="13815"/>
                        <a:pt x="9885" y="14191"/>
                      </a:cubicBezTo>
                      <a:cubicBezTo>
                        <a:pt x="4810" y="15413"/>
                        <a:pt x="4810" y="15977"/>
                        <a:pt x="5186" y="21146"/>
                      </a:cubicBezTo>
                      <a:cubicBezTo>
                        <a:pt x="5186" y="22085"/>
                        <a:pt x="5280" y="23213"/>
                        <a:pt x="5374" y="24435"/>
                      </a:cubicBezTo>
                      <a:lnTo>
                        <a:pt x="5374" y="27066"/>
                      </a:lnTo>
                      <a:cubicBezTo>
                        <a:pt x="5656" y="32611"/>
                        <a:pt x="5656" y="33927"/>
                        <a:pt x="3495" y="37028"/>
                      </a:cubicBezTo>
                      <a:cubicBezTo>
                        <a:pt x="3213" y="37404"/>
                        <a:pt x="3213" y="38814"/>
                        <a:pt x="3213" y="39378"/>
                      </a:cubicBezTo>
                      <a:lnTo>
                        <a:pt x="3213" y="4012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RU"/>
                </a:p>
              </p:txBody>
            </p:sp>
          </p:grpSp>
          <p:sp>
            <p:nvSpPr>
              <p:cNvPr id="87" name="Freeform 86">
                <a:extLst>
                  <a:ext uri="{FF2B5EF4-FFF2-40B4-BE49-F238E27FC236}">
                    <a16:creationId xmlns:a16="http://schemas.microsoft.com/office/drawing/2014/main" id="{405B2FF6-93D4-F55D-17BA-D1BD57E35909}"/>
                  </a:ext>
                </a:extLst>
              </p:cNvPr>
              <p:cNvSpPr/>
              <p:nvPr/>
            </p:nvSpPr>
            <p:spPr>
              <a:xfrm>
                <a:off x="6135897" y="3473811"/>
                <a:ext cx="37274" cy="18546"/>
              </a:xfrm>
              <a:custGeom>
                <a:avLst/>
                <a:gdLst>
                  <a:gd name="connsiteX0" fmla="*/ 14191 w 37274"/>
                  <a:gd name="connsiteY0" fmla="*/ 18358 h 18546"/>
                  <a:gd name="connsiteX1" fmla="*/ 1974 w 37274"/>
                  <a:gd name="connsiteY1" fmla="*/ 13471 h 18546"/>
                  <a:gd name="connsiteX2" fmla="*/ 846 w 37274"/>
                  <a:gd name="connsiteY2" fmla="*/ 12626 h 18546"/>
                  <a:gd name="connsiteX3" fmla="*/ 0 w 37274"/>
                  <a:gd name="connsiteY3" fmla="*/ 10370 h 18546"/>
                  <a:gd name="connsiteX4" fmla="*/ 3289 w 37274"/>
                  <a:gd name="connsiteY4" fmla="*/ 5765 h 18546"/>
                  <a:gd name="connsiteX5" fmla="*/ 3947 w 37274"/>
                  <a:gd name="connsiteY5" fmla="*/ 5295 h 18546"/>
                  <a:gd name="connsiteX6" fmla="*/ 22649 w 37274"/>
                  <a:gd name="connsiteY6" fmla="*/ 1442 h 18546"/>
                  <a:gd name="connsiteX7" fmla="*/ 32047 w 37274"/>
                  <a:gd name="connsiteY7" fmla="*/ 4919 h 18546"/>
                  <a:gd name="connsiteX8" fmla="*/ 35618 w 37274"/>
                  <a:gd name="connsiteY8" fmla="*/ 6423 h 18546"/>
                  <a:gd name="connsiteX9" fmla="*/ 37216 w 37274"/>
                  <a:gd name="connsiteY9" fmla="*/ 8960 h 18546"/>
                  <a:gd name="connsiteX10" fmla="*/ 35430 w 37274"/>
                  <a:gd name="connsiteY10" fmla="*/ 13753 h 18546"/>
                  <a:gd name="connsiteX11" fmla="*/ 34397 w 37274"/>
                  <a:gd name="connsiteY11" fmla="*/ 13847 h 18546"/>
                  <a:gd name="connsiteX12" fmla="*/ 34303 w 37274"/>
                  <a:gd name="connsiteY12" fmla="*/ 12813 h 18546"/>
                  <a:gd name="connsiteX13" fmla="*/ 35806 w 37274"/>
                  <a:gd name="connsiteY13" fmla="*/ 9148 h 18546"/>
                  <a:gd name="connsiteX14" fmla="*/ 34867 w 37274"/>
                  <a:gd name="connsiteY14" fmla="*/ 7645 h 18546"/>
                  <a:gd name="connsiteX15" fmla="*/ 31577 w 37274"/>
                  <a:gd name="connsiteY15" fmla="*/ 6329 h 18546"/>
                  <a:gd name="connsiteX16" fmla="*/ 22179 w 37274"/>
                  <a:gd name="connsiteY16" fmla="*/ 2852 h 18546"/>
                  <a:gd name="connsiteX17" fmla="*/ 4981 w 37274"/>
                  <a:gd name="connsiteY17" fmla="*/ 6517 h 18546"/>
                  <a:gd name="connsiteX18" fmla="*/ 4323 w 37274"/>
                  <a:gd name="connsiteY18" fmla="*/ 6987 h 18546"/>
                  <a:gd name="connsiteX19" fmla="*/ 1598 w 37274"/>
                  <a:gd name="connsiteY19" fmla="*/ 10652 h 18546"/>
                  <a:gd name="connsiteX20" fmla="*/ 2068 w 37274"/>
                  <a:gd name="connsiteY20" fmla="*/ 11780 h 18546"/>
                  <a:gd name="connsiteX21" fmla="*/ 2913 w 37274"/>
                  <a:gd name="connsiteY21" fmla="*/ 12438 h 18546"/>
                  <a:gd name="connsiteX22" fmla="*/ 14755 w 37274"/>
                  <a:gd name="connsiteY22" fmla="*/ 17043 h 18546"/>
                  <a:gd name="connsiteX23" fmla="*/ 31483 w 37274"/>
                  <a:gd name="connsiteY23" fmla="*/ 9618 h 18546"/>
                  <a:gd name="connsiteX24" fmla="*/ 32517 w 37274"/>
                  <a:gd name="connsiteY24" fmla="*/ 9712 h 18546"/>
                  <a:gd name="connsiteX25" fmla="*/ 32423 w 37274"/>
                  <a:gd name="connsiteY25" fmla="*/ 10746 h 18546"/>
                  <a:gd name="connsiteX26" fmla="*/ 14849 w 37274"/>
                  <a:gd name="connsiteY26" fmla="*/ 18546 h 18546"/>
                  <a:gd name="connsiteX27" fmla="*/ 14285 w 37274"/>
                  <a:gd name="connsiteY27" fmla="*/ 18546 h 18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7274" h="18546">
                    <a:moveTo>
                      <a:pt x="14191" y="18358"/>
                    </a:moveTo>
                    <a:cubicBezTo>
                      <a:pt x="8364" y="18358"/>
                      <a:pt x="2256" y="13659"/>
                      <a:pt x="1974" y="13471"/>
                    </a:cubicBezTo>
                    <a:cubicBezTo>
                      <a:pt x="1786" y="13377"/>
                      <a:pt x="1128" y="12907"/>
                      <a:pt x="846" y="12626"/>
                    </a:cubicBezTo>
                    <a:cubicBezTo>
                      <a:pt x="282" y="11968"/>
                      <a:pt x="0" y="11216"/>
                      <a:pt x="0" y="10370"/>
                    </a:cubicBezTo>
                    <a:cubicBezTo>
                      <a:pt x="94" y="8960"/>
                      <a:pt x="1222" y="7457"/>
                      <a:pt x="3289" y="5765"/>
                    </a:cubicBezTo>
                    <a:lnTo>
                      <a:pt x="3947" y="5295"/>
                    </a:lnTo>
                    <a:cubicBezTo>
                      <a:pt x="7894" y="2100"/>
                      <a:pt x="13251" y="-2317"/>
                      <a:pt x="22649" y="1442"/>
                    </a:cubicBezTo>
                    <a:cubicBezTo>
                      <a:pt x="27442" y="3322"/>
                      <a:pt x="30168" y="4261"/>
                      <a:pt x="32047" y="4919"/>
                    </a:cubicBezTo>
                    <a:cubicBezTo>
                      <a:pt x="33833" y="5483"/>
                      <a:pt x="34679" y="5859"/>
                      <a:pt x="35618" y="6423"/>
                    </a:cubicBezTo>
                    <a:cubicBezTo>
                      <a:pt x="36464" y="6987"/>
                      <a:pt x="37028" y="7927"/>
                      <a:pt x="37216" y="8960"/>
                    </a:cubicBezTo>
                    <a:cubicBezTo>
                      <a:pt x="37404" y="9994"/>
                      <a:pt x="37216" y="11686"/>
                      <a:pt x="35430" y="13753"/>
                    </a:cubicBezTo>
                    <a:cubicBezTo>
                      <a:pt x="35149" y="14035"/>
                      <a:pt x="34679" y="14129"/>
                      <a:pt x="34397" y="13847"/>
                    </a:cubicBezTo>
                    <a:cubicBezTo>
                      <a:pt x="34115" y="13565"/>
                      <a:pt x="34021" y="13095"/>
                      <a:pt x="34303" y="12813"/>
                    </a:cubicBezTo>
                    <a:cubicBezTo>
                      <a:pt x="35712" y="11122"/>
                      <a:pt x="35900" y="9900"/>
                      <a:pt x="35806" y="9148"/>
                    </a:cubicBezTo>
                    <a:cubicBezTo>
                      <a:pt x="35712" y="8490"/>
                      <a:pt x="35336" y="7927"/>
                      <a:pt x="34867" y="7645"/>
                    </a:cubicBezTo>
                    <a:cubicBezTo>
                      <a:pt x="34115" y="7175"/>
                      <a:pt x="33363" y="6893"/>
                      <a:pt x="31577" y="6329"/>
                    </a:cubicBezTo>
                    <a:cubicBezTo>
                      <a:pt x="29698" y="5671"/>
                      <a:pt x="26972" y="4731"/>
                      <a:pt x="22179" y="2852"/>
                    </a:cubicBezTo>
                    <a:cubicBezTo>
                      <a:pt x="13627" y="-626"/>
                      <a:pt x="8834" y="3322"/>
                      <a:pt x="4981" y="6517"/>
                    </a:cubicBezTo>
                    <a:lnTo>
                      <a:pt x="4323" y="6987"/>
                    </a:lnTo>
                    <a:cubicBezTo>
                      <a:pt x="2162" y="8772"/>
                      <a:pt x="1598" y="9900"/>
                      <a:pt x="1598" y="10652"/>
                    </a:cubicBezTo>
                    <a:cubicBezTo>
                      <a:pt x="1598" y="11028"/>
                      <a:pt x="1692" y="11404"/>
                      <a:pt x="2068" y="11780"/>
                    </a:cubicBezTo>
                    <a:cubicBezTo>
                      <a:pt x="2068" y="11874"/>
                      <a:pt x="2537" y="12156"/>
                      <a:pt x="2913" y="12438"/>
                    </a:cubicBezTo>
                    <a:cubicBezTo>
                      <a:pt x="3007" y="12438"/>
                      <a:pt x="9304" y="17325"/>
                      <a:pt x="14755" y="17043"/>
                    </a:cubicBezTo>
                    <a:cubicBezTo>
                      <a:pt x="20300" y="16761"/>
                      <a:pt x="22743" y="16291"/>
                      <a:pt x="31483" y="9618"/>
                    </a:cubicBezTo>
                    <a:cubicBezTo>
                      <a:pt x="31765" y="9336"/>
                      <a:pt x="32329" y="9430"/>
                      <a:pt x="32517" y="9712"/>
                    </a:cubicBezTo>
                    <a:cubicBezTo>
                      <a:pt x="32799" y="9994"/>
                      <a:pt x="32705" y="10464"/>
                      <a:pt x="32423" y="10746"/>
                    </a:cubicBezTo>
                    <a:cubicBezTo>
                      <a:pt x="23589" y="17512"/>
                      <a:pt x="20864" y="18170"/>
                      <a:pt x="14849" y="18546"/>
                    </a:cubicBezTo>
                    <a:cubicBezTo>
                      <a:pt x="14661" y="18546"/>
                      <a:pt x="14473" y="18546"/>
                      <a:pt x="14285" y="18546"/>
                    </a:cubicBezTo>
                    <a:close/>
                  </a:path>
                </a:pathLst>
              </a:custGeom>
              <a:solidFill>
                <a:srgbClr val="FFFFFF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88" name="Freeform 87">
                <a:extLst>
                  <a:ext uri="{FF2B5EF4-FFF2-40B4-BE49-F238E27FC236}">
                    <a16:creationId xmlns:a16="http://schemas.microsoft.com/office/drawing/2014/main" id="{81043D9B-4E45-87D4-C573-2640940E3C50}"/>
                  </a:ext>
                </a:extLst>
              </p:cNvPr>
              <p:cNvSpPr/>
              <p:nvPr/>
            </p:nvSpPr>
            <p:spPr>
              <a:xfrm>
                <a:off x="6136703" y="3462963"/>
                <a:ext cx="11945" cy="16331"/>
              </a:xfrm>
              <a:custGeom>
                <a:avLst/>
                <a:gdLst>
                  <a:gd name="connsiteX0" fmla="*/ 5960 w 11945"/>
                  <a:gd name="connsiteY0" fmla="*/ 14828 h 16331"/>
                  <a:gd name="connsiteX1" fmla="*/ 3517 w 11945"/>
                  <a:gd name="connsiteY1" fmla="*/ 6746 h 16331"/>
                  <a:gd name="connsiteX2" fmla="*/ 8874 w 11945"/>
                  <a:gd name="connsiteY2" fmla="*/ 7028 h 16331"/>
                  <a:gd name="connsiteX3" fmla="*/ 8874 w 11945"/>
                  <a:gd name="connsiteY3" fmla="*/ 13042 h 16331"/>
                  <a:gd name="connsiteX4" fmla="*/ 11787 w 11945"/>
                  <a:gd name="connsiteY4" fmla="*/ 11915 h 16331"/>
                  <a:gd name="connsiteX5" fmla="*/ 9814 w 11945"/>
                  <a:gd name="connsiteY5" fmla="*/ 2423 h 16331"/>
                  <a:gd name="connsiteX6" fmla="*/ 1073 w 11945"/>
                  <a:gd name="connsiteY6" fmla="*/ 2423 h 16331"/>
                  <a:gd name="connsiteX7" fmla="*/ 3987 w 11945"/>
                  <a:gd name="connsiteY7" fmla="*/ 16332 h 16331"/>
                  <a:gd name="connsiteX8" fmla="*/ 5960 w 11945"/>
                  <a:gd name="connsiteY8" fmla="*/ 14828 h 16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945" h="16331">
                    <a:moveTo>
                      <a:pt x="5960" y="14828"/>
                    </a:moveTo>
                    <a:cubicBezTo>
                      <a:pt x="5960" y="14828"/>
                      <a:pt x="1167" y="11821"/>
                      <a:pt x="3517" y="6746"/>
                    </a:cubicBezTo>
                    <a:cubicBezTo>
                      <a:pt x="4081" y="5618"/>
                      <a:pt x="6806" y="3738"/>
                      <a:pt x="8874" y="7028"/>
                    </a:cubicBezTo>
                    <a:cubicBezTo>
                      <a:pt x="8874" y="7028"/>
                      <a:pt x="10001" y="9941"/>
                      <a:pt x="8874" y="13042"/>
                    </a:cubicBezTo>
                    <a:lnTo>
                      <a:pt x="11787" y="11915"/>
                    </a:lnTo>
                    <a:cubicBezTo>
                      <a:pt x="12633" y="6370"/>
                      <a:pt x="9814" y="2423"/>
                      <a:pt x="9814" y="2423"/>
                    </a:cubicBezTo>
                    <a:cubicBezTo>
                      <a:pt x="5208" y="-3028"/>
                      <a:pt x="1073" y="2423"/>
                      <a:pt x="1073" y="2423"/>
                    </a:cubicBezTo>
                    <a:cubicBezTo>
                      <a:pt x="-2498" y="10787"/>
                      <a:pt x="3987" y="16332"/>
                      <a:pt x="3987" y="16332"/>
                    </a:cubicBezTo>
                    <a:lnTo>
                      <a:pt x="5960" y="14828"/>
                    </a:lnTo>
                    <a:close/>
                  </a:path>
                </a:pathLst>
              </a:custGeom>
              <a:solidFill>
                <a:srgbClr val="FFFFFF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89" name="Freeform 88">
                <a:extLst>
                  <a:ext uri="{FF2B5EF4-FFF2-40B4-BE49-F238E27FC236}">
                    <a16:creationId xmlns:a16="http://schemas.microsoft.com/office/drawing/2014/main" id="{CC47D428-A783-781E-D842-FE86B0D5DA2B}"/>
                  </a:ext>
                </a:extLst>
              </p:cNvPr>
              <p:cNvSpPr/>
              <p:nvPr/>
            </p:nvSpPr>
            <p:spPr>
              <a:xfrm>
                <a:off x="6156091" y="3461582"/>
                <a:ext cx="16465" cy="17712"/>
              </a:xfrm>
              <a:custGeom>
                <a:avLst/>
                <a:gdLst>
                  <a:gd name="connsiteX0" fmla="*/ 8188 w 16465"/>
                  <a:gd name="connsiteY0" fmla="*/ 16209 h 17712"/>
                  <a:gd name="connsiteX1" fmla="*/ 11102 w 16465"/>
                  <a:gd name="connsiteY1" fmla="*/ 11416 h 17712"/>
                  <a:gd name="connsiteX2" fmla="*/ 8188 w 16465"/>
                  <a:gd name="connsiteY2" fmla="*/ 6059 h 17712"/>
                  <a:gd name="connsiteX3" fmla="*/ 3207 w 16465"/>
                  <a:gd name="connsiteY3" fmla="*/ 14611 h 17712"/>
                  <a:gd name="connsiteX4" fmla="*/ 12 w 16465"/>
                  <a:gd name="connsiteY4" fmla="*/ 13483 h 17712"/>
                  <a:gd name="connsiteX5" fmla="*/ 9598 w 16465"/>
                  <a:gd name="connsiteY5" fmla="*/ 44 h 17712"/>
                  <a:gd name="connsiteX6" fmla="*/ 16271 w 16465"/>
                  <a:gd name="connsiteY6" fmla="*/ 10194 h 17712"/>
                  <a:gd name="connsiteX7" fmla="*/ 11854 w 16465"/>
                  <a:gd name="connsiteY7" fmla="*/ 17712 h 17712"/>
                  <a:gd name="connsiteX8" fmla="*/ 8282 w 16465"/>
                  <a:gd name="connsiteY8" fmla="*/ 16209 h 17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465" h="17712">
                    <a:moveTo>
                      <a:pt x="8188" y="16209"/>
                    </a:moveTo>
                    <a:cubicBezTo>
                      <a:pt x="10256" y="14423"/>
                      <a:pt x="11102" y="11416"/>
                      <a:pt x="11102" y="11416"/>
                    </a:cubicBezTo>
                    <a:cubicBezTo>
                      <a:pt x="12042" y="6435"/>
                      <a:pt x="8188" y="6059"/>
                      <a:pt x="8188" y="6059"/>
                    </a:cubicBezTo>
                    <a:cubicBezTo>
                      <a:pt x="1516" y="5589"/>
                      <a:pt x="3207" y="14611"/>
                      <a:pt x="3207" y="14611"/>
                    </a:cubicBezTo>
                    <a:lnTo>
                      <a:pt x="12" y="13483"/>
                    </a:lnTo>
                    <a:cubicBezTo>
                      <a:pt x="12" y="13483"/>
                      <a:pt x="-740" y="-896"/>
                      <a:pt x="9598" y="44"/>
                    </a:cubicBezTo>
                    <a:cubicBezTo>
                      <a:pt x="12699" y="326"/>
                      <a:pt x="17492" y="3333"/>
                      <a:pt x="16271" y="10194"/>
                    </a:cubicBezTo>
                    <a:cubicBezTo>
                      <a:pt x="15895" y="12356"/>
                      <a:pt x="15143" y="14517"/>
                      <a:pt x="11854" y="17712"/>
                    </a:cubicBezTo>
                    <a:lnTo>
                      <a:pt x="8282" y="16209"/>
                    </a:lnTo>
                    <a:close/>
                  </a:path>
                </a:pathLst>
              </a:custGeom>
              <a:solidFill>
                <a:srgbClr val="FFFFFF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90" name="Freeform 89">
                <a:extLst>
                  <a:ext uri="{FF2B5EF4-FFF2-40B4-BE49-F238E27FC236}">
                    <a16:creationId xmlns:a16="http://schemas.microsoft.com/office/drawing/2014/main" id="{281B18CF-48C5-9D69-4049-F26BB69743AA}"/>
                  </a:ext>
                </a:extLst>
              </p:cNvPr>
              <p:cNvSpPr/>
              <p:nvPr/>
            </p:nvSpPr>
            <p:spPr>
              <a:xfrm>
                <a:off x="6121424" y="3485569"/>
                <a:ext cx="83454" cy="98562"/>
              </a:xfrm>
              <a:custGeom>
                <a:avLst/>
                <a:gdLst>
                  <a:gd name="connsiteX0" fmla="*/ 68323 w 83454"/>
                  <a:gd name="connsiteY0" fmla="*/ 60639 h 98562"/>
                  <a:gd name="connsiteX1" fmla="*/ 67666 w 83454"/>
                  <a:gd name="connsiteY1" fmla="*/ 61297 h 98562"/>
                  <a:gd name="connsiteX2" fmla="*/ 59771 w 83454"/>
                  <a:gd name="connsiteY2" fmla="*/ 32915 h 98562"/>
                  <a:gd name="connsiteX3" fmla="*/ 49715 w 83454"/>
                  <a:gd name="connsiteY3" fmla="*/ 1150 h 98562"/>
                  <a:gd name="connsiteX4" fmla="*/ 49715 w 83454"/>
                  <a:gd name="connsiteY4" fmla="*/ 586 h 98562"/>
                  <a:gd name="connsiteX5" fmla="*/ 47554 w 83454"/>
                  <a:gd name="connsiteY5" fmla="*/ 2465 h 98562"/>
                  <a:gd name="connsiteX6" fmla="*/ 35618 w 83454"/>
                  <a:gd name="connsiteY6" fmla="*/ 10548 h 98562"/>
                  <a:gd name="connsiteX7" fmla="*/ 19830 w 83454"/>
                  <a:gd name="connsiteY7" fmla="*/ 4909 h 98562"/>
                  <a:gd name="connsiteX8" fmla="*/ 18326 w 83454"/>
                  <a:gd name="connsiteY8" fmla="*/ 2747 h 98562"/>
                  <a:gd name="connsiteX9" fmla="*/ 18326 w 83454"/>
                  <a:gd name="connsiteY9" fmla="*/ 2465 h 98562"/>
                  <a:gd name="connsiteX10" fmla="*/ 16540 w 83454"/>
                  <a:gd name="connsiteY10" fmla="*/ 11675 h 98562"/>
                  <a:gd name="connsiteX11" fmla="*/ 7612 w 83454"/>
                  <a:gd name="connsiteY11" fmla="*/ 34513 h 98562"/>
                  <a:gd name="connsiteX12" fmla="*/ 0 w 83454"/>
                  <a:gd name="connsiteY12" fmla="*/ 62143 h 98562"/>
                  <a:gd name="connsiteX13" fmla="*/ 0 w 83454"/>
                  <a:gd name="connsiteY13" fmla="*/ 63928 h 98562"/>
                  <a:gd name="connsiteX14" fmla="*/ 13345 w 83454"/>
                  <a:gd name="connsiteY14" fmla="*/ 79905 h 98562"/>
                  <a:gd name="connsiteX15" fmla="*/ 18232 w 83454"/>
                  <a:gd name="connsiteY15" fmla="*/ 85920 h 98562"/>
                  <a:gd name="connsiteX16" fmla="*/ 11372 w 83454"/>
                  <a:gd name="connsiteY16" fmla="*/ 92404 h 98562"/>
                  <a:gd name="connsiteX17" fmla="*/ 12217 w 83454"/>
                  <a:gd name="connsiteY17" fmla="*/ 94002 h 98562"/>
                  <a:gd name="connsiteX18" fmla="*/ 59019 w 83454"/>
                  <a:gd name="connsiteY18" fmla="*/ 86296 h 98562"/>
                  <a:gd name="connsiteX19" fmla="*/ 59301 w 83454"/>
                  <a:gd name="connsiteY19" fmla="*/ 85638 h 98562"/>
                  <a:gd name="connsiteX20" fmla="*/ 58831 w 83454"/>
                  <a:gd name="connsiteY20" fmla="*/ 79623 h 98562"/>
                  <a:gd name="connsiteX21" fmla="*/ 64094 w 83454"/>
                  <a:gd name="connsiteY21" fmla="*/ 67218 h 98562"/>
                  <a:gd name="connsiteX22" fmla="*/ 64094 w 83454"/>
                  <a:gd name="connsiteY22" fmla="*/ 66560 h 98562"/>
                  <a:gd name="connsiteX23" fmla="*/ 64282 w 83454"/>
                  <a:gd name="connsiteY23" fmla="*/ 66090 h 98562"/>
                  <a:gd name="connsiteX24" fmla="*/ 81951 w 83454"/>
                  <a:gd name="connsiteY24" fmla="*/ 64304 h 98562"/>
                  <a:gd name="connsiteX25" fmla="*/ 83454 w 83454"/>
                  <a:gd name="connsiteY25" fmla="*/ 65056 h 98562"/>
                  <a:gd name="connsiteX26" fmla="*/ 73210 w 83454"/>
                  <a:gd name="connsiteY26" fmla="*/ 60451 h 98562"/>
                  <a:gd name="connsiteX27" fmla="*/ 72928 w 83454"/>
                  <a:gd name="connsiteY27" fmla="*/ 60451 h 98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83454" h="98562">
                    <a:moveTo>
                      <a:pt x="68323" y="60639"/>
                    </a:moveTo>
                    <a:lnTo>
                      <a:pt x="67666" y="61297"/>
                    </a:lnTo>
                    <a:cubicBezTo>
                      <a:pt x="67666" y="61297"/>
                      <a:pt x="68699" y="47294"/>
                      <a:pt x="59771" y="32915"/>
                    </a:cubicBezTo>
                    <a:cubicBezTo>
                      <a:pt x="50843" y="18536"/>
                      <a:pt x="49715" y="1150"/>
                      <a:pt x="49715" y="1150"/>
                    </a:cubicBezTo>
                    <a:lnTo>
                      <a:pt x="49715" y="586"/>
                    </a:lnTo>
                    <a:cubicBezTo>
                      <a:pt x="49997" y="-1294"/>
                      <a:pt x="48494" y="1902"/>
                      <a:pt x="47554" y="2465"/>
                    </a:cubicBezTo>
                    <a:cubicBezTo>
                      <a:pt x="43513" y="4909"/>
                      <a:pt x="39096" y="9608"/>
                      <a:pt x="35618" y="10548"/>
                    </a:cubicBezTo>
                    <a:cubicBezTo>
                      <a:pt x="32141" y="11487"/>
                      <a:pt x="24623" y="12145"/>
                      <a:pt x="19830" y="4909"/>
                    </a:cubicBezTo>
                    <a:cubicBezTo>
                      <a:pt x="19830" y="4909"/>
                      <a:pt x="18514" y="2183"/>
                      <a:pt x="18326" y="2747"/>
                    </a:cubicBezTo>
                    <a:lnTo>
                      <a:pt x="18326" y="2465"/>
                    </a:lnTo>
                    <a:cubicBezTo>
                      <a:pt x="18326" y="2465"/>
                      <a:pt x="16822" y="9890"/>
                      <a:pt x="16540" y="11675"/>
                    </a:cubicBezTo>
                    <a:cubicBezTo>
                      <a:pt x="16165" y="13461"/>
                      <a:pt x="12875" y="26054"/>
                      <a:pt x="7612" y="34513"/>
                    </a:cubicBezTo>
                    <a:cubicBezTo>
                      <a:pt x="658" y="45884"/>
                      <a:pt x="0" y="62143"/>
                      <a:pt x="0" y="62143"/>
                    </a:cubicBezTo>
                    <a:lnTo>
                      <a:pt x="0" y="63928"/>
                    </a:lnTo>
                    <a:cubicBezTo>
                      <a:pt x="1692" y="69661"/>
                      <a:pt x="1786" y="72293"/>
                      <a:pt x="13345" y="79905"/>
                    </a:cubicBezTo>
                    <a:cubicBezTo>
                      <a:pt x="13345" y="79905"/>
                      <a:pt x="18702" y="83382"/>
                      <a:pt x="18232" y="85920"/>
                    </a:cubicBezTo>
                    <a:cubicBezTo>
                      <a:pt x="18232" y="85920"/>
                      <a:pt x="18138" y="88739"/>
                      <a:pt x="11372" y="92404"/>
                    </a:cubicBezTo>
                    <a:lnTo>
                      <a:pt x="12217" y="94002"/>
                    </a:lnTo>
                    <a:cubicBezTo>
                      <a:pt x="12217" y="94002"/>
                      <a:pt x="37404" y="108287"/>
                      <a:pt x="59019" y="86296"/>
                    </a:cubicBezTo>
                    <a:lnTo>
                      <a:pt x="59301" y="85638"/>
                    </a:lnTo>
                    <a:cubicBezTo>
                      <a:pt x="59207" y="82912"/>
                      <a:pt x="58925" y="80657"/>
                      <a:pt x="58831" y="79623"/>
                    </a:cubicBezTo>
                    <a:cubicBezTo>
                      <a:pt x="58738" y="77461"/>
                      <a:pt x="57516" y="67406"/>
                      <a:pt x="64094" y="67218"/>
                    </a:cubicBezTo>
                    <a:lnTo>
                      <a:pt x="64094" y="66560"/>
                    </a:lnTo>
                    <a:cubicBezTo>
                      <a:pt x="64094" y="66560"/>
                      <a:pt x="64282" y="66278"/>
                      <a:pt x="64282" y="66090"/>
                    </a:cubicBezTo>
                    <a:cubicBezTo>
                      <a:pt x="65504" y="61579"/>
                      <a:pt x="78003" y="62331"/>
                      <a:pt x="81951" y="64304"/>
                    </a:cubicBezTo>
                    <a:lnTo>
                      <a:pt x="83454" y="65056"/>
                    </a:lnTo>
                    <a:cubicBezTo>
                      <a:pt x="81199" y="61579"/>
                      <a:pt x="76970" y="60451"/>
                      <a:pt x="73210" y="60451"/>
                    </a:cubicBezTo>
                    <a:lnTo>
                      <a:pt x="72928" y="60451"/>
                    </a:lnTo>
                  </a:path>
                </a:pathLst>
              </a:custGeom>
              <a:solidFill>
                <a:srgbClr val="FFFFFF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grpSp>
            <p:nvGrpSpPr>
              <p:cNvPr id="91" name="Graphic 68">
                <a:extLst>
                  <a:ext uri="{FF2B5EF4-FFF2-40B4-BE49-F238E27FC236}">
                    <a16:creationId xmlns:a16="http://schemas.microsoft.com/office/drawing/2014/main" id="{01E29FAF-346C-7A60-E3A1-3FFA8790F844}"/>
                  </a:ext>
                </a:extLst>
              </p:cNvPr>
              <p:cNvGrpSpPr/>
              <p:nvPr/>
            </p:nvGrpSpPr>
            <p:grpSpPr>
              <a:xfrm>
                <a:off x="6176358" y="3550963"/>
                <a:ext cx="55419" cy="55768"/>
                <a:chOff x="6176358" y="3550963"/>
                <a:chExt cx="55419" cy="55768"/>
              </a:xfrm>
            </p:grpSpPr>
            <p:sp>
              <p:nvSpPr>
                <p:cNvPr id="92" name="Freeform 91">
                  <a:extLst>
                    <a:ext uri="{FF2B5EF4-FFF2-40B4-BE49-F238E27FC236}">
                      <a16:creationId xmlns:a16="http://schemas.microsoft.com/office/drawing/2014/main" id="{E4BF895B-E919-D169-BDF5-E047A4F627FD}"/>
                    </a:ext>
                  </a:extLst>
                </p:cNvPr>
                <p:cNvSpPr/>
                <p:nvPr/>
              </p:nvSpPr>
              <p:spPr>
                <a:xfrm>
                  <a:off x="6177781" y="3552369"/>
                  <a:ext cx="52399" cy="52873"/>
                </a:xfrm>
                <a:custGeom>
                  <a:avLst/>
                  <a:gdLst>
                    <a:gd name="connsiteX0" fmla="*/ 29353 w 52399"/>
                    <a:gd name="connsiteY0" fmla="*/ 888 h 52873"/>
                    <a:gd name="connsiteX1" fmla="*/ 39503 w 52399"/>
                    <a:gd name="connsiteY1" fmla="*/ 7278 h 52873"/>
                    <a:gd name="connsiteX2" fmla="*/ 45330 w 52399"/>
                    <a:gd name="connsiteY2" fmla="*/ 18274 h 52873"/>
                    <a:gd name="connsiteX3" fmla="*/ 52190 w 52399"/>
                    <a:gd name="connsiteY3" fmla="*/ 25040 h 52873"/>
                    <a:gd name="connsiteX4" fmla="*/ 39973 w 52399"/>
                    <a:gd name="connsiteY4" fmla="*/ 36412 h 52873"/>
                    <a:gd name="connsiteX5" fmla="*/ 19673 w 52399"/>
                    <a:gd name="connsiteY5" fmla="*/ 51167 h 52873"/>
                    <a:gd name="connsiteX6" fmla="*/ 6704 w 52399"/>
                    <a:gd name="connsiteY6" fmla="*/ 51731 h 52873"/>
                    <a:gd name="connsiteX7" fmla="*/ 31 w 52399"/>
                    <a:gd name="connsiteY7" fmla="*/ 39043 h 52873"/>
                    <a:gd name="connsiteX8" fmla="*/ 2099 w 52399"/>
                    <a:gd name="connsiteY8" fmla="*/ 28048 h 52873"/>
                    <a:gd name="connsiteX9" fmla="*/ 2851 w 52399"/>
                    <a:gd name="connsiteY9" fmla="*/ 18838 h 52873"/>
                    <a:gd name="connsiteX10" fmla="*/ 5858 w 52399"/>
                    <a:gd name="connsiteY10" fmla="*/ 794 h 52873"/>
                    <a:gd name="connsiteX11" fmla="*/ 29259 w 52399"/>
                    <a:gd name="connsiteY11" fmla="*/ 794 h 52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2399" h="52873">
                      <a:moveTo>
                        <a:pt x="29353" y="888"/>
                      </a:moveTo>
                      <a:cubicBezTo>
                        <a:pt x="34804" y="-1368"/>
                        <a:pt x="39127" y="3143"/>
                        <a:pt x="39503" y="7278"/>
                      </a:cubicBezTo>
                      <a:cubicBezTo>
                        <a:pt x="39879" y="11413"/>
                        <a:pt x="42322" y="16300"/>
                        <a:pt x="45330" y="18274"/>
                      </a:cubicBezTo>
                      <a:cubicBezTo>
                        <a:pt x="52472" y="22785"/>
                        <a:pt x="52190" y="25040"/>
                        <a:pt x="52190" y="25040"/>
                      </a:cubicBezTo>
                      <a:cubicBezTo>
                        <a:pt x="52754" y="26638"/>
                        <a:pt x="53130" y="28894"/>
                        <a:pt x="39973" y="36412"/>
                      </a:cubicBezTo>
                      <a:cubicBezTo>
                        <a:pt x="22587" y="46280"/>
                        <a:pt x="26440" y="47690"/>
                        <a:pt x="19673" y="51167"/>
                      </a:cubicBezTo>
                      <a:cubicBezTo>
                        <a:pt x="12907" y="54644"/>
                        <a:pt x="6704" y="51731"/>
                        <a:pt x="6704" y="51731"/>
                      </a:cubicBezTo>
                      <a:cubicBezTo>
                        <a:pt x="6704" y="51731"/>
                        <a:pt x="-533" y="51261"/>
                        <a:pt x="31" y="39043"/>
                      </a:cubicBezTo>
                      <a:cubicBezTo>
                        <a:pt x="125" y="36224"/>
                        <a:pt x="595" y="33593"/>
                        <a:pt x="2099" y="28048"/>
                      </a:cubicBezTo>
                      <a:cubicBezTo>
                        <a:pt x="2851" y="25134"/>
                        <a:pt x="2945" y="21751"/>
                        <a:pt x="2851" y="18838"/>
                      </a:cubicBezTo>
                      <a:cubicBezTo>
                        <a:pt x="2851" y="18838"/>
                        <a:pt x="595" y="2673"/>
                        <a:pt x="5858" y="794"/>
                      </a:cubicBezTo>
                      <a:cubicBezTo>
                        <a:pt x="11121" y="-992"/>
                        <a:pt x="29259" y="794"/>
                        <a:pt x="29259" y="794"/>
                      </a:cubicBezTo>
                      <a:close/>
                    </a:path>
                  </a:pathLst>
                </a:custGeom>
                <a:solidFill>
                  <a:srgbClr val="00D15F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RU"/>
                </a:p>
              </p:txBody>
            </p:sp>
            <p:sp>
              <p:nvSpPr>
                <p:cNvPr id="93" name="Freeform 92">
                  <a:extLst>
                    <a:ext uri="{FF2B5EF4-FFF2-40B4-BE49-F238E27FC236}">
                      <a16:creationId xmlns:a16="http://schemas.microsoft.com/office/drawing/2014/main" id="{82BDFECB-C6BB-12B8-2CE8-CE9AD153E760}"/>
                    </a:ext>
                  </a:extLst>
                </p:cNvPr>
                <p:cNvSpPr/>
                <p:nvPr/>
              </p:nvSpPr>
              <p:spPr>
                <a:xfrm>
                  <a:off x="6176358" y="3550963"/>
                  <a:ext cx="55419" cy="55768"/>
                </a:xfrm>
                <a:custGeom>
                  <a:avLst/>
                  <a:gdLst>
                    <a:gd name="connsiteX0" fmla="*/ 14048 w 55419"/>
                    <a:gd name="connsiteY0" fmla="*/ 55768 h 55768"/>
                    <a:gd name="connsiteX1" fmla="*/ 7751 w 55419"/>
                    <a:gd name="connsiteY1" fmla="*/ 54641 h 55768"/>
                    <a:gd name="connsiteX2" fmla="*/ 45 w 55419"/>
                    <a:gd name="connsiteY2" fmla="*/ 40450 h 55768"/>
                    <a:gd name="connsiteX3" fmla="*/ 2112 w 55419"/>
                    <a:gd name="connsiteY3" fmla="*/ 29172 h 55768"/>
                    <a:gd name="connsiteX4" fmla="*/ 2864 w 55419"/>
                    <a:gd name="connsiteY4" fmla="*/ 20338 h 55768"/>
                    <a:gd name="connsiteX5" fmla="*/ 6905 w 55419"/>
                    <a:gd name="connsiteY5" fmla="*/ 884 h 55768"/>
                    <a:gd name="connsiteX6" fmla="*/ 30588 w 55419"/>
                    <a:gd name="connsiteY6" fmla="*/ 884 h 55768"/>
                    <a:gd name="connsiteX7" fmla="*/ 38013 w 55419"/>
                    <a:gd name="connsiteY7" fmla="*/ 1448 h 55768"/>
                    <a:gd name="connsiteX8" fmla="*/ 42524 w 55419"/>
                    <a:gd name="connsiteY8" fmla="*/ 8590 h 55768"/>
                    <a:gd name="connsiteX9" fmla="*/ 47693 w 55419"/>
                    <a:gd name="connsiteY9" fmla="*/ 18458 h 55768"/>
                    <a:gd name="connsiteX10" fmla="*/ 55211 w 55419"/>
                    <a:gd name="connsiteY10" fmla="*/ 26165 h 55768"/>
                    <a:gd name="connsiteX11" fmla="*/ 42242 w 55419"/>
                    <a:gd name="connsiteY11" fmla="*/ 39040 h 55768"/>
                    <a:gd name="connsiteX12" fmla="*/ 27299 w 55419"/>
                    <a:gd name="connsiteY12" fmla="*/ 49754 h 55768"/>
                    <a:gd name="connsiteX13" fmla="*/ 21848 w 55419"/>
                    <a:gd name="connsiteY13" fmla="*/ 53889 h 55768"/>
                    <a:gd name="connsiteX14" fmla="*/ 14048 w 55419"/>
                    <a:gd name="connsiteY14" fmla="*/ 55768 h 55768"/>
                    <a:gd name="connsiteX15" fmla="*/ 15364 w 55419"/>
                    <a:gd name="connsiteY15" fmla="*/ 2952 h 55768"/>
                    <a:gd name="connsiteX16" fmla="*/ 7845 w 55419"/>
                    <a:gd name="connsiteY16" fmla="*/ 3609 h 55768"/>
                    <a:gd name="connsiteX17" fmla="*/ 5872 w 55419"/>
                    <a:gd name="connsiteY17" fmla="*/ 20056 h 55768"/>
                    <a:gd name="connsiteX18" fmla="*/ 5026 w 55419"/>
                    <a:gd name="connsiteY18" fmla="*/ 29830 h 55768"/>
                    <a:gd name="connsiteX19" fmla="*/ 3052 w 55419"/>
                    <a:gd name="connsiteY19" fmla="*/ 40450 h 55768"/>
                    <a:gd name="connsiteX20" fmla="*/ 8315 w 55419"/>
                    <a:gd name="connsiteY20" fmla="*/ 51633 h 55768"/>
                    <a:gd name="connsiteX21" fmla="*/ 8879 w 55419"/>
                    <a:gd name="connsiteY21" fmla="*/ 51727 h 55768"/>
                    <a:gd name="connsiteX22" fmla="*/ 20439 w 55419"/>
                    <a:gd name="connsiteY22" fmla="*/ 51163 h 55768"/>
                    <a:gd name="connsiteX23" fmla="*/ 25044 w 55419"/>
                    <a:gd name="connsiteY23" fmla="*/ 47686 h 55768"/>
                    <a:gd name="connsiteX24" fmla="*/ 40644 w 55419"/>
                    <a:gd name="connsiteY24" fmla="*/ 36408 h 55768"/>
                    <a:gd name="connsiteX25" fmla="*/ 52204 w 55419"/>
                    <a:gd name="connsiteY25" fmla="*/ 26822 h 55768"/>
                    <a:gd name="connsiteX26" fmla="*/ 52204 w 55419"/>
                    <a:gd name="connsiteY26" fmla="*/ 26165 h 55768"/>
                    <a:gd name="connsiteX27" fmla="*/ 52204 w 55419"/>
                    <a:gd name="connsiteY27" fmla="*/ 26165 h 55768"/>
                    <a:gd name="connsiteX28" fmla="*/ 46001 w 55419"/>
                    <a:gd name="connsiteY28" fmla="*/ 20714 h 55768"/>
                    <a:gd name="connsiteX29" fmla="*/ 39516 w 55419"/>
                    <a:gd name="connsiteY29" fmla="*/ 8590 h 55768"/>
                    <a:gd name="connsiteX30" fmla="*/ 36415 w 55419"/>
                    <a:gd name="connsiteY30" fmla="*/ 3703 h 55768"/>
                    <a:gd name="connsiteX31" fmla="*/ 31434 w 55419"/>
                    <a:gd name="connsiteY31" fmla="*/ 3421 h 55768"/>
                    <a:gd name="connsiteX32" fmla="*/ 30682 w 55419"/>
                    <a:gd name="connsiteY32" fmla="*/ 3515 h 55768"/>
                    <a:gd name="connsiteX33" fmla="*/ 15458 w 55419"/>
                    <a:gd name="connsiteY33" fmla="*/ 2670 h 55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55419" h="55768">
                      <a:moveTo>
                        <a:pt x="14048" y="55768"/>
                      </a:moveTo>
                      <a:cubicBezTo>
                        <a:pt x="10853" y="55768"/>
                        <a:pt x="8503" y="54922"/>
                        <a:pt x="7751" y="54641"/>
                      </a:cubicBezTo>
                      <a:cubicBezTo>
                        <a:pt x="6154" y="54359"/>
                        <a:pt x="-613" y="52667"/>
                        <a:pt x="45" y="40450"/>
                      </a:cubicBezTo>
                      <a:cubicBezTo>
                        <a:pt x="139" y="37724"/>
                        <a:pt x="609" y="34905"/>
                        <a:pt x="2112" y="29172"/>
                      </a:cubicBezTo>
                      <a:cubicBezTo>
                        <a:pt x="2770" y="26916"/>
                        <a:pt x="2958" y="24003"/>
                        <a:pt x="2864" y="20338"/>
                      </a:cubicBezTo>
                      <a:cubicBezTo>
                        <a:pt x="2488" y="17612"/>
                        <a:pt x="797" y="2952"/>
                        <a:pt x="6905" y="884"/>
                      </a:cubicBezTo>
                      <a:cubicBezTo>
                        <a:pt x="12074" y="-902"/>
                        <a:pt x="27487" y="508"/>
                        <a:pt x="30588" y="884"/>
                      </a:cubicBezTo>
                      <a:cubicBezTo>
                        <a:pt x="33126" y="-56"/>
                        <a:pt x="35757" y="132"/>
                        <a:pt x="38013" y="1448"/>
                      </a:cubicBezTo>
                      <a:cubicBezTo>
                        <a:pt x="40550" y="2952"/>
                        <a:pt x="42242" y="5771"/>
                        <a:pt x="42524" y="8590"/>
                      </a:cubicBezTo>
                      <a:cubicBezTo>
                        <a:pt x="42806" y="12443"/>
                        <a:pt x="45155" y="16861"/>
                        <a:pt x="47693" y="18458"/>
                      </a:cubicBezTo>
                      <a:cubicBezTo>
                        <a:pt x="53989" y="22405"/>
                        <a:pt x="55117" y="25037"/>
                        <a:pt x="55211" y="26165"/>
                      </a:cubicBezTo>
                      <a:cubicBezTo>
                        <a:pt x="56151" y="29172"/>
                        <a:pt x="54271" y="32179"/>
                        <a:pt x="42242" y="39040"/>
                      </a:cubicBezTo>
                      <a:cubicBezTo>
                        <a:pt x="31904" y="44867"/>
                        <a:pt x="29273" y="47686"/>
                        <a:pt x="27299" y="49754"/>
                      </a:cubicBezTo>
                      <a:cubicBezTo>
                        <a:pt x="25983" y="51163"/>
                        <a:pt x="24762" y="52385"/>
                        <a:pt x="21848" y="53889"/>
                      </a:cubicBezTo>
                      <a:cubicBezTo>
                        <a:pt x="19029" y="55298"/>
                        <a:pt x="16397" y="55768"/>
                        <a:pt x="14048" y="55768"/>
                      </a:cubicBezTo>
                      <a:close/>
                      <a:moveTo>
                        <a:pt x="15364" y="2952"/>
                      </a:moveTo>
                      <a:cubicBezTo>
                        <a:pt x="12168" y="2952"/>
                        <a:pt x="9349" y="3139"/>
                        <a:pt x="7845" y="3609"/>
                      </a:cubicBezTo>
                      <a:cubicBezTo>
                        <a:pt x="5026" y="4549"/>
                        <a:pt x="5026" y="14041"/>
                        <a:pt x="5872" y="20056"/>
                      </a:cubicBezTo>
                      <a:cubicBezTo>
                        <a:pt x="6060" y="24097"/>
                        <a:pt x="5778" y="27292"/>
                        <a:pt x="5026" y="29830"/>
                      </a:cubicBezTo>
                      <a:cubicBezTo>
                        <a:pt x="3522" y="35375"/>
                        <a:pt x="3146" y="37912"/>
                        <a:pt x="3052" y="40450"/>
                      </a:cubicBezTo>
                      <a:cubicBezTo>
                        <a:pt x="2582" y="51069"/>
                        <a:pt x="8221" y="51539"/>
                        <a:pt x="8315" y="51633"/>
                      </a:cubicBezTo>
                      <a:cubicBezTo>
                        <a:pt x="8503" y="51633"/>
                        <a:pt x="8691" y="51633"/>
                        <a:pt x="8879" y="51727"/>
                      </a:cubicBezTo>
                      <a:cubicBezTo>
                        <a:pt x="9067" y="51821"/>
                        <a:pt x="14518" y="54265"/>
                        <a:pt x="20439" y="51163"/>
                      </a:cubicBezTo>
                      <a:cubicBezTo>
                        <a:pt x="22882" y="49942"/>
                        <a:pt x="23728" y="49002"/>
                        <a:pt x="25044" y="47686"/>
                      </a:cubicBezTo>
                      <a:cubicBezTo>
                        <a:pt x="27111" y="45524"/>
                        <a:pt x="29931" y="42517"/>
                        <a:pt x="40644" y="36408"/>
                      </a:cubicBezTo>
                      <a:cubicBezTo>
                        <a:pt x="53144" y="29266"/>
                        <a:pt x="52486" y="27386"/>
                        <a:pt x="52204" y="26822"/>
                      </a:cubicBezTo>
                      <a:cubicBezTo>
                        <a:pt x="52204" y="26634"/>
                        <a:pt x="52110" y="26447"/>
                        <a:pt x="52204" y="26165"/>
                      </a:cubicBezTo>
                      <a:cubicBezTo>
                        <a:pt x="52204" y="26165"/>
                        <a:pt x="52204" y="26165"/>
                        <a:pt x="52204" y="26165"/>
                      </a:cubicBezTo>
                      <a:cubicBezTo>
                        <a:pt x="52204" y="26165"/>
                        <a:pt x="51546" y="24285"/>
                        <a:pt x="46001" y="20714"/>
                      </a:cubicBezTo>
                      <a:cubicBezTo>
                        <a:pt x="42712" y="18646"/>
                        <a:pt x="39892" y="13383"/>
                        <a:pt x="39516" y="8590"/>
                      </a:cubicBezTo>
                      <a:cubicBezTo>
                        <a:pt x="39329" y="6711"/>
                        <a:pt x="38107" y="4737"/>
                        <a:pt x="36415" y="3703"/>
                      </a:cubicBezTo>
                      <a:cubicBezTo>
                        <a:pt x="35381" y="3045"/>
                        <a:pt x="33596" y="2482"/>
                        <a:pt x="31434" y="3421"/>
                      </a:cubicBezTo>
                      <a:cubicBezTo>
                        <a:pt x="31152" y="3515"/>
                        <a:pt x="30964" y="3515"/>
                        <a:pt x="30682" y="3515"/>
                      </a:cubicBezTo>
                      <a:cubicBezTo>
                        <a:pt x="27581" y="3139"/>
                        <a:pt x="20908" y="2670"/>
                        <a:pt x="15458" y="267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RU"/>
                </a:p>
              </p:txBody>
            </p:sp>
          </p:grpSp>
          <p:grpSp>
            <p:nvGrpSpPr>
              <p:cNvPr id="94" name="Graphic 68">
                <a:extLst>
                  <a:ext uri="{FF2B5EF4-FFF2-40B4-BE49-F238E27FC236}">
                    <a16:creationId xmlns:a16="http://schemas.microsoft.com/office/drawing/2014/main" id="{42226F82-B8BE-AD62-1BFE-9BF01C8E9518}"/>
                  </a:ext>
                </a:extLst>
              </p:cNvPr>
              <p:cNvGrpSpPr/>
              <p:nvPr/>
            </p:nvGrpSpPr>
            <p:grpSpPr>
              <a:xfrm>
                <a:off x="6184926" y="3547797"/>
                <a:ext cx="23170" cy="19274"/>
                <a:chOff x="6184926" y="3547797"/>
                <a:chExt cx="23170" cy="19274"/>
              </a:xfrm>
            </p:grpSpPr>
            <p:sp>
              <p:nvSpPr>
                <p:cNvPr id="95" name="Freeform 94">
                  <a:extLst>
                    <a:ext uri="{FF2B5EF4-FFF2-40B4-BE49-F238E27FC236}">
                      <a16:creationId xmlns:a16="http://schemas.microsoft.com/office/drawing/2014/main" id="{35582B93-DF5D-71F8-7AD4-23A3B0058F17}"/>
                    </a:ext>
                  </a:extLst>
                </p:cNvPr>
                <p:cNvSpPr/>
                <p:nvPr/>
              </p:nvSpPr>
              <p:spPr>
                <a:xfrm>
                  <a:off x="6185644" y="3548532"/>
                  <a:ext cx="21668" cy="17743"/>
                </a:xfrm>
                <a:custGeom>
                  <a:avLst/>
                  <a:gdLst>
                    <a:gd name="connsiteX0" fmla="*/ 21490 w 21668"/>
                    <a:gd name="connsiteY0" fmla="*/ 7074 h 17743"/>
                    <a:gd name="connsiteX1" fmla="*/ 5513 w 21668"/>
                    <a:gd name="connsiteY1" fmla="*/ 17412 h 17743"/>
                    <a:gd name="connsiteX2" fmla="*/ 345 w 21668"/>
                    <a:gd name="connsiteY2" fmla="*/ 4819 h 17743"/>
                    <a:gd name="connsiteX3" fmla="*/ 533 w 21668"/>
                    <a:gd name="connsiteY3" fmla="*/ 3409 h 17743"/>
                    <a:gd name="connsiteX4" fmla="*/ 13408 w 21668"/>
                    <a:gd name="connsiteY4" fmla="*/ 214 h 17743"/>
                    <a:gd name="connsiteX5" fmla="*/ 21490 w 21668"/>
                    <a:gd name="connsiteY5" fmla="*/ 4725 h 17743"/>
                    <a:gd name="connsiteX6" fmla="*/ 21490 w 21668"/>
                    <a:gd name="connsiteY6" fmla="*/ 7074 h 177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668" h="17743">
                      <a:moveTo>
                        <a:pt x="21490" y="7074"/>
                      </a:moveTo>
                      <a:cubicBezTo>
                        <a:pt x="21490" y="7074"/>
                        <a:pt x="13220" y="19949"/>
                        <a:pt x="5513" y="17412"/>
                      </a:cubicBezTo>
                      <a:cubicBezTo>
                        <a:pt x="157" y="15626"/>
                        <a:pt x="-595" y="8672"/>
                        <a:pt x="345" y="4819"/>
                      </a:cubicBezTo>
                      <a:lnTo>
                        <a:pt x="533" y="3409"/>
                      </a:lnTo>
                      <a:cubicBezTo>
                        <a:pt x="533" y="3409"/>
                        <a:pt x="533" y="-1008"/>
                        <a:pt x="13408" y="214"/>
                      </a:cubicBezTo>
                      <a:cubicBezTo>
                        <a:pt x="13408" y="214"/>
                        <a:pt x="20550" y="1153"/>
                        <a:pt x="21490" y="4725"/>
                      </a:cubicBezTo>
                      <a:cubicBezTo>
                        <a:pt x="21678" y="5476"/>
                        <a:pt x="21772" y="6134"/>
                        <a:pt x="21490" y="7074"/>
                      </a:cubicBezTo>
                      <a:close/>
                    </a:path>
                  </a:pathLst>
                </a:custGeom>
                <a:solidFill>
                  <a:srgbClr val="00D15F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RU"/>
                </a:p>
              </p:txBody>
            </p:sp>
            <p:sp>
              <p:nvSpPr>
                <p:cNvPr id="96" name="Freeform 95">
                  <a:extLst>
                    <a:ext uri="{FF2B5EF4-FFF2-40B4-BE49-F238E27FC236}">
                      <a16:creationId xmlns:a16="http://schemas.microsoft.com/office/drawing/2014/main" id="{D64F4C3E-6451-314F-4A79-1C27B8E3406E}"/>
                    </a:ext>
                  </a:extLst>
                </p:cNvPr>
                <p:cNvSpPr/>
                <p:nvPr/>
              </p:nvSpPr>
              <p:spPr>
                <a:xfrm>
                  <a:off x="6184926" y="3547797"/>
                  <a:ext cx="23170" cy="19274"/>
                </a:xfrm>
                <a:custGeom>
                  <a:avLst/>
                  <a:gdLst>
                    <a:gd name="connsiteX0" fmla="*/ 8393 w 23170"/>
                    <a:gd name="connsiteY0" fmla="*/ 19274 h 19274"/>
                    <a:gd name="connsiteX1" fmla="*/ 6043 w 23170"/>
                    <a:gd name="connsiteY1" fmla="*/ 18898 h 19274"/>
                    <a:gd name="connsiteX2" fmla="*/ 404 w 23170"/>
                    <a:gd name="connsiteY2" fmla="*/ 5459 h 19274"/>
                    <a:gd name="connsiteX3" fmla="*/ 592 w 23170"/>
                    <a:gd name="connsiteY3" fmla="*/ 4144 h 19274"/>
                    <a:gd name="connsiteX4" fmla="*/ 1720 w 23170"/>
                    <a:gd name="connsiteY4" fmla="*/ 2076 h 19274"/>
                    <a:gd name="connsiteX5" fmla="*/ 14219 w 23170"/>
                    <a:gd name="connsiteY5" fmla="*/ 196 h 19274"/>
                    <a:gd name="connsiteX6" fmla="*/ 22959 w 23170"/>
                    <a:gd name="connsiteY6" fmla="*/ 5271 h 19274"/>
                    <a:gd name="connsiteX7" fmla="*/ 22959 w 23170"/>
                    <a:gd name="connsiteY7" fmla="*/ 7997 h 19274"/>
                    <a:gd name="connsiteX8" fmla="*/ 22959 w 23170"/>
                    <a:gd name="connsiteY8" fmla="*/ 7997 h 19274"/>
                    <a:gd name="connsiteX9" fmla="*/ 13186 w 23170"/>
                    <a:gd name="connsiteY9" fmla="*/ 17959 h 19274"/>
                    <a:gd name="connsiteX10" fmla="*/ 8393 w 23170"/>
                    <a:gd name="connsiteY10" fmla="*/ 19274 h 19274"/>
                    <a:gd name="connsiteX11" fmla="*/ 9990 w 23170"/>
                    <a:gd name="connsiteY11" fmla="*/ 1512 h 19274"/>
                    <a:gd name="connsiteX12" fmla="*/ 2754 w 23170"/>
                    <a:gd name="connsiteY12" fmla="*/ 3110 h 19274"/>
                    <a:gd name="connsiteX13" fmla="*/ 2002 w 23170"/>
                    <a:gd name="connsiteY13" fmla="*/ 4238 h 19274"/>
                    <a:gd name="connsiteX14" fmla="*/ 1814 w 23170"/>
                    <a:gd name="connsiteY14" fmla="*/ 5647 h 19274"/>
                    <a:gd name="connsiteX15" fmla="*/ 6513 w 23170"/>
                    <a:gd name="connsiteY15" fmla="*/ 17489 h 19274"/>
                    <a:gd name="connsiteX16" fmla="*/ 21456 w 23170"/>
                    <a:gd name="connsiteY16" fmla="*/ 7621 h 19274"/>
                    <a:gd name="connsiteX17" fmla="*/ 21456 w 23170"/>
                    <a:gd name="connsiteY17" fmla="*/ 5741 h 19274"/>
                    <a:gd name="connsiteX18" fmla="*/ 14031 w 23170"/>
                    <a:gd name="connsiteY18" fmla="*/ 1794 h 19274"/>
                    <a:gd name="connsiteX19" fmla="*/ 9990 w 23170"/>
                    <a:gd name="connsiteY19" fmla="*/ 1606 h 192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3170" h="19274">
                      <a:moveTo>
                        <a:pt x="8393" y="19274"/>
                      </a:moveTo>
                      <a:cubicBezTo>
                        <a:pt x="7547" y="19274"/>
                        <a:pt x="6795" y="19180"/>
                        <a:pt x="6043" y="18898"/>
                      </a:cubicBezTo>
                      <a:cubicBezTo>
                        <a:pt x="310" y="17019"/>
                        <a:pt x="-724" y="9688"/>
                        <a:pt x="404" y="5459"/>
                      </a:cubicBezTo>
                      <a:lnTo>
                        <a:pt x="592" y="4144"/>
                      </a:lnTo>
                      <a:cubicBezTo>
                        <a:pt x="592" y="4144"/>
                        <a:pt x="592" y="3110"/>
                        <a:pt x="1720" y="2076"/>
                      </a:cubicBezTo>
                      <a:cubicBezTo>
                        <a:pt x="3788" y="290"/>
                        <a:pt x="8017" y="-368"/>
                        <a:pt x="14219" y="196"/>
                      </a:cubicBezTo>
                      <a:cubicBezTo>
                        <a:pt x="14595" y="196"/>
                        <a:pt x="21926" y="1324"/>
                        <a:pt x="22959" y="5271"/>
                      </a:cubicBezTo>
                      <a:cubicBezTo>
                        <a:pt x="23241" y="6211"/>
                        <a:pt x="23241" y="6963"/>
                        <a:pt x="22959" y="7997"/>
                      </a:cubicBezTo>
                      <a:lnTo>
                        <a:pt x="22959" y="7997"/>
                      </a:lnTo>
                      <a:cubicBezTo>
                        <a:pt x="22865" y="8467"/>
                        <a:pt x="18542" y="15045"/>
                        <a:pt x="13186" y="17959"/>
                      </a:cubicBezTo>
                      <a:cubicBezTo>
                        <a:pt x="11494" y="18804"/>
                        <a:pt x="9896" y="19274"/>
                        <a:pt x="8393" y="19274"/>
                      </a:cubicBezTo>
                      <a:close/>
                      <a:moveTo>
                        <a:pt x="9990" y="1512"/>
                      </a:moveTo>
                      <a:cubicBezTo>
                        <a:pt x="5479" y="1512"/>
                        <a:pt x="3600" y="2452"/>
                        <a:pt x="2754" y="3110"/>
                      </a:cubicBezTo>
                      <a:cubicBezTo>
                        <a:pt x="2002" y="3674"/>
                        <a:pt x="2002" y="4238"/>
                        <a:pt x="2002" y="4238"/>
                      </a:cubicBezTo>
                      <a:lnTo>
                        <a:pt x="1814" y="5647"/>
                      </a:lnTo>
                      <a:cubicBezTo>
                        <a:pt x="874" y="9500"/>
                        <a:pt x="1720" y="15797"/>
                        <a:pt x="6513" y="17489"/>
                      </a:cubicBezTo>
                      <a:cubicBezTo>
                        <a:pt x="13092" y="19744"/>
                        <a:pt x="20704" y="9124"/>
                        <a:pt x="21456" y="7621"/>
                      </a:cubicBezTo>
                      <a:cubicBezTo>
                        <a:pt x="21644" y="6775"/>
                        <a:pt x="21644" y="6305"/>
                        <a:pt x="21456" y="5741"/>
                      </a:cubicBezTo>
                      <a:cubicBezTo>
                        <a:pt x="20798" y="3204"/>
                        <a:pt x="15817" y="2076"/>
                        <a:pt x="14031" y="1794"/>
                      </a:cubicBezTo>
                      <a:cubicBezTo>
                        <a:pt x="12528" y="1606"/>
                        <a:pt x="11212" y="1606"/>
                        <a:pt x="9990" y="160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RU"/>
                </a:p>
              </p:txBody>
            </p:sp>
          </p:grpSp>
          <p:sp>
            <p:nvSpPr>
              <p:cNvPr id="97" name="Freeform 96">
                <a:extLst>
                  <a:ext uri="{FF2B5EF4-FFF2-40B4-BE49-F238E27FC236}">
                    <a16:creationId xmlns:a16="http://schemas.microsoft.com/office/drawing/2014/main" id="{61050396-0FDB-7225-4B2C-E72E8598F3DA}"/>
                  </a:ext>
                </a:extLst>
              </p:cNvPr>
              <p:cNvSpPr/>
              <p:nvPr/>
            </p:nvSpPr>
            <p:spPr>
              <a:xfrm>
                <a:off x="6140395" y="3590317"/>
                <a:ext cx="38934" cy="7673"/>
              </a:xfrm>
              <a:custGeom>
                <a:avLst/>
                <a:gdLst>
                  <a:gd name="connsiteX0" fmla="*/ 37511 w 38934"/>
                  <a:gd name="connsiteY0" fmla="*/ 7674 h 7673"/>
                  <a:gd name="connsiteX1" fmla="*/ 36853 w 38934"/>
                  <a:gd name="connsiteY1" fmla="*/ 7580 h 7673"/>
                  <a:gd name="connsiteX2" fmla="*/ 2081 w 38934"/>
                  <a:gd name="connsiteY2" fmla="*/ 5324 h 7673"/>
                  <a:gd name="connsiteX3" fmla="*/ 107 w 38934"/>
                  <a:gd name="connsiteY3" fmla="*/ 4572 h 7673"/>
                  <a:gd name="connsiteX4" fmla="*/ 859 w 38934"/>
                  <a:gd name="connsiteY4" fmla="*/ 2599 h 7673"/>
                  <a:gd name="connsiteX5" fmla="*/ 38075 w 38934"/>
                  <a:gd name="connsiteY5" fmla="*/ 4854 h 7673"/>
                  <a:gd name="connsiteX6" fmla="*/ 38827 w 38934"/>
                  <a:gd name="connsiteY6" fmla="*/ 6828 h 7673"/>
                  <a:gd name="connsiteX7" fmla="*/ 37511 w 38934"/>
                  <a:gd name="connsiteY7" fmla="*/ 7674 h 7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934" h="7673">
                    <a:moveTo>
                      <a:pt x="37511" y="7674"/>
                    </a:moveTo>
                    <a:cubicBezTo>
                      <a:pt x="37511" y="7674"/>
                      <a:pt x="37041" y="7674"/>
                      <a:pt x="36853" y="7580"/>
                    </a:cubicBezTo>
                    <a:cubicBezTo>
                      <a:pt x="17963" y="-1066"/>
                      <a:pt x="2269" y="5324"/>
                      <a:pt x="2081" y="5324"/>
                    </a:cubicBezTo>
                    <a:cubicBezTo>
                      <a:pt x="1329" y="5606"/>
                      <a:pt x="389" y="5324"/>
                      <a:pt x="107" y="4572"/>
                    </a:cubicBezTo>
                    <a:cubicBezTo>
                      <a:pt x="-175" y="3821"/>
                      <a:pt x="107" y="2975"/>
                      <a:pt x="859" y="2599"/>
                    </a:cubicBezTo>
                    <a:cubicBezTo>
                      <a:pt x="1517" y="2317"/>
                      <a:pt x="17963" y="-4356"/>
                      <a:pt x="38075" y="4854"/>
                    </a:cubicBezTo>
                    <a:cubicBezTo>
                      <a:pt x="38827" y="5230"/>
                      <a:pt x="39109" y="6076"/>
                      <a:pt x="38827" y="6828"/>
                    </a:cubicBezTo>
                    <a:cubicBezTo>
                      <a:pt x="38545" y="7392"/>
                      <a:pt x="38075" y="7674"/>
                      <a:pt x="37511" y="76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98" name="Freeform 97">
                <a:extLst>
                  <a:ext uri="{FF2B5EF4-FFF2-40B4-BE49-F238E27FC236}">
                    <a16:creationId xmlns:a16="http://schemas.microsoft.com/office/drawing/2014/main" id="{688A9A84-9D95-4434-BD67-47D234A5513C}"/>
                  </a:ext>
                </a:extLst>
              </p:cNvPr>
              <p:cNvSpPr/>
              <p:nvPr/>
            </p:nvSpPr>
            <p:spPr>
              <a:xfrm>
                <a:off x="6105907" y="3436783"/>
                <a:ext cx="107816" cy="117601"/>
              </a:xfrm>
              <a:custGeom>
                <a:avLst/>
                <a:gdLst>
                  <a:gd name="connsiteX0" fmla="*/ 102167 w 107816"/>
                  <a:gd name="connsiteY0" fmla="*/ 117601 h 117601"/>
                  <a:gd name="connsiteX1" fmla="*/ 100757 w 107816"/>
                  <a:gd name="connsiteY1" fmla="*/ 116568 h 117601"/>
                  <a:gd name="connsiteX2" fmla="*/ 101697 w 107816"/>
                  <a:gd name="connsiteY2" fmla="*/ 114688 h 117601"/>
                  <a:gd name="connsiteX3" fmla="*/ 101697 w 107816"/>
                  <a:gd name="connsiteY3" fmla="*/ 114688 h 117601"/>
                  <a:gd name="connsiteX4" fmla="*/ 104704 w 107816"/>
                  <a:gd name="connsiteY4" fmla="*/ 106136 h 117601"/>
                  <a:gd name="connsiteX5" fmla="*/ 92863 w 107816"/>
                  <a:gd name="connsiteY5" fmla="*/ 76344 h 117601"/>
                  <a:gd name="connsiteX6" fmla="*/ 89291 w 107816"/>
                  <a:gd name="connsiteY6" fmla="*/ 71175 h 117601"/>
                  <a:gd name="connsiteX7" fmla="*/ 75194 w 107816"/>
                  <a:gd name="connsiteY7" fmla="*/ 44673 h 117601"/>
                  <a:gd name="connsiteX8" fmla="*/ 74913 w 107816"/>
                  <a:gd name="connsiteY8" fmla="*/ 36309 h 117601"/>
                  <a:gd name="connsiteX9" fmla="*/ 74067 w 107816"/>
                  <a:gd name="connsiteY9" fmla="*/ 19486 h 117601"/>
                  <a:gd name="connsiteX10" fmla="*/ 53767 w 107816"/>
                  <a:gd name="connsiteY10" fmla="*/ 3040 h 117601"/>
                  <a:gd name="connsiteX11" fmla="*/ 31494 w 107816"/>
                  <a:gd name="connsiteY11" fmla="*/ 19016 h 117601"/>
                  <a:gd name="connsiteX12" fmla="*/ 31400 w 107816"/>
                  <a:gd name="connsiteY12" fmla="*/ 40820 h 117601"/>
                  <a:gd name="connsiteX13" fmla="*/ 31588 w 107816"/>
                  <a:gd name="connsiteY13" fmla="*/ 48808 h 117601"/>
                  <a:gd name="connsiteX14" fmla="*/ 26983 w 107816"/>
                  <a:gd name="connsiteY14" fmla="*/ 62623 h 117601"/>
                  <a:gd name="connsiteX15" fmla="*/ 25291 w 107816"/>
                  <a:gd name="connsiteY15" fmla="*/ 65912 h 117601"/>
                  <a:gd name="connsiteX16" fmla="*/ 12510 w 107816"/>
                  <a:gd name="connsiteY16" fmla="*/ 86588 h 117601"/>
                  <a:gd name="connsiteX17" fmla="*/ 7717 w 107816"/>
                  <a:gd name="connsiteY17" fmla="*/ 93918 h 117601"/>
                  <a:gd name="connsiteX18" fmla="*/ 3300 w 107816"/>
                  <a:gd name="connsiteY18" fmla="*/ 113654 h 117601"/>
                  <a:gd name="connsiteX19" fmla="*/ 2078 w 107816"/>
                  <a:gd name="connsiteY19" fmla="*/ 115346 h 117601"/>
                  <a:gd name="connsiteX20" fmla="*/ 292 w 107816"/>
                  <a:gd name="connsiteY20" fmla="*/ 114218 h 117601"/>
                  <a:gd name="connsiteX21" fmla="*/ 5085 w 107816"/>
                  <a:gd name="connsiteY21" fmla="*/ 92321 h 117601"/>
                  <a:gd name="connsiteX22" fmla="*/ 9878 w 107816"/>
                  <a:gd name="connsiteY22" fmla="*/ 84990 h 117601"/>
                  <a:gd name="connsiteX23" fmla="*/ 22378 w 107816"/>
                  <a:gd name="connsiteY23" fmla="*/ 64785 h 117601"/>
                  <a:gd name="connsiteX24" fmla="*/ 24163 w 107816"/>
                  <a:gd name="connsiteY24" fmla="*/ 61213 h 117601"/>
                  <a:gd name="connsiteX25" fmla="*/ 28486 w 107816"/>
                  <a:gd name="connsiteY25" fmla="*/ 48808 h 117601"/>
                  <a:gd name="connsiteX26" fmla="*/ 28298 w 107816"/>
                  <a:gd name="connsiteY26" fmla="*/ 40914 h 117601"/>
                  <a:gd name="connsiteX27" fmla="*/ 28486 w 107816"/>
                  <a:gd name="connsiteY27" fmla="*/ 18546 h 117601"/>
                  <a:gd name="connsiteX28" fmla="*/ 53861 w 107816"/>
                  <a:gd name="connsiteY28" fmla="*/ 32 h 117601"/>
                  <a:gd name="connsiteX29" fmla="*/ 77074 w 107816"/>
                  <a:gd name="connsiteY29" fmla="*/ 18922 h 117601"/>
                  <a:gd name="connsiteX30" fmla="*/ 78014 w 107816"/>
                  <a:gd name="connsiteY30" fmla="*/ 36121 h 117601"/>
                  <a:gd name="connsiteX31" fmla="*/ 78296 w 107816"/>
                  <a:gd name="connsiteY31" fmla="*/ 44391 h 117601"/>
                  <a:gd name="connsiteX32" fmla="*/ 91829 w 107816"/>
                  <a:gd name="connsiteY32" fmla="*/ 69390 h 117601"/>
                  <a:gd name="connsiteX33" fmla="*/ 95494 w 107816"/>
                  <a:gd name="connsiteY33" fmla="*/ 74653 h 117601"/>
                  <a:gd name="connsiteX34" fmla="*/ 107806 w 107816"/>
                  <a:gd name="connsiteY34" fmla="*/ 106136 h 117601"/>
                  <a:gd name="connsiteX35" fmla="*/ 102731 w 107816"/>
                  <a:gd name="connsiteY35" fmla="*/ 117413 h 117601"/>
                  <a:gd name="connsiteX36" fmla="*/ 102261 w 107816"/>
                  <a:gd name="connsiteY36" fmla="*/ 117413 h 117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07816" h="117601">
                    <a:moveTo>
                      <a:pt x="102167" y="117601"/>
                    </a:moveTo>
                    <a:cubicBezTo>
                      <a:pt x="101509" y="117601"/>
                      <a:pt x="100945" y="117225"/>
                      <a:pt x="100757" y="116568"/>
                    </a:cubicBezTo>
                    <a:cubicBezTo>
                      <a:pt x="100475" y="115816"/>
                      <a:pt x="100945" y="114970"/>
                      <a:pt x="101697" y="114688"/>
                    </a:cubicBezTo>
                    <a:lnTo>
                      <a:pt x="101697" y="114688"/>
                    </a:lnTo>
                    <a:cubicBezTo>
                      <a:pt x="101697" y="114688"/>
                      <a:pt x="104422" y="113466"/>
                      <a:pt x="104704" y="106136"/>
                    </a:cubicBezTo>
                    <a:cubicBezTo>
                      <a:pt x="105080" y="96550"/>
                      <a:pt x="95870" y="81419"/>
                      <a:pt x="92863" y="76344"/>
                    </a:cubicBezTo>
                    <a:cubicBezTo>
                      <a:pt x="92111" y="75122"/>
                      <a:pt x="90795" y="73243"/>
                      <a:pt x="89291" y="71175"/>
                    </a:cubicBezTo>
                    <a:cubicBezTo>
                      <a:pt x="83841" y="63657"/>
                      <a:pt x="75570" y="52285"/>
                      <a:pt x="75194" y="44673"/>
                    </a:cubicBezTo>
                    <a:cubicBezTo>
                      <a:pt x="75101" y="42417"/>
                      <a:pt x="75007" y="39410"/>
                      <a:pt x="74913" y="36309"/>
                    </a:cubicBezTo>
                    <a:cubicBezTo>
                      <a:pt x="74819" y="30106"/>
                      <a:pt x="74631" y="23058"/>
                      <a:pt x="74067" y="19486"/>
                    </a:cubicBezTo>
                    <a:cubicBezTo>
                      <a:pt x="73785" y="17889"/>
                      <a:pt x="70871" y="3792"/>
                      <a:pt x="53767" y="3040"/>
                    </a:cubicBezTo>
                    <a:cubicBezTo>
                      <a:pt x="38260" y="2382"/>
                      <a:pt x="32434" y="13190"/>
                      <a:pt x="31494" y="19016"/>
                    </a:cubicBezTo>
                    <a:cubicBezTo>
                      <a:pt x="30930" y="22776"/>
                      <a:pt x="31118" y="33207"/>
                      <a:pt x="31400" y="40820"/>
                    </a:cubicBezTo>
                    <a:cubicBezTo>
                      <a:pt x="31400" y="44015"/>
                      <a:pt x="31588" y="46928"/>
                      <a:pt x="31588" y="48808"/>
                    </a:cubicBezTo>
                    <a:cubicBezTo>
                      <a:pt x="31588" y="53977"/>
                      <a:pt x="29050" y="58770"/>
                      <a:pt x="26983" y="62623"/>
                    </a:cubicBezTo>
                    <a:cubicBezTo>
                      <a:pt x="26325" y="63845"/>
                      <a:pt x="25761" y="64973"/>
                      <a:pt x="25291" y="65912"/>
                    </a:cubicBezTo>
                    <a:cubicBezTo>
                      <a:pt x="23975" y="69014"/>
                      <a:pt x="18431" y="77566"/>
                      <a:pt x="12510" y="86588"/>
                    </a:cubicBezTo>
                    <a:cubicBezTo>
                      <a:pt x="10912" y="89125"/>
                      <a:pt x="9221" y="91569"/>
                      <a:pt x="7717" y="93918"/>
                    </a:cubicBezTo>
                    <a:cubicBezTo>
                      <a:pt x="1514" y="103598"/>
                      <a:pt x="3300" y="113560"/>
                      <a:pt x="3300" y="113654"/>
                    </a:cubicBezTo>
                    <a:cubicBezTo>
                      <a:pt x="3488" y="114406"/>
                      <a:pt x="2924" y="115252"/>
                      <a:pt x="2078" y="115346"/>
                    </a:cubicBezTo>
                    <a:cubicBezTo>
                      <a:pt x="1232" y="115534"/>
                      <a:pt x="480" y="114970"/>
                      <a:pt x="292" y="114218"/>
                    </a:cubicBezTo>
                    <a:cubicBezTo>
                      <a:pt x="292" y="113748"/>
                      <a:pt x="-1775" y="103035"/>
                      <a:pt x="5085" y="92321"/>
                    </a:cubicBezTo>
                    <a:cubicBezTo>
                      <a:pt x="6589" y="89971"/>
                      <a:pt x="8187" y="87528"/>
                      <a:pt x="9878" y="84990"/>
                    </a:cubicBezTo>
                    <a:cubicBezTo>
                      <a:pt x="15423" y="76438"/>
                      <a:pt x="21250" y="67604"/>
                      <a:pt x="22378" y="64785"/>
                    </a:cubicBezTo>
                    <a:cubicBezTo>
                      <a:pt x="22848" y="63751"/>
                      <a:pt x="23411" y="62529"/>
                      <a:pt x="24163" y="61213"/>
                    </a:cubicBezTo>
                    <a:cubicBezTo>
                      <a:pt x="26043" y="57642"/>
                      <a:pt x="28486" y="53225"/>
                      <a:pt x="28486" y="48808"/>
                    </a:cubicBezTo>
                    <a:cubicBezTo>
                      <a:pt x="28486" y="46928"/>
                      <a:pt x="28486" y="44109"/>
                      <a:pt x="28298" y="40914"/>
                    </a:cubicBezTo>
                    <a:cubicBezTo>
                      <a:pt x="28110" y="32737"/>
                      <a:pt x="27829" y="22588"/>
                      <a:pt x="28486" y="18546"/>
                    </a:cubicBezTo>
                    <a:cubicBezTo>
                      <a:pt x="29520" y="11780"/>
                      <a:pt x="36193" y="-719"/>
                      <a:pt x="53861" y="32"/>
                    </a:cubicBezTo>
                    <a:cubicBezTo>
                      <a:pt x="73409" y="878"/>
                      <a:pt x="76698" y="17137"/>
                      <a:pt x="77074" y="18922"/>
                    </a:cubicBezTo>
                    <a:cubicBezTo>
                      <a:pt x="77732" y="22682"/>
                      <a:pt x="77826" y="29824"/>
                      <a:pt x="78014" y="36121"/>
                    </a:cubicBezTo>
                    <a:cubicBezTo>
                      <a:pt x="78014" y="39222"/>
                      <a:pt x="78108" y="42135"/>
                      <a:pt x="78296" y="44391"/>
                    </a:cubicBezTo>
                    <a:cubicBezTo>
                      <a:pt x="78578" y="51158"/>
                      <a:pt x="86848" y="62529"/>
                      <a:pt x="91829" y="69390"/>
                    </a:cubicBezTo>
                    <a:cubicBezTo>
                      <a:pt x="93427" y="71645"/>
                      <a:pt x="94742" y="73431"/>
                      <a:pt x="95494" y="74653"/>
                    </a:cubicBezTo>
                    <a:cubicBezTo>
                      <a:pt x="98689" y="79915"/>
                      <a:pt x="108181" y="95704"/>
                      <a:pt x="107806" y="106136"/>
                    </a:cubicBezTo>
                    <a:cubicBezTo>
                      <a:pt x="107430" y="115722"/>
                      <a:pt x="103201" y="117319"/>
                      <a:pt x="102731" y="117413"/>
                    </a:cubicBezTo>
                    <a:cubicBezTo>
                      <a:pt x="102543" y="117413"/>
                      <a:pt x="102449" y="117413"/>
                      <a:pt x="102261" y="117413"/>
                    </a:cubicBezTo>
                    <a:close/>
                  </a:path>
                </a:pathLst>
              </a:custGeom>
              <a:solidFill>
                <a:srgbClr val="FFFFFF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99" name="Freeform 98">
                <a:extLst>
                  <a:ext uri="{FF2B5EF4-FFF2-40B4-BE49-F238E27FC236}">
                    <a16:creationId xmlns:a16="http://schemas.microsoft.com/office/drawing/2014/main" id="{FCE06CAF-CA51-9AA8-B406-A2EE80A69B60}"/>
                  </a:ext>
                </a:extLst>
              </p:cNvPr>
              <p:cNvSpPr/>
              <p:nvPr/>
            </p:nvSpPr>
            <p:spPr>
              <a:xfrm>
                <a:off x="6192003" y="3549427"/>
                <a:ext cx="15788" cy="6062"/>
              </a:xfrm>
              <a:custGeom>
                <a:avLst/>
                <a:gdLst>
                  <a:gd name="connsiteX0" fmla="*/ 0 w 15788"/>
                  <a:gd name="connsiteY0" fmla="*/ 447 h 6062"/>
                  <a:gd name="connsiteX1" fmla="*/ 14191 w 15788"/>
                  <a:gd name="connsiteY1" fmla="*/ 823 h 6062"/>
                  <a:gd name="connsiteX2" fmla="*/ 15789 w 15788"/>
                  <a:gd name="connsiteY2" fmla="*/ 2044 h 6062"/>
                  <a:gd name="connsiteX3" fmla="*/ 14755 w 15788"/>
                  <a:gd name="connsiteY3" fmla="*/ 5334 h 6062"/>
                  <a:gd name="connsiteX4" fmla="*/ 10526 w 15788"/>
                  <a:gd name="connsiteY4" fmla="*/ 4864 h 6062"/>
                  <a:gd name="connsiteX5" fmla="*/ 0 w 15788"/>
                  <a:gd name="connsiteY5" fmla="*/ 541 h 6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88" h="6062">
                    <a:moveTo>
                      <a:pt x="0" y="447"/>
                    </a:moveTo>
                    <a:cubicBezTo>
                      <a:pt x="0" y="447"/>
                      <a:pt x="11466" y="-775"/>
                      <a:pt x="14191" y="823"/>
                    </a:cubicBezTo>
                    <a:lnTo>
                      <a:pt x="15789" y="2044"/>
                    </a:lnTo>
                    <a:cubicBezTo>
                      <a:pt x="15789" y="2044"/>
                      <a:pt x="15789" y="3360"/>
                      <a:pt x="14755" y="5334"/>
                    </a:cubicBezTo>
                    <a:cubicBezTo>
                      <a:pt x="13721" y="7213"/>
                      <a:pt x="10526" y="4864"/>
                      <a:pt x="10526" y="4864"/>
                    </a:cubicBezTo>
                    <a:lnTo>
                      <a:pt x="0" y="541"/>
                    </a:lnTo>
                    <a:close/>
                  </a:path>
                </a:pathLst>
              </a:custGeom>
              <a:solidFill>
                <a:srgbClr val="00D15F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</p:grpSp>
        <p:grpSp>
          <p:nvGrpSpPr>
            <p:cNvPr id="100" name="Graphic 68">
              <a:extLst>
                <a:ext uri="{FF2B5EF4-FFF2-40B4-BE49-F238E27FC236}">
                  <a16:creationId xmlns:a16="http://schemas.microsoft.com/office/drawing/2014/main" id="{7A4A8EEE-84DA-61B7-DF3E-8BEEF7C10616}"/>
                </a:ext>
              </a:extLst>
            </p:cNvPr>
            <p:cNvGrpSpPr/>
            <p:nvPr/>
          </p:nvGrpSpPr>
          <p:grpSpPr>
            <a:xfrm>
              <a:off x="6166535" y="3497997"/>
              <a:ext cx="150368" cy="150368"/>
              <a:chOff x="6166535" y="3497997"/>
              <a:chExt cx="150368" cy="150368"/>
            </a:xfrm>
          </p:grpSpPr>
          <p:grpSp>
            <p:nvGrpSpPr>
              <p:cNvPr id="101" name="Graphic 68">
                <a:extLst>
                  <a:ext uri="{FF2B5EF4-FFF2-40B4-BE49-F238E27FC236}">
                    <a16:creationId xmlns:a16="http://schemas.microsoft.com/office/drawing/2014/main" id="{2814FBFC-AC34-6B1A-8C3B-02CC7B463C0C}"/>
                  </a:ext>
                </a:extLst>
              </p:cNvPr>
              <p:cNvGrpSpPr/>
              <p:nvPr/>
            </p:nvGrpSpPr>
            <p:grpSpPr>
              <a:xfrm>
                <a:off x="6166535" y="3497997"/>
                <a:ext cx="150368" cy="150368"/>
                <a:chOff x="6166535" y="3497997"/>
                <a:chExt cx="150368" cy="150368"/>
              </a:xfrm>
            </p:grpSpPr>
            <p:sp>
              <p:nvSpPr>
                <p:cNvPr id="102" name="Freeform 101">
                  <a:extLst>
                    <a:ext uri="{FF2B5EF4-FFF2-40B4-BE49-F238E27FC236}">
                      <a16:creationId xmlns:a16="http://schemas.microsoft.com/office/drawing/2014/main" id="{19257A02-FC04-26D5-7396-A2E9F3130FE4}"/>
                    </a:ext>
                  </a:extLst>
                </p:cNvPr>
                <p:cNvSpPr/>
                <p:nvPr/>
              </p:nvSpPr>
              <p:spPr>
                <a:xfrm>
                  <a:off x="6171234" y="3502696"/>
                  <a:ext cx="140970" cy="140970"/>
                </a:xfrm>
                <a:custGeom>
                  <a:avLst/>
                  <a:gdLst>
                    <a:gd name="connsiteX0" fmla="*/ 70485 w 140970"/>
                    <a:gd name="connsiteY0" fmla="*/ 140970 h 140970"/>
                    <a:gd name="connsiteX1" fmla="*/ 0 w 140970"/>
                    <a:gd name="connsiteY1" fmla="*/ 70485 h 140970"/>
                    <a:gd name="connsiteX2" fmla="*/ 70485 w 140970"/>
                    <a:gd name="connsiteY2" fmla="*/ 0 h 140970"/>
                    <a:gd name="connsiteX3" fmla="*/ 140970 w 140970"/>
                    <a:gd name="connsiteY3" fmla="*/ 70485 h 140970"/>
                    <a:gd name="connsiteX4" fmla="*/ 70485 w 140970"/>
                    <a:gd name="connsiteY4" fmla="*/ 140970 h 1409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0970" h="140970">
                      <a:moveTo>
                        <a:pt x="70485" y="140970"/>
                      </a:moveTo>
                      <a:cubicBezTo>
                        <a:pt x="31577" y="140970"/>
                        <a:pt x="0" y="109299"/>
                        <a:pt x="0" y="70485"/>
                      </a:cubicBezTo>
                      <a:cubicBezTo>
                        <a:pt x="0" y="31671"/>
                        <a:pt x="31577" y="0"/>
                        <a:pt x="70485" y="0"/>
                      </a:cubicBezTo>
                      <a:cubicBezTo>
                        <a:pt x="109393" y="0"/>
                        <a:pt x="140970" y="31577"/>
                        <a:pt x="140970" y="70485"/>
                      </a:cubicBezTo>
                      <a:cubicBezTo>
                        <a:pt x="140970" y="109393"/>
                        <a:pt x="109393" y="140970"/>
                        <a:pt x="70485" y="140970"/>
                      </a:cubicBezTo>
                      <a:close/>
                    </a:path>
                  </a:pathLst>
                </a:custGeom>
                <a:solidFill>
                  <a:srgbClr val="50586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RU"/>
                </a:p>
              </p:txBody>
            </p:sp>
            <p:sp>
              <p:nvSpPr>
                <p:cNvPr id="103" name="Freeform 102">
                  <a:extLst>
                    <a:ext uri="{FF2B5EF4-FFF2-40B4-BE49-F238E27FC236}">
                      <a16:creationId xmlns:a16="http://schemas.microsoft.com/office/drawing/2014/main" id="{75EF72CF-53AC-42BD-4164-CA5C67EDD82B}"/>
                    </a:ext>
                  </a:extLst>
                </p:cNvPr>
                <p:cNvSpPr/>
                <p:nvPr/>
              </p:nvSpPr>
              <p:spPr>
                <a:xfrm>
                  <a:off x="6166535" y="3497997"/>
                  <a:ext cx="150368" cy="150368"/>
                </a:xfrm>
                <a:custGeom>
                  <a:avLst/>
                  <a:gdLst>
                    <a:gd name="connsiteX0" fmla="*/ 75184 w 150368"/>
                    <a:gd name="connsiteY0" fmla="*/ 9398 h 150368"/>
                    <a:gd name="connsiteX1" fmla="*/ 140970 w 150368"/>
                    <a:gd name="connsiteY1" fmla="*/ 75184 h 150368"/>
                    <a:gd name="connsiteX2" fmla="*/ 75184 w 150368"/>
                    <a:gd name="connsiteY2" fmla="*/ 140970 h 150368"/>
                    <a:gd name="connsiteX3" fmla="*/ 9398 w 150368"/>
                    <a:gd name="connsiteY3" fmla="*/ 75184 h 150368"/>
                    <a:gd name="connsiteX4" fmla="*/ 75184 w 150368"/>
                    <a:gd name="connsiteY4" fmla="*/ 9398 h 150368"/>
                    <a:gd name="connsiteX5" fmla="*/ 75184 w 150368"/>
                    <a:gd name="connsiteY5" fmla="*/ 0 h 150368"/>
                    <a:gd name="connsiteX6" fmla="*/ 0 w 150368"/>
                    <a:gd name="connsiteY6" fmla="*/ 75184 h 150368"/>
                    <a:gd name="connsiteX7" fmla="*/ 75184 w 150368"/>
                    <a:gd name="connsiteY7" fmla="*/ 150368 h 150368"/>
                    <a:gd name="connsiteX8" fmla="*/ 150368 w 150368"/>
                    <a:gd name="connsiteY8" fmla="*/ 75184 h 150368"/>
                    <a:gd name="connsiteX9" fmla="*/ 75184 w 150368"/>
                    <a:gd name="connsiteY9" fmla="*/ 0 h 150368"/>
                    <a:gd name="connsiteX10" fmla="*/ 75184 w 150368"/>
                    <a:gd name="connsiteY10" fmla="*/ 0 h 1503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50368" h="150368">
                      <a:moveTo>
                        <a:pt x="75184" y="9398"/>
                      </a:moveTo>
                      <a:cubicBezTo>
                        <a:pt x="111460" y="9398"/>
                        <a:pt x="140970" y="38908"/>
                        <a:pt x="140970" y="75184"/>
                      </a:cubicBezTo>
                      <a:cubicBezTo>
                        <a:pt x="140970" y="111460"/>
                        <a:pt x="111460" y="140970"/>
                        <a:pt x="75184" y="140970"/>
                      </a:cubicBezTo>
                      <a:cubicBezTo>
                        <a:pt x="38908" y="140970"/>
                        <a:pt x="9398" y="111460"/>
                        <a:pt x="9398" y="75184"/>
                      </a:cubicBezTo>
                      <a:cubicBezTo>
                        <a:pt x="9398" y="38908"/>
                        <a:pt x="38908" y="9398"/>
                        <a:pt x="75184" y="9398"/>
                      </a:cubicBezTo>
                      <a:moveTo>
                        <a:pt x="75184" y="0"/>
                      </a:moveTo>
                      <a:cubicBezTo>
                        <a:pt x="33645" y="0"/>
                        <a:pt x="0" y="33645"/>
                        <a:pt x="0" y="75184"/>
                      </a:cubicBezTo>
                      <a:cubicBezTo>
                        <a:pt x="0" y="116723"/>
                        <a:pt x="33645" y="150368"/>
                        <a:pt x="75184" y="150368"/>
                      </a:cubicBezTo>
                      <a:cubicBezTo>
                        <a:pt x="116723" y="150368"/>
                        <a:pt x="150368" y="116723"/>
                        <a:pt x="150368" y="75184"/>
                      </a:cubicBezTo>
                      <a:cubicBezTo>
                        <a:pt x="150368" y="33645"/>
                        <a:pt x="116723" y="0"/>
                        <a:pt x="75184" y="0"/>
                      </a:cubicBezTo>
                      <a:lnTo>
                        <a:pt x="7518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RU"/>
                </a:p>
              </p:txBody>
            </p:sp>
          </p:grpSp>
          <p:sp>
            <p:nvSpPr>
              <p:cNvPr id="104" name="Freeform 103">
                <a:extLst>
                  <a:ext uri="{FF2B5EF4-FFF2-40B4-BE49-F238E27FC236}">
                    <a16:creationId xmlns:a16="http://schemas.microsoft.com/office/drawing/2014/main" id="{D70799C5-304B-F2CA-74C0-885DB137286D}"/>
                  </a:ext>
                </a:extLst>
              </p:cNvPr>
              <p:cNvSpPr/>
              <p:nvPr/>
            </p:nvSpPr>
            <p:spPr>
              <a:xfrm>
                <a:off x="6222923" y="3530890"/>
                <a:ext cx="37592" cy="65786"/>
              </a:xfrm>
              <a:custGeom>
                <a:avLst/>
                <a:gdLst>
                  <a:gd name="connsiteX0" fmla="*/ 18796 w 37592"/>
                  <a:gd name="connsiteY0" fmla="*/ 9398 h 65786"/>
                  <a:gd name="connsiteX1" fmla="*/ 28194 w 37592"/>
                  <a:gd name="connsiteY1" fmla="*/ 18796 h 65786"/>
                  <a:gd name="connsiteX2" fmla="*/ 28194 w 37592"/>
                  <a:gd name="connsiteY2" fmla="*/ 46990 h 65786"/>
                  <a:gd name="connsiteX3" fmla="*/ 18796 w 37592"/>
                  <a:gd name="connsiteY3" fmla="*/ 56388 h 65786"/>
                  <a:gd name="connsiteX4" fmla="*/ 9398 w 37592"/>
                  <a:gd name="connsiteY4" fmla="*/ 46990 h 65786"/>
                  <a:gd name="connsiteX5" fmla="*/ 9398 w 37592"/>
                  <a:gd name="connsiteY5" fmla="*/ 18796 h 65786"/>
                  <a:gd name="connsiteX6" fmla="*/ 18796 w 37592"/>
                  <a:gd name="connsiteY6" fmla="*/ 9398 h 65786"/>
                  <a:gd name="connsiteX7" fmla="*/ 18796 w 37592"/>
                  <a:gd name="connsiteY7" fmla="*/ 0 h 65786"/>
                  <a:gd name="connsiteX8" fmla="*/ 0 w 37592"/>
                  <a:gd name="connsiteY8" fmla="*/ 18796 h 65786"/>
                  <a:gd name="connsiteX9" fmla="*/ 0 w 37592"/>
                  <a:gd name="connsiteY9" fmla="*/ 46990 h 65786"/>
                  <a:gd name="connsiteX10" fmla="*/ 18796 w 37592"/>
                  <a:gd name="connsiteY10" fmla="*/ 65786 h 65786"/>
                  <a:gd name="connsiteX11" fmla="*/ 37592 w 37592"/>
                  <a:gd name="connsiteY11" fmla="*/ 46990 h 65786"/>
                  <a:gd name="connsiteX12" fmla="*/ 37592 w 37592"/>
                  <a:gd name="connsiteY12" fmla="*/ 18796 h 65786"/>
                  <a:gd name="connsiteX13" fmla="*/ 18796 w 37592"/>
                  <a:gd name="connsiteY13" fmla="*/ 0 h 65786"/>
                  <a:gd name="connsiteX14" fmla="*/ 18796 w 37592"/>
                  <a:gd name="connsiteY14" fmla="*/ 0 h 65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7592" h="65786">
                    <a:moveTo>
                      <a:pt x="18796" y="9398"/>
                    </a:moveTo>
                    <a:cubicBezTo>
                      <a:pt x="23965" y="9398"/>
                      <a:pt x="28194" y="13627"/>
                      <a:pt x="28194" y="18796"/>
                    </a:cubicBezTo>
                    <a:lnTo>
                      <a:pt x="28194" y="46990"/>
                    </a:lnTo>
                    <a:cubicBezTo>
                      <a:pt x="28194" y="52159"/>
                      <a:pt x="23965" y="56388"/>
                      <a:pt x="18796" y="56388"/>
                    </a:cubicBezTo>
                    <a:cubicBezTo>
                      <a:pt x="13627" y="56388"/>
                      <a:pt x="9398" y="52159"/>
                      <a:pt x="9398" y="46990"/>
                    </a:cubicBezTo>
                    <a:lnTo>
                      <a:pt x="9398" y="18796"/>
                    </a:lnTo>
                    <a:cubicBezTo>
                      <a:pt x="9398" y="13627"/>
                      <a:pt x="13627" y="9398"/>
                      <a:pt x="18796" y="9398"/>
                    </a:cubicBezTo>
                    <a:moveTo>
                      <a:pt x="18796" y="0"/>
                    </a:moveTo>
                    <a:cubicBezTo>
                      <a:pt x="8458" y="0"/>
                      <a:pt x="0" y="8458"/>
                      <a:pt x="0" y="18796"/>
                    </a:cubicBezTo>
                    <a:lnTo>
                      <a:pt x="0" y="46990"/>
                    </a:lnTo>
                    <a:cubicBezTo>
                      <a:pt x="0" y="57328"/>
                      <a:pt x="8458" y="65786"/>
                      <a:pt x="18796" y="65786"/>
                    </a:cubicBezTo>
                    <a:cubicBezTo>
                      <a:pt x="29134" y="65786"/>
                      <a:pt x="37592" y="57328"/>
                      <a:pt x="37592" y="46990"/>
                    </a:cubicBezTo>
                    <a:lnTo>
                      <a:pt x="37592" y="18796"/>
                    </a:lnTo>
                    <a:cubicBezTo>
                      <a:pt x="37592" y="8458"/>
                      <a:pt x="29134" y="0"/>
                      <a:pt x="18796" y="0"/>
                    </a:cubicBezTo>
                    <a:lnTo>
                      <a:pt x="1879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105" name="Freeform 104">
                <a:extLst>
                  <a:ext uri="{FF2B5EF4-FFF2-40B4-BE49-F238E27FC236}">
                    <a16:creationId xmlns:a16="http://schemas.microsoft.com/office/drawing/2014/main" id="{1FC2B6D0-CFC8-D493-005F-BE9CD56325AE}"/>
                  </a:ext>
                </a:extLst>
              </p:cNvPr>
              <p:cNvSpPr/>
              <p:nvPr/>
            </p:nvSpPr>
            <p:spPr>
              <a:xfrm>
                <a:off x="6213525" y="3554385"/>
                <a:ext cx="56388" cy="51689"/>
              </a:xfrm>
              <a:custGeom>
                <a:avLst/>
                <a:gdLst>
                  <a:gd name="connsiteX0" fmla="*/ 46990 w 56388"/>
                  <a:gd name="connsiteY0" fmla="*/ 0 h 51689"/>
                  <a:gd name="connsiteX1" fmla="*/ 56388 w 56388"/>
                  <a:gd name="connsiteY1" fmla="*/ 9398 h 51689"/>
                  <a:gd name="connsiteX2" fmla="*/ 56388 w 56388"/>
                  <a:gd name="connsiteY2" fmla="*/ 42291 h 51689"/>
                  <a:gd name="connsiteX3" fmla="*/ 46990 w 56388"/>
                  <a:gd name="connsiteY3" fmla="*/ 51689 h 51689"/>
                  <a:gd name="connsiteX4" fmla="*/ 9398 w 56388"/>
                  <a:gd name="connsiteY4" fmla="*/ 51689 h 51689"/>
                  <a:gd name="connsiteX5" fmla="*/ 0 w 56388"/>
                  <a:gd name="connsiteY5" fmla="*/ 42291 h 51689"/>
                  <a:gd name="connsiteX6" fmla="*/ 0 w 56388"/>
                  <a:gd name="connsiteY6" fmla="*/ 9398 h 51689"/>
                  <a:gd name="connsiteX7" fmla="*/ 9398 w 56388"/>
                  <a:gd name="connsiteY7" fmla="*/ 0 h 51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388" h="51689">
                    <a:moveTo>
                      <a:pt x="46990" y="0"/>
                    </a:moveTo>
                    <a:cubicBezTo>
                      <a:pt x="52180" y="0"/>
                      <a:pt x="56388" y="4208"/>
                      <a:pt x="56388" y="9398"/>
                    </a:cubicBezTo>
                    <a:lnTo>
                      <a:pt x="56388" y="42291"/>
                    </a:lnTo>
                    <a:cubicBezTo>
                      <a:pt x="56388" y="47481"/>
                      <a:pt x="52180" y="51689"/>
                      <a:pt x="46990" y="51689"/>
                    </a:cubicBezTo>
                    <a:lnTo>
                      <a:pt x="9398" y="51689"/>
                    </a:lnTo>
                    <a:cubicBezTo>
                      <a:pt x="4208" y="51689"/>
                      <a:pt x="0" y="47481"/>
                      <a:pt x="0" y="42291"/>
                    </a:cubicBezTo>
                    <a:lnTo>
                      <a:pt x="0" y="9398"/>
                    </a:lnTo>
                    <a:cubicBezTo>
                      <a:pt x="0" y="4208"/>
                      <a:pt x="4208" y="0"/>
                      <a:pt x="939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106" name="Freeform 105">
                <a:extLst>
                  <a:ext uri="{FF2B5EF4-FFF2-40B4-BE49-F238E27FC236}">
                    <a16:creationId xmlns:a16="http://schemas.microsoft.com/office/drawing/2014/main" id="{F9C25CF7-58F5-7E35-F3CD-F1D9C385098E}"/>
                  </a:ext>
                </a:extLst>
              </p:cNvPr>
              <p:cNvSpPr/>
              <p:nvPr/>
            </p:nvSpPr>
            <p:spPr>
              <a:xfrm>
                <a:off x="6237020" y="3568482"/>
                <a:ext cx="9398" cy="18796"/>
              </a:xfrm>
              <a:custGeom>
                <a:avLst/>
                <a:gdLst>
                  <a:gd name="connsiteX0" fmla="*/ 9398 w 9398"/>
                  <a:gd name="connsiteY0" fmla="*/ 18796 h 18796"/>
                  <a:gd name="connsiteX1" fmla="*/ 0 w 9398"/>
                  <a:gd name="connsiteY1" fmla="*/ 18796 h 18796"/>
                  <a:gd name="connsiteX2" fmla="*/ 0 w 9398"/>
                  <a:gd name="connsiteY2" fmla="*/ 4699 h 18796"/>
                  <a:gd name="connsiteX3" fmla="*/ 4699 w 9398"/>
                  <a:gd name="connsiteY3" fmla="*/ 0 h 18796"/>
                  <a:gd name="connsiteX4" fmla="*/ 4699 w 9398"/>
                  <a:gd name="connsiteY4" fmla="*/ 0 h 18796"/>
                  <a:gd name="connsiteX5" fmla="*/ 9398 w 9398"/>
                  <a:gd name="connsiteY5" fmla="*/ 4699 h 18796"/>
                  <a:gd name="connsiteX6" fmla="*/ 9398 w 9398"/>
                  <a:gd name="connsiteY6" fmla="*/ 18796 h 18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398" h="18796">
                    <a:moveTo>
                      <a:pt x="9398" y="18796"/>
                    </a:moveTo>
                    <a:lnTo>
                      <a:pt x="0" y="18796"/>
                    </a:lnTo>
                    <a:lnTo>
                      <a:pt x="0" y="4699"/>
                    </a:lnTo>
                    <a:cubicBezTo>
                      <a:pt x="0" y="2068"/>
                      <a:pt x="2068" y="0"/>
                      <a:pt x="4699" y="0"/>
                    </a:cubicBezTo>
                    <a:lnTo>
                      <a:pt x="4699" y="0"/>
                    </a:lnTo>
                    <a:cubicBezTo>
                      <a:pt x="7330" y="0"/>
                      <a:pt x="9398" y="2068"/>
                      <a:pt x="9398" y="4699"/>
                    </a:cubicBezTo>
                    <a:lnTo>
                      <a:pt x="9398" y="18796"/>
                    </a:lnTo>
                    <a:close/>
                  </a:path>
                </a:pathLst>
              </a:custGeom>
              <a:solidFill>
                <a:srgbClr val="505861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782062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7DF2F99-1B90-40B8-B0E0-E56C23A583B9}"/>
              </a:ext>
            </a:extLst>
          </p:cNvPr>
          <p:cNvSpPr txBox="1"/>
          <p:nvPr/>
        </p:nvSpPr>
        <p:spPr>
          <a:xfrm>
            <a:off x="389258" y="237042"/>
            <a:ext cx="13196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B336"/>
                </a:solidFill>
              </a:rPr>
              <a:t>Tapes</a:t>
            </a:r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CA56A2E-2AE3-43F4-88CC-F6737085D5DF}"/>
              </a:ext>
            </a:extLst>
          </p:cNvPr>
          <p:cNvSpPr txBox="1"/>
          <p:nvPr/>
        </p:nvSpPr>
        <p:spPr>
          <a:xfrm>
            <a:off x="870435" y="1722083"/>
            <a:ext cx="527709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Tape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9E5C695-BCAD-4FEE-82DA-E5E9FD55A190}"/>
              </a:ext>
            </a:extLst>
          </p:cNvPr>
          <p:cNvSpPr txBox="1"/>
          <p:nvPr/>
        </p:nvSpPr>
        <p:spPr>
          <a:xfrm>
            <a:off x="2624967" y="1722083"/>
            <a:ext cx="889987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Tape eject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F69556-6C55-47E4-AD7B-27AB787A0DF5}"/>
              </a:ext>
            </a:extLst>
          </p:cNvPr>
          <p:cNvSpPr txBox="1"/>
          <p:nvPr/>
        </p:nvSpPr>
        <p:spPr>
          <a:xfrm>
            <a:off x="4550096" y="1722083"/>
            <a:ext cx="1011816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Tape record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1038080-D4D0-4EC5-8A80-8F88DB2EC4F1}"/>
              </a:ext>
            </a:extLst>
          </p:cNvPr>
          <p:cNvSpPr txBox="1"/>
          <p:nvPr/>
        </p:nvSpPr>
        <p:spPr>
          <a:xfrm>
            <a:off x="6417642" y="1722081"/>
            <a:ext cx="1136851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Tape checked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59A56BC-5462-4291-B480-9FC86AA662A9}"/>
              </a:ext>
            </a:extLst>
          </p:cNvPr>
          <p:cNvSpPr txBox="1"/>
          <p:nvPr/>
        </p:nvSpPr>
        <p:spPr>
          <a:xfrm>
            <a:off x="8399363" y="1722081"/>
            <a:ext cx="1011815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Tape locked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1DDD442-9613-458F-B897-5694A101904B}"/>
              </a:ext>
            </a:extLst>
          </p:cNvPr>
          <p:cNvSpPr txBox="1"/>
          <p:nvPr/>
        </p:nvSpPr>
        <p:spPr>
          <a:xfrm>
            <a:off x="10352869" y="1722081"/>
            <a:ext cx="1116011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Tape licensed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537A4C2-D0A1-4F08-8762-DA97DD93BD9A}"/>
              </a:ext>
            </a:extLst>
          </p:cNvPr>
          <p:cNvSpPr txBox="1"/>
          <p:nvPr/>
        </p:nvSpPr>
        <p:spPr>
          <a:xfrm>
            <a:off x="803491" y="3750679"/>
            <a:ext cx="623889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Tape </a:t>
            </a:r>
            <a:br>
              <a:rPr lang="en-US" sz="1200" dirty="0"/>
            </a:br>
            <a:r>
              <a:rPr lang="en-US" sz="1200" dirty="0"/>
              <a:t>library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937388-1A7B-475C-85C5-CAE4F28DD99D}"/>
              </a:ext>
            </a:extLst>
          </p:cNvPr>
          <p:cNvSpPr txBox="1"/>
          <p:nvPr/>
        </p:nvSpPr>
        <p:spPr>
          <a:xfrm>
            <a:off x="4540669" y="3741027"/>
            <a:ext cx="1018227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Tape media </a:t>
            </a:r>
            <a:br>
              <a:rPr lang="en-US" sz="1200" dirty="0"/>
            </a:br>
            <a:r>
              <a:rPr lang="en-US" sz="1200" dirty="0"/>
              <a:t>pool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6C268BE-B1D5-4D9B-80F8-5953E3E8A609}"/>
              </a:ext>
            </a:extLst>
          </p:cNvPr>
          <p:cNvSpPr txBox="1"/>
          <p:nvPr/>
        </p:nvSpPr>
        <p:spPr>
          <a:xfrm>
            <a:off x="2515410" y="3730412"/>
            <a:ext cx="1112805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Single tape </a:t>
            </a:r>
            <a:br>
              <a:rPr lang="en-US" sz="1200" dirty="0"/>
            </a:br>
            <a:r>
              <a:rPr lang="en-US" sz="1200" dirty="0"/>
              <a:t>writing device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69713F8-471A-464D-B008-592F342A79F7}"/>
              </a:ext>
            </a:extLst>
          </p:cNvPr>
          <p:cNvSpPr txBox="1"/>
          <p:nvPr/>
        </p:nvSpPr>
        <p:spPr>
          <a:xfrm>
            <a:off x="6563064" y="3745832"/>
            <a:ext cx="846706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Unknown </a:t>
            </a:r>
            <a:br>
              <a:rPr lang="en-US" sz="1200" dirty="0"/>
            </a:br>
            <a:r>
              <a:rPr lang="en-US" sz="1200" dirty="0"/>
              <a:t>tape</a:t>
            </a: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BD990A19-B4FE-4053-90AA-F170343BE8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77125" y="620713"/>
            <a:ext cx="900000" cy="900000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46665595-506D-437C-A9F9-DCF6E69BD1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621813" y="620713"/>
            <a:ext cx="900000" cy="900000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30038D6A-484D-42FB-9D15-E123004B5A1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4598614" y="620713"/>
            <a:ext cx="900000" cy="900000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37F7D771-EADD-4F78-A076-E5F81DB8825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6560223" y="620713"/>
            <a:ext cx="900000" cy="900000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22895AA1-7D8D-434B-879F-C3A1BADFED7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8463158" y="620713"/>
            <a:ext cx="900000" cy="900000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8D76F6A4-C0A2-41EB-9D84-C87F7984BB5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>
          <a:xfrm>
            <a:off x="10470413" y="620713"/>
            <a:ext cx="900000" cy="900000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E308B7AC-D811-4AE8-853D-B402F31741E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>
          <a:xfrm>
            <a:off x="677285" y="2655692"/>
            <a:ext cx="900000" cy="900000"/>
          </a:xfrm>
          <a:prstGeom prst="rect">
            <a:avLst/>
          </a:prstGeom>
        </p:spPr>
      </p:pic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2B24F0CC-BE96-4CE8-A8F6-DEFD7630154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/>
        </p:blipFill>
        <p:spPr>
          <a:xfrm>
            <a:off x="2622383" y="2665119"/>
            <a:ext cx="900000" cy="900000"/>
          </a:xfrm>
          <a:prstGeom prst="rect">
            <a:avLst/>
          </a:prstGeom>
        </p:spPr>
      </p:pic>
      <p:pic>
        <p:nvPicPr>
          <p:cNvPr id="41" name="Рисунок 40">
            <a:extLst>
              <a:ext uri="{FF2B5EF4-FFF2-40B4-BE49-F238E27FC236}">
                <a16:creationId xmlns:a16="http://schemas.microsoft.com/office/drawing/2014/main" id="{65DC97E8-9E7A-40E9-AF86-CD539B22AA5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/>
        </p:blipFill>
        <p:spPr>
          <a:xfrm>
            <a:off x="4598997" y="2665118"/>
            <a:ext cx="900000" cy="900000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7C265573-3055-4D50-95AF-3B7526D5C5F7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/>
          <a:stretch/>
        </p:blipFill>
        <p:spPr>
          <a:xfrm>
            <a:off x="6528177" y="2665118"/>
            <a:ext cx="9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1428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059F270-5E34-43C2-91DA-CB46CCBB8BA0}"/>
              </a:ext>
            </a:extLst>
          </p:cNvPr>
          <p:cNvSpPr txBox="1"/>
          <p:nvPr/>
        </p:nvSpPr>
        <p:spPr>
          <a:xfrm>
            <a:off x="676318" y="1729225"/>
            <a:ext cx="898003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Hard drive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8FD8DE-D55B-4867-82DE-BB2DB370285F}"/>
              </a:ext>
            </a:extLst>
          </p:cNvPr>
          <p:cNvSpPr txBox="1"/>
          <p:nvPr/>
        </p:nvSpPr>
        <p:spPr>
          <a:xfrm>
            <a:off x="2289001" y="1729225"/>
            <a:ext cx="1077538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Disk partition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0FFA4EC-70E9-45CF-9714-097A6C2A96FE}"/>
              </a:ext>
            </a:extLst>
          </p:cNvPr>
          <p:cNvSpPr txBox="1"/>
          <p:nvPr/>
        </p:nvSpPr>
        <p:spPr>
          <a:xfrm>
            <a:off x="4036442" y="1729225"/>
            <a:ext cx="973344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Logical disk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DE771B-CB4D-46B8-8946-8CB0BE0676B5}"/>
              </a:ext>
            </a:extLst>
          </p:cNvPr>
          <p:cNvSpPr txBox="1"/>
          <p:nvPr/>
        </p:nvSpPr>
        <p:spPr>
          <a:xfrm>
            <a:off x="5788367" y="1729223"/>
            <a:ext cx="910827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Azure Blob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F13FB14-3D2B-41DA-9F4A-66F131317548}"/>
              </a:ext>
            </a:extLst>
          </p:cNvPr>
          <p:cNvSpPr txBox="1"/>
          <p:nvPr/>
        </p:nvSpPr>
        <p:spPr>
          <a:xfrm>
            <a:off x="7483625" y="1729223"/>
            <a:ext cx="941283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Amazon S3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AD917B7-D126-4EC1-8A8C-5FD2F8F9A380}"/>
              </a:ext>
            </a:extLst>
          </p:cNvPr>
          <p:cNvSpPr txBox="1"/>
          <p:nvPr/>
        </p:nvSpPr>
        <p:spPr>
          <a:xfrm>
            <a:off x="9121087" y="1710991"/>
            <a:ext cx="1077539" cy="461665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/>
              <a:t>IBM Object Storage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E0136C4-E03E-4676-A899-9E4ED438F5A2}"/>
              </a:ext>
            </a:extLst>
          </p:cNvPr>
          <p:cNvSpPr txBox="1"/>
          <p:nvPr/>
        </p:nvSpPr>
        <p:spPr>
          <a:xfrm>
            <a:off x="620022" y="3749620"/>
            <a:ext cx="1029448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EBS volumes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D84137B-60EF-47F8-9018-9D65D4ADB7D4}"/>
              </a:ext>
            </a:extLst>
          </p:cNvPr>
          <p:cNvSpPr txBox="1"/>
          <p:nvPr/>
        </p:nvSpPr>
        <p:spPr>
          <a:xfrm>
            <a:off x="3981907" y="3750087"/>
            <a:ext cx="1041244" cy="461665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/>
              <a:t>EBS volume snapshots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5917B50-3957-487E-9770-AF0CB380BB83}"/>
              </a:ext>
            </a:extLst>
          </p:cNvPr>
          <p:cNvSpPr txBox="1"/>
          <p:nvPr/>
        </p:nvSpPr>
        <p:spPr>
          <a:xfrm>
            <a:off x="7388289" y="3747271"/>
            <a:ext cx="1095172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VPC backups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4086B9E-4617-4F6E-BA43-E6E55B3A8408}"/>
              </a:ext>
            </a:extLst>
          </p:cNvPr>
          <p:cNvSpPr txBox="1"/>
          <p:nvPr/>
        </p:nvSpPr>
        <p:spPr>
          <a:xfrm>
            <a:off x="543879" y="5824831"/>
            <a:ext cx="1181734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SQL snapshots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7932A6D-D4B5-43F9-8106-0768B14EFB09}"/>
              </a:ext>
            </a:extLst>
          </p:cNvPr>
          <p:cNvSpPr txBox="1"/>
          <p:nvPr/>
        </p:nvSpPr>
        <p:spPr>
          <a:xfrm>
            <a:off x="2458920" y="5825314"/>
            <a:ext cx="737701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Physical</a:t>
            </a:r>
          </a:p>
          <a:p>
            <a:pPr algn="ctr"/>
            <a:r>
              <a:rPr lang="en-US" sz="1200" dirty="0"/>
              <a:t>storage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598CF51-1BCA-41DB-A025-8BF4ABACCEA0}"/>
              </a:ext>
            </a:extLst>
          </p:cNvPr>
          <p:cNvSpPr txBox="1"/>
          <p:nvPr/>
        </p:nvSpPr>
        <p:spPr>
          <a:xfrm>
            <a:off x="2307148" y="3731703"/>
            <a:ext cx="1041244" cy="461665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/>
              <a:t>Empty EBS volumes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FD24A49-C72D-408B-8CE7-E0C96B912334}"/>
              </a:ext>
            </a:extLst>
          </p:cNvPr>
          <p:cNvSpPr txBox="1"/>
          <p:nvPr/>
        </p:nvSpPr>
        <p:spPr>
          <a:xfrm>
            <a:off x="9171729" y="3740190"/>
            <a:ext cx="982962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EFS backup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C399651-031D-4BF0-9180-D9A96A22E914}"/>
              </a:ext>
            </a:extLst>
          </p:cNvPr>
          <p:cNvSpPr txBox="1"/>
          <p:nvPr/>
        </p:nvSpPr>
        <p:spPr>
          <a:xfrm>
            <a:off x="4122203" y="5816799"/>
            <a:ext cx="801822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Storage </a:t>
            </a:r>
            <a:br>
              <a:rPr lang="en-US" sz="1200" dirty="0"/>
            </a:br>
            <a:r>
              <a:rPr lang="en-US" sz="1200" dirty="0"/>
              <a:t>snapshot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6ACBE15-78FC-4CB6-8785-E038D7FFDA02}"/>
              </a:ext>
            </a:extLst>
          </p:cNvPr>
          <p:cNvSpPr txBox="1"/>
          <p:nvPr/>
        </p:nvSpPr>
        <p:spPr>
          <a:xfrm>
            <a:off x="389258" y="237042"/>
            <a:ext cx="13196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B336"/>
                </a:solidFill>
              </a:rPr>
              <a:t>Storage</a:t>
            </a:r>
            <a:endParaRPr lang="ru-RU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A6A939F-B859-4AE7-BA51-7D3041A23F75}"/>
              </a:ext>
            </a:extLst>
          </p:cNvPr>
          <p:cNvSpPr txBox="1"/>
          <p:nvPr/>
        </p:nvSpPr>
        <p:spPr>
          <a:xfrm>
            <a:off x="5778977" y="3736065"/>
            <a:ext cx="910827" cy="461665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/>
              <a:t>Amazon Glacier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EE2813D-FFEB-4DBC-9994-600C20F07457}"/>
              </a:ext>
            </a:extLst>
          </p:cNvPr>
          <p:cNvSpPr txBox="1"/>
          <p:nvPr/>
        </p:nvSpPr>
        <p:spPr>
          <a:xfrm>
            <a:off x="5600816" y="5806639"/>
            <a:ext cx="1285929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Storage </a:t>
            </a:r>
            <a:br>
              <a:rPr lang="en-US" sz="1200" dirty="0"/>
            </a:br>
            <a:r>
              <a:rPr lang="en-US" sz="1200" dirty="0"/>
              <a:t>with a snapshot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B6F58CC-85BE-4085-B89F-89A5B2D7F3C2}"/>
              </a:ext>
            </a:extLst>
          </p:cNvPr>
          <p:cNvSpPr txBox="1"/>
          <p:nvPr/>
        </p:nvSpPr>
        <p:spPr>
          <a:xfrm>
            <a:off x="10828817" y="1713330"/>
            <a:ext cx="1077539" cy="461665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/>
              <a:t>Amazon </a:t>
            </a:r>
          </a:p>
          <a:p>
            <a:pPr algn="ctr"/>
            <a:r>
              <a:rPr lang="en-US" sz="1200" dirty="0"/>
              <a:t>EKS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FA1D1FD-5510-4A44-8817-48B1463CEBA5}"/>
              </a:ext>
            </a:extLst>
          </p:cNvPr>
          <p:cNvSpPr txBox="1"/>
          <p:nvPr/>
        </p:nvSpPr>
        <p:spPr>
          <a:xfrm>
            <a:off x="10932224" y="3740660"/>
            <a:ext cx="908432" cy="461665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/>
              <a:t>Google Bucket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08F6FA3-149E-4412-8F1B-79B3222D61E9}"/>
              </a:ext>
            </a:extLst>
          </p:cNvPr>
          <p:cNvSpPr txBox="1"/>
          <p:nvPr/>
        </p:nvSpPr>
        <p:spPr>
          <a:xfrm>
            <a:off x="7456429" y="5818445"/>
            <a:ext cx="940041" cy="461665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/>
              <a:t>Storage array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808D0F4-0CBD-407A-B9FD-1CED70BB24F2}"/>
              </a:ext>
            </a:extLst>
          </p:cNvPr>
          <p:cNvSpPr txBox="1"/>
          <p:nvPr/>
        </p:nvSpPr>
        <p:spPr>
          <a:xfrm>
            <a:off x="9088984" y="5833113"/>
            <a:ext cx="1167307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/>
              <a:t>Deduplication </a:t>
            </a:r>
            <a:br>
              <a:rPr lang="en-US" sz="1200" dirty="0"/>
            </a:br>
            <a:r>
              <a:rPr lang="en-US" sz="1200" dirty="0"/>
              <a:t>appliance</a:t>
            </a:r>
          </a:p>
        </p:txBody>
      </p:sp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86E935EF-B205-4415-A9AE-E62F72E27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5790032" y="623653"/>
            <a:ext cx="900000" cy="900000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438EAC5C-C5AC-49D5-A5D6-6AB23B4813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7478948" y="628894"/>
            <a:ext cx="900000" cy="900000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A8E2DB4E-BCC9-4CA0-8EA0-68B59F9BC52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9206961" y="622007"/>
            <a:ext cx="900000" cy="900000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48BF28EE-1DA5-44C1-A1EC-00D9190430F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933585" y="629575"/>
            <a:ext cx="900000" cy="900000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1B096AAE-25F9-4E23-9F8E-84062724B95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355975" y="2660136"/>
            <a:ext cx="900000" cy="9000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3C06171A-09C0-4C99-8497-D172DEE0411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98329" y="2660136"/>
            <a:ext cx="900000" cy="900000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53F3B766-E2C1-41B6-9F5D-9D9A7104C79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060756" y="2660136"/>
            <a:ext cx="900000" cy="900000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9B6D832A-266E-48A3-99DD-1BD8F0D23C9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5793818" y="2660136"/>
            <a:ext cx="900000" cy="900000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F6AE652C-E409-4D29-8422-9A0C8266FB2A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7489172" y="2660136"/>
            <a:ext cx="900000" cy="900000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F5144EAE-E969-481D-8FB5-ABC6CEB5E7BC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9222234" y="2660136"/>
            <a:ext cx="900000" cy="900000"/>
          </a:xfrm>
          <a:prstGeom prst="rect">
            <a:avLst/>
          </a:prstGeom>
        </p:spPr>
      </p:pic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EE3A3948-A41B-4576-B403-54CE85316139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0927013" y="2660136"/>
            <a:ext cx="900000" cy="900000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BF3D9EFD-6F8D-421F-8AA3-DD6474CAC4F3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rcRect/>
          <a:stretch/>
        </p:blipFill>
        <p:spPr>
          <a:xfrm>
            <a:off x="294050" y="619139"/>
            <a:ext cx="900000" cy="900000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CBB68900-3499-44F2-A021-31DCB5C5D2BA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/>
          <a:stretch/>
        </p:blipFill>
        <p:spPr>
          <a:xfrm>
            <a:off x="1083464" y="628894"/>
            <a:ext cx="900000" cy="900000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210276E7-62DA-49D2-A649-A047B3741274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rcRect/>
          <a:stretch/>
        </p:blipFill>
        <p:spPr>
          <a:xfrm>
            <a:off x="2373048" y="628045"/>
            <a:ext cx="900000" cy="900000"/>
          </a:xfrm>
          <a:prstGeom prst="rect">
            <a:avLst/>
          </a:prstGeom>
        </p:spPr>
      </p:pic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1EE373A1-B8F4-4F80-A141-E040CF906702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rcRect/>
          <a:stretch/>
        </p:blipFill>
        <p:spPr>
          <a:xfrm>
            <a:off x="4069884" y="628045"/>
            <a:ext cx="900000" cy="900000"/>
          </a:xfrm>
          <a:prstGeom prst="rect">
            <a:avLst/>
          </a:prstGeom>
        </p:spPr>
      </p:pic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D95528BD-12CE-44DE-B009-5C0403D3A1BA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rcRect/>
          <a:stretch/>
        </p:blipFill>
        <p:spPr>
          <a:xfrm>
            <a:off x="685885" y="4718506"/>
            <a:ext cx="900000" cy="900000"/>
          </a:xfrm>
          <a:prstGeom prst="rect">
            <a:avLst/>
          </a:prstGeom>
        </p:spPr>
      </p:pic>
      <p:pic>
        <p:nvPicPr>
          <p:cNvPr id="46" name="Рисунок 45">
            <a:extLst>
              <a:ext uri="{FF2B5EF4-FFF2-40B4-BE49-F238E27FC236}">
                <a16:creationId xmlns:a16="http://schemas.microsoft.com/office/drawing/2014/main" id="{E749869B-AEE6-492C-B74C-A0DB7591F022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rcRect/>
          <a:stretch/>
        </p:blipFill>
        <p:spPr>
          <a:xfrm>
            <a:off x="2369482" y="4727933"/>
            <a:ext cx="900000" cy="900000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id="{00464672-12E7-420F-ACF0-884160B61EE9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rcRect/>
          <a:stretch/>
        </p:blipFill>
        <p:spPr>
          <a:xfrm>
            <a:off x="4074253" y="4724400"/>
            <a:ext cx="900000" cy="900000"/>
          </a:xfrm>
          <a:prstGeom prst="rect">
            <a:avLst/>
          </a:prstGeom>
        </p:spPr>
      </p:pic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7503BFC0-793B-4622-A522-C568A4770580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rcRect/>
          <a:stretch/>
        </p:blipFill>
        <p:spPr>
          <a:xfrm>
            <a:off x="5794919" y="4724400"/>
            <a:ext cx="900000" cy="900000"/>
          </a:xfrm>
          <a:prstGeom prst="rect">
            <a:avLst/>
          </a:prstGeom>
        </p:spPr>
      </p:pic>
      <p:pic>
        <p:nvPicPr>
          <p:cNvPr id="52" name="Рисунок 51">
            <a:extLst>
              <a:ext uri="{FF2B5EF4-FFF2-40B4-BE49-F238E27FC236}">
                <a16:creationId xmlns:a16="http://schemas.microsoft.com/office/drawing/2014/main" id="{4D998EB0-BA17-4663-8EF7-F8A89169635F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rcRect/>
          <a:stretch/>
        </p:blipFill>
        <p:spPr>
          <a:xfrm>
            <a:off x="7482559" y="4718506"/>
            <a:ext cx="900000" cy="900000"/>
          </a:xfrm>
          <a:prstGeom prst="rect">
            <a:avLst/>
          </a:prstGeom>
        </p:spPr>
      </p:pic>
      <p:pic>
        <p:nvPicPr>
          <p:cNvPr id="54" name="Рисунок 53">
            <a:extLst>
              <a:ext uri="{FF2B5EF4-FFF2-40B4-BE49-F238E27FC236}">
                <a16:creationId xmlns:a16="http://schemas.microsoft.com/office/drawing/2014/main" id="{F98E2F95-FEE2-4D64-85AF-A74D1B0B9D96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rcRect/>
          <a:stretch/>
        </p:blipFill>
        <p:spPr>
          <a:xfrm>
            <a:off x="9214349" y="4724400"/>
            <a:ext cx="9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6781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STYLE_ID" val="6cd991bf-f022-4378-96e7-2c338aeb3f5a"/>
</p:tagLst>
</file>

<file path=ppt/theme/theme1.xml><?xml version="1.0" encoding="utf-8"?>
<a:theme xmlns:a="http://schemas.openxmlformats.org/drawingml/2006/main" name="Veeam">
  <a:themeElements>
    <a:clrScheme name="Custom 3">
      <a:dk1>
        <a:srgbClr val="505861"/>
      </a:dk1>
      <a:lt1>
        <a:srgbClr val="FFFFFF"/>
      </a:lt1>
      <a:dk2>
        <a:srgbClr val="ADACAF"/>
      </a:dk2>
      <a:lt2>
        <a:srgbClr val="EFEFEF"/>
      </a:lt2>
      <a:accent1>
        <a:srgbClr val="000000"/>
      </a:accent1>
      <a:accent2>
        <a:srgbClr val="00D15F"/>
      </a:accent2>
      <a:accent3>
        <a:srgbClr val="3700FF"/>
      </a:accent3>
      <a:accent4>
        <a:srgbClr val="01B0FE"/>
      </a:accent4>
      <a:accent5>
        <a:srgbClr val="FFD836"/>
      </a:accent5>
      <a:accent6>
        <a:srgbClr val="FE8A25"/>
      </a:accent6>
      <a:hlink>
        <a:srgbClr val="00D15F"/>
      </a:hlink>
      <a:folHlink>
        <a:srgbClr val="3700FF"/>
      </a:folHlink>
    </a:clrScheme>
    <a:fontScheme name="Veeam">
      <a:majorFont>
        <a:latin typeface="ES Build"/>
        <a:ea typeface=""/>
        <a:cs typeface=""/>
      </a:majorFont>
      <a:minorFont>
        <a:latin typeface="ES Build Neutr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tlCol="0" anchor="ctr"/>
      <a:lstStyle>
        <a:defPPr algn="ctr">
          <a:lnSpc>
            <a:spcPct val="96000"/>
          </a:lnSpc>
          <a:defRPr dirty="0">
            <a:solidFill>
              <a:schemeClr val="bg1"/>
            </a:solidFill>
            <a:latin typeface="ES Build" pitchFamily="50" charset="0"/>
            <a:cs typeface="Microsoft Sans Serif" panose="020B0604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 cap="rnd">
          <a:solidFill>
            <a:schemeClr val="accent3"/>
          </a:solidFill>
          <a:round/>
          <a:headEnd type="none" w="med" len="sm"/>
          <a:tailEnd type="none" w="sm" len="sm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custClrLst>
    <a:custClr name="Casia">
      <a:srgbClr val="8E71F4"/>
    </a:custClr>
    <a:custClr name="Ignis">
      <a:srgbClr val="ED2B3D"/>
    </a:custClr>
    <a:custClr name="Viridis">
      <a:srgbClr val="00D15F"/>
    </a:custClr>
    <a:custClr name="Black">
      <a:srgbClr val="000000"/>
    </a:custClr>
    <a:custClr name="Dark Mineral">
      <a:srgbClr val="505861"/>
    </a:custClr>
    <a:custClr name="French Grey">
      <a:srgbClr val="ADACAF"/>
    </a:custClr>
    <a:custClr name="Sol">
      <a:srgbClr val="FFD839"/>
    </a:custClr>
    <a:custClr name="Suma">
      <a:srgbClr val="FE8A25"/>
    </a:custClr>
    <a:custClr name="Electric Azure">
      <a:srgbClr val="3700FF"/>
    </a:custClr>
    <a:custClr name="Sky">
      <a:srgbClr val="01B0FE"/>
    </a:custClr>
  </a:custClrLst>
  <a:extLst>
    <a:ext uri="{05A4C25C-085E-4340-85A3-A5531E510DB2}">
      <thm15:themeFamily xmlns:thm15="http://schemas.microsoft.com/office/thememl/2012/main" name="Veeam_Template_Build_04_02_AL" id="{CD0DBDA9-FB18-448B-8791-9E2F61EFADA7}" vid="{ECCBD8CE-2479-4303-883B-9BEEA456C87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ustom 3">
    <a:dk1>
      <a:srgbClr val="505861"/>
    </a:dk1>
    <a:lt1>
      <a:srgbClr val="FFFFFF"/>
    </a:lt1>
    <a:dk2>
      <a:srgbClr val="ADACAF"/>
    </a:dk2>
    <a:lt2>
      <a:srgbClr val="EFEFEF"/>
    </a:lt2>
    <a:accent1>
      <a:srgbClr val="000000"/>
    </a:accent1>
    <a:accent2>
      <a:srgbClr val="00D15F"/>
    </a:accent2>
    <a:accent3>
      <a:srgbClr val="3700FF"/>
    </a:accent3>
    <a:accent4>
      <a:srgbClr val="01B0FE"/>
    </a:accent4>
    <a:accent5>
      <a:srgbClr val="FFD836"/>
    </a:accent5>
    <a:accent6>
      <a:srgbClr val="FE8A25"/>
    </a:accent6>
    <a:hlink>
      <a:srgbClr val="00D15F"/>
    </a:hlink>
    <a:folHlink>
      <a:srgbClr val="3700FF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7A8AA6677463243BEE5853CC246BABA" ma:contentTypeVersion="28" ma:contentTypeDescription="Create a new document." ma:contentTypeScope="" ma:versionID="cb41f2666e2f4446896283c94fff28d3">
  <xsd:schema xmlns:xsd="http://www.w3.org/2001/XMLSchema" xmlns:xs="http://www.w3.org/2001/XMLSchema" xmlns:p="http://schemas.microsoft.com/office/2006/metadata/properties" xmlns:ns2="8cacac29-cf23-4d9e-a953-bd8daf705d07" xmlns:ns3="f2d3e68f-8cac-41f5-9334-721d178f1bd9" targetNamespace="http://schemas.microsoft.com/office/2006/metadata/properties" ma:root="true" ma:fieldsID="8053a4ef7581cd8d83233f0a1262d1fb" ns2:_="" ns3:_="">
    <xsd:import namespace="8cacac29-cf23-4d9e-a953-bd8daf705d07"/>
    <xsd:import namespace="f2d3e68f-8cac-41f5-9334-721d178f1bd9"/>
    <xsd:element name="properties">
      <xsd:complexType>
        <xsd:sequence>
          <xsd:element name="documentManagement">
            <xsd:complexType>
              <xsd:all>
                <xsd:element ref="ns2:d00d74f900da4ee987e321554ab9c064" minOccurs="0"/>
                <xsd:element ref="ns3:TaxCatchAll" minOccurs="0"/>
                <xsd:element ref="ns2:g1d077deefb041b98c53831c97554891" minOccurs="0"/>
                <xsd:element ref="ns2:ib6e17b9536443e4a8883457e0663f68" minOccurs="0"/>
                <xsd:element ref="ns2:lcf76f155ced4ddcb4097134ff3c332f" minOccurs="0"/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LengthInSeconds" minOccurs="0"/>
                <xsd:element ref="ns3:Brand_x0020_resource_x0020_type" minOccurs="0"/>
                <xsd:element ref="ns2:MediaServiceSearchProperties" minOccurs="0"/>
                <xsd:element ref="ns2:l35dfc8de4354fdaa6cc93441bfa9481" minOccurs="0"/>
                <xsd:element ref="ns2:o23d7e859dc64129b3bb68575ddff81b" minOccurs="0"/>
                <xsd:element ref="ns2:p7f8b37d6c3447b982aba80c41b569e0" minOccurs="0"/>
                <xsd:element ref="ns2:Owners"/>
                <xsd:element ref="ns2:Archival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cacac29-cf23-4d9e-a953-bd8daf705d07" elementFormDefault="qualified">
    <xsd:import namespace="http://schemas.microsoft.com/office/2006/documentManagement/types"/>
    <xsd:import namespace="http://schemas.microsoft.com/office/infopath/2007/PartnerControls"/>
    <xsd:element name="d00d74f900da4ee987e321554ab9c064" ma:index="9" nillable="true" ma:taxonomy="true" ma:internalName="d00d74f900da4ee987e321554ab9c064" ma:taxonomyFieldName="Audience" ma:displayName="Audience" ma:default="" ma:fieldId="{d00d74f9-00da-4ee9-87e3-21554ab9c064}" ma:sspId="42f7ecf7-3daf-40a4-b73e-fe1cc035c9ac" ma:termSetId="0fa1d7fe-903d-4a1a-ae04-d0116490daf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g1d077deefb041b98c53831c97554891" ma:index="12" nillable="true" ma:taxonomy="true" ma:internalName="g1d077deefb041b98c53831c97554891" ma:taxonomyFieldName="Department" ma:displayName="Department" ma:default="" ma:fieldId="{01d077de-efb0-41b9-8c53-831c97554891}" ma:sspId="42f7ecf7-3daf-40a4-b73e-fe1cc035c9ac" ma:termSetId="e2879ac4-edca-4321-989a-3d1b65ab257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b6e17b9536443e4a8883457e0663f68" ma:index="14" nillable="true" ma:taxonomy="true" ma:internalName="ib6e17b9536443e4a8883457e0663f68" ma:taxonomyFieldName="Language" ma:displayName="Language" ma:default="" ma:fieldId="{2b6e17b9-5364-43e4-a888-3457e0663f68}" ma:sspId="42f7ecf7-3daf-40a4-b73e-fe1cc035c9ac" ma:termSetId="ee11b2d0-e6c5-4d61-89e7-c4967eca5e4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42f7ecf7-3daf-40a4-b73e-fe1cc035c9a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7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8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2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35dfc8de4354fdaa6cc93441bfa9481" ma:index="28" ma:taxonomy="true" ma:internalName="l35dfc8de4354fdaa6cc93441bfa9481" ma:taxonomyFieldName="Market_x0020_Segment" ma:displayName="Market Segment" ma:fieldId="{535dfc8d-e435-4fda-a6cc-93441bfa9481}" ma:taxonomyMulti="true" ma:sspId="42f7ecf7-3daf-40a4-b73e-fe1cc035c9ac" ma:termSetId="205cc78d-c39f-4732-bceb-ababdae92c8c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o23d7e859dc64129b3bb68575ddff81b" ma:index="30" ma:taxonomy="true" ma:internalName="o23d7e859dc64129b3bb68575ddff81b" ma:taxonomyFieldName="Marketing_x0020_Campaign" ma:displayName="Marketing Campaign" ma:fieldId="{823d7e85-9dc6-4129-b3bb-68575ddff81b}" ma:taxonomyMulti="true" ma:sspId="42f7ecf7-3daf-40a4-b73e-fe1cc035c9ac" ma:termSetId="acb97e79-8199-4056-bdf2-1e67fbdf27a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p7f8b37d6c3447b982aba80c41b569e0" ma:index="32" ma:taxonomy="true" ma:internalName="p7f8b37d6c3447b982aba80c41b569e0" ma:taxonomyFieldName="Product" ma:displayName="Product" ma:fieldId="{97f8b37d-6c34-47b9-82ab-a80c41b569e0}" ma:taxonomyMulti="true" ma:sspId="42f7ecf7-3daf-40a4-b73e-fe1cc035c9ac" ma:termSetId="e00f0180-97b2-40dd-89e8-e87d25d3e0d1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Owners" ma:index="33" ma:displayName="Owners" ma:internalName="Own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rchivalStatus" ma:index="34" nillable="true" ma:displayName="ArchivalStatus" ma:hidden="true" ma:internalName="ArchivalStatus" ma:readOnly="false">
      <xsd:simpleType>
        <xsd:restriction base="dms:Choice">
          <xsd:enumeration value=""/>
          <xsd:enumeration value="Archive Candidate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d3e68f-8cac-41f5-9334-721d178f1bd9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e6914a46-cccd-4984-b608-644813e9c7d5}" ma:internalName="TaxCatchAll" ma:showField="CatchAllData" ma:web="f2d3e68f-8cac-41f5-9334-721d178f1bd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Brand_x0020_resource_x0020_type" ma:index="25" nillable="true" ma:displayName="Brand resource type" ma:default="Icon" ma:format="Dropdown" ma:internalName="Brand_x0020_resource_x0020_type">
      <xsd:simpleType>
        <xsd:restriction base="dms:Choice">
          <xsd:enumeration value="Icon"/>
          <xsd:enumeration value="Logo"/>
          <xsd:enumeration value="Template"/>
          <xsd:enumeration value="Video"/>
          <xsd:enumeration value="ppt"/>
          <xsd:enumeration value="bounce mark"/>
          <xsd:enumeration value="guide"/>
          <xsd:enumeration value="font"/>
          <xsd:enumeration value="diagram"/>
          <xsd:enumeration value="illustration"/>
          <xsd:enumeration value="photo"/>
          <xsd:enumeration value="Choice 12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b6e17b9536443e4a8883457e0663f68 xmlns="8cacac29-cf23-4d9e-a953-bd8daf705d07">
      <Terms xmlns="http://schemas.microsoft.com/office/infopath/2007/PartnerControls">
        <TermInfo xmlns="http://schemas.microsoft.com/office/infopath/2007/PartnerControls">
          <TermName xmlns="http://schemas.microsoft.com/office/infopath/2007/PartnerControls">English</TermName>
          <TermId xmlns="http://schemas.microsoft.com/office/infopath/2007/PartnerControls">09850924-da2d-4779-a214-e02fc3fd7d40</TermId>
        </TermInfo>
      </Terms>
    </ib6e17b9536443e4a8883457e0663f68>
    <Brand_x0020_resource_x0020_type xmlns="f2d3e68f-8cac-41f5-9334-721d178f1bd9">Icon</Brand_x0020_resource_x0020_type>
    <TaxCatchAll xmlns="f2d3e68f-8cac-41f5-9334-721d178f1bd9">
      <Value>247</Value>
      <Value>246</Value>
      <Value>245</Value>
      <Value>244</Value>
      <Value>243</Value>
      <Value>238</Value>
    </TaxCatchAll>
    <d00d74f900da4ee987e321554ab9c064 xmlns="8cacac29-cf23-4d9e-a953-bd8daf705d07">
      <Terms xmlns="http://schemas.microsoft.com/office/infopath/2007/PartnerControls">
        <TermInfo xmlns="http://schemas.microsoft.com/office/infopath/2007/PartnerControls">
          <TermName xmlns="http://schemas.microsoft.com/office/infopath/2007/PartnerControls">Internal</TermName>
          <TermId xmlns="http://schemas.microsoft.com/office/infopath/2007/PartnerControls">df04402c-407e-4fd6-8f75-ea01e28f318f</TermId>
        </TermInfo>
      </Terms>
    </d00d74f900da4ee987e321554ab9c064>
    <lcf76f155ced4ddcb4097134ff3c332f xmlns="8cacac29-cf23-4d9e-a953-bd8daf705d07">
      <Terms xmlns="http://schemas.microsoft.com/office/infopath/2007/PartnerControls"/>
    </lcf76f155ced4ddcb4097134ff3c332f>
    <g1d077deefb041b98c53831c97554891 xmlns="8cacac29-cf23-4d9e-a953-bd8daf705d07">
      <Terms xmlns="http://schemas.microsoft.com/office/infopath/2007/PartnerControls">
        <TermInfo xmlns="http://schemas.microsoft.com/office/infopath/2007/PartnerControls">
          <TermName xmlns="http://schemas.microsoft.com/office/infopath/2007/PartnerControls">Brand Space</TermName>
          <TermId xmlns="http://schemas.microsoft.com/office/infopath/2007/PartnerControls">50ce060c-d091-40d4-8a63-e7137faa6090</TermId>
        </TermInfo>
      </Terms>
    </g1d077deefb041b98c53831c97554891>
    <l35dfc8de4354fdaa6cc93441bfa9481 xmlns="8cacac29-cf23-4d9e-a953-bd8daf705d07">
      <Terms xmlns="http://schemas.microsoft.com/office/infopath/2007/PartnerControls">
        <TermInfo xmlns="http://schemas.microsoft.com/office/infopath/2007/PartnerControls">
          <TermName xmlns="http://schemas.microsoft.com/office/infopath/2007/PartnerControls">All</TermName>
          <TermId xmlns="http://schemas.microsoft.com/office/infopath/2007/PartnerControls">199b63cb-3116-402a-8453-a9565f60da5f</TermId>
        </TermInfo>
      </Terms>
    </l35dfc8de4354fdaa6cc93441bfa9481>
    <o23d7e859dc64129b3bb68575ddff81b xmlns="8cacac29-cf23-4d9e-a953-bd8daf705d07">
      <Terms xmlns="http://schemas.microsoft.com/office/infopath/2007/PartnerControls">
        <TermInfo xmlns="http://schemas.microsoft.com/office/infopath/2007/PartnerControls">
          <TermName xmlns="http://schemas.microsoft.com/office/infopath/2007/PartnerControls">N/A</TermName>
          <TermId xmlns="http://schemas.microsoft.com/office/infopath/2007/PartnerControls">6598454e-71d9-4a57-9289-1cca6706fba0</TermId>
        </TermInfo>
      </Terms>
    </o23d7e859dc64129b3bb68575ddff81b>
    <Owners xmlns="8cacac29-cf23-4d9e-a953-bd8daf705d07">
      <UserInfo>
        <DisplayName>Sylvia.Fly@veeam.com</DisplayName>
        <AccountId>11</AccountId>
        <AccountType/>
      </UserInfo>
    </Owners>
    <p7f8b37d6c3447b982aba80c41b569e0 xmlns="8cacac29-cf23-4d9e-a953-bd8daf705d07">
      <Terms xmlns="http://schemas.microsoft.com/office/infopath/2007/PartnerControls">
        <TermInfo xmlns="http://schemas.microsoft.com/office/infopath/2007/PartnerControls">
          <TermName xmlns="http://schemas.microsoft.com/office/infopath/2007/PartnerControls">N/A</TermName>
          <TermId xmlns="http://schemas.microsoft.com/office/infopath/2007/PartnerControls">a92dfe79-2978-4248-9133-e15bb560f9e9</TermId>
        </TermInfo>
      </Terms>
    </p7f8b37d6c3447b982aba80c41b569e0>
    <ArchivalStatus xmlns="8cacac29-cf23-4d9e-a953-bd8daf705d07" xsi:nil="true"/>
  </documentManagement>
</p:properties>
</file>

<file path=customXml/itemProps1.xml><?xml version="1.0" encoding="utf-8"?>
<ds:datastoreItem xmlns:ds="http://schemas.openxmlformats.org/officeDocument/2006/customXml" ds:itemID="{E6529E55-D9C0-413C-B0B5-2D8C879F675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A8E2E60-FC30-4252-82A8-DA1C24EF545E}"/>
</file>

<file path=customXml/itemProps3.xml><?xml version="1.0" encoding="utf-8"?>
<ds:datastoreItem xmlns:ds="http://schemas.openxmlformats.org/officeDocument/2006/customXml" ds:itemID="{E948E669-A802-4AD3-B8E1-7F3808685BA9}">
  <ds:schemaRefs>
    <ds:schemaRef ds:uri="595d4a41-f636-4364-8114-faee060cce9c"/>
    <ds:schemaRef ds:uri="e5f058ee-1686-4a1f-96d5-c4672040180e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11477</TotalTime>
  <Words>1254</Words>
  <Application>Microsoft Macintosh PowerPoint</Application>
  <PresentationFormat>Widescreen</PresentationFormat>
  <Paragraphs>421</Paragraphs>
  <Slides>32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43" baseType="lpstr">
      <vt:lpstr>Arial</vt:lpstr>
      <vt:lpstr>Calibri</vt:lpstr>
      <vt:lpstr>ES Build</vt:lpstr>
      <vt:lpstr>ES Build </vt:lpstr>
      <vt:lpstr>ES Build (</vt:lpstr>
      <vt:lpstr>ES Build Medium</vt:lpstr>
      <vt:lpstr>ES Build Neutral</vt:lpstr>
      <vt:lpstr>Microsoft Sans Serif</vt:lpstr>
      <vt:lpstr>System Font Regular</vt:lpstr>
      <vt:lpstr>Tahoma</vt:lpstr>
      <vt:lpstr>Veeam</vt:lpstr>
      <vt:lpstr>Technical Icons Pack for Light background</vt:lpstr>
      <vt:lpstr>Introduction</vt:lpstr>
      <vt:lpstr>Icons</vt:lpstr>
      <vt:lpstr>Diagram construction elements</vt:lpstr>
      <vt:lpstr>Data Center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Veeam products</vt:lpstr>
      <vt:lpstr>PowerPoint Presentation</vt:lpstr>
      <vt:lpstr>PowerPoint Presentation</vt:lpstr>
      <vt:lpstr>PowerPoint Presentation</vt:lpstr>
      <vt:lpstr>PowerPoint Presentation</vt:lpstr>
      <vt:lpstr>Veeam features</vt:lpstr>
      <vt:lpstr>PowerPoint Presentation</vt:lpstr>
      <vt:lpstr>PowerPoint Presentation</vt:lpstr>
      <vt:lpstr>Software</vt:lpstr>
      <vt:lpstr>PowerPoint Presentation</vt:lpstr>
      <vt:lpstr>PowerPoint Presentation</vt:lpstr>
      <vt:lpstr>PowerPoint Presentation</vt:lpstr>
      <vt:lpstr>PowerPoint Presentation</vt:lpstr>
      <vt:lpstr>Files</vt:lpstr>
      <vt:lpstr>PowerPoint Presentation</vt:lpstr>
      <vt:lpstr>Miscellaneous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Duarte Inc</dc:creator>
  <cp:keywords>Veeam</cp:keywords>
  <cp:lastModifiedBy>Alexandr Pozdeev</cp:lastModifiedBy>
  <cp:revision>182</cp:revision>
  <dcterms:created xsi:type="dcterms:W3CDTF">2023-09-11T00:36:10Z</dcterms:created>
  <dcterms:modified xsi:type="dcterms:W3CDTF">2023-11-29T16:03:46Z</dcterms:modified>
  <cp:category>Template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0x010100F7A8AA6677463243BEE5853CC246BABA</vt:lpwstr>
  </property>
  <property fmtid="{D5CDD505-2E9C-101B-9397-08002B2CF9AE}" pid="3" name="MediaServiceImageTags">
    <vt:lpwstr/>
  </property>
  <property fmtid="{D5CDD505-2E9C-101B-9397-08002B2CF9AE}" pid="4" name="Audience">
    <vt:lpwstr>243;#Internal|df04402c-407e-4fd6-8f75-ea01e28f318f</vt:lpwstr>
  </property>
  <property fmtid="{D5CDD505-2E9C-101B-9397-08002B2CF9AE}" pid="5" name="Department">
    <vt:lpwstr>238;#Brand Space|50ce060c-d091-40d4-8a63-e7137faa6090</vt:lpwstr>
  </property>
  <property fmtid="{D5CDD505-2E9C-101B-9397-08002B2CF9AE}" pid="6" name="Market Segment">
    <vt:lpwstr>245;#All|199b63cb-3116-402a-8453-a9565f60da5f</vt:lpwstr>
  </property>
  <property fmtid="{D5CDD505-2E9C-101B-9397-08002B2CF9AE}" pid="7" name="Marketing Campaign">
    <vt:lpwstr>247;#N/A|6598454e-71d9-4a57-9289-1cca6706fba0</vt:lpwstr>
  </property>
  <property fmtid="{D5CDD505-2E9C-101B-9397-08002B2CF9AE}" pid="8" name="Language">
    <vt:lpwstr>244;#English|09850924-da2d-4779-a214-e02fc3fd7d40</vt:lpwstr>
  </property>
  <property fmtid="{D5CDD505-2E9C-101B-9397-08002B2CF9AE}" pid="9" name="Product">
    <vt:lpwstr>246;#N/A|a92dfe79-2978-4248-9133-e15bb560f9e9</vt:lpwstr>
  </property>
</Properties>
</file>