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ink/ink1.xml" ContentType="application/inkml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61" r:id="rId6"/>
  </p:sldMasterIdLst>
  <p:notesMasterIdLst>
    <p:notesMasterId r:id="rId18"/>
  </p:notesMasterIdLst>
  <p:handoutMasterIdLst>
    <p:handoutMasterId r:id="rId19"/>
  </p:handoutMasterIdLst>
  <p:sldIdLst>
    <p:sldId id="270" r:id="rId7"/>
    <p:sldId id="294" r:id="rId8"/>
    <p:sldId id="300" r:id="rId9"/>
    <p:sldId id="297" r:id="rId10"/>
    <p:sldId id="298" r:id="rId11"/>
    <p:sldId id="299" r:id="rId12"/>
    <p:sldId id="309" r:id="rId13"/>
    <p:sldId id="307" r:id="rId14"/>
    <p:sldId id="308" r:id="rId15"/>
    <p:sldId id="302" r:id="rId16"/>
    <p:sldId id="278" r:id="rId17"/>
  </p:sldIdLst>
  <p:sldSz cx="12192000" cy="6858000"/>
  <p:notesSz cx="9296400" cy="7010400"/>
  <p:defaultTextStyle>
    <a:defPPr>
      <a:defRPr lang="en-US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A9A9A9"/>
    <a:srgbClr val="00D34E"/>
    <a:srgbClr val="595959"/>
    <a:srgbClr val="ECECEC"/>
    <a:srgbClr val="EC6539"/>
    <a:srgbClr val="E0323E"/>
    <a:srgbClr val="EA4042"/>
    <a:srgbClr val="D6233C"/>
    <a:srgbClr val="93EC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schemeClr val="lt1"/>
        </a:fontRef>
        <a:schemeClr val="lt1"/>
      </a:tcTxStyle>
      <a:tcStyle>
        <a:tcBdr>
          <a:left>
            <a:ln w="0" cmpd="sng">
              <a:solidFill>
                <a:schemeClr val="lt1"/>
              </a:solidFill>
            </a:ln>
          </a:left>
          <a:right>
            <a:ln w="0" cmpd="sng">
              <a:solidFill>
                <a:schemeClr val="lt1"/>
              </a:solidFill>
            </a:ln>
          </a:right>
          <a:top>
            <a:ln w="0" cmpd="sng">
              <a:solidFill>
                <a:schemeClr val="lt1"/>
              </a:solidFill>
            </a:ln>
          </a:top>
          <a:bottom>
            <a:ln w="3500" cmpd="sng">
              <a:solidFill>
                <a:srgbClr val="BFBFBF"/>
              </a:solidFill>
            </a:ln>
          </a:bottom>
          <a:insideH>
            <a:ln w="3500" cmpd="sng">
              <a:solidFill>
                <a:srgbClr val="BFBFBF"/>
              </a:solidFill>
            </a:ln>
          </a:insideH>
          <a:insideV>
            <a:ln w="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alpha val="0"/>
            </a:schemeClr>
          </a:solidFill>
        </a:fill>
      </a:tcStyle>
    </a:band1H>
    <a:band2H>
      <a:tcStyle>
        <a:tcBdr/>
        <a:fill>
          <a:solidFill>
            <a:schemeClr val="accent4">
              <a:alpha val="0"/>
            </a:schemeClr>
          </a:solidFill>
        </a:fill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  <a:insideV>
            <a:ln w="7000" cmpd="sng">
              <a:solidFill>
                <a:schemeClr val="lt1"/>
              </a:solidFill>
            </a:ln>
          </a:insideV>
        </a:tcBdr>
        <a:fill>
          <a:solidFill>
            <a:schemeClr val="accent1"/>
          </a:solidFill>
        </a:fill>
      </a:tcStyle>
    </a:lastRow>
    <a:firstRow>
      <a:tcTxStyle b="on">
        <a:fontRef idx="minor">
          <a:srgbClr val="0A2E5B"/>
        </a:fontRef>
        <a:srgbClr val="0A2E5B"/>
      </a:tcTxStyle>
      <a:tcStyle>
        <a:tcBdr>
          <a:bottom>
            <a:ln w="0" cmpd="sng">
              <a:solidFill>
                <a:schemeClr val="lt1"/>
              </a:solidFill>
            </a:ln>
          </a:bottom>
          <a:insideV>
            <a:ln w="3500" cmpd="sng">
              <a:solidFill>
                <a:srgbClr val="0A2E5B"/>
              </a:solidFill>
            </a:ln>
          </a:insideV>
        </a:tcBdr>
        <a:fill>
          <a:solidFill>
            <a:srgbClr val="93EB20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hemeClr val="lt1"/>
        </a:fontRef>
        <a:schemeClr val="lt1"/>
      </a:tcTxStyle>
      <a:tcStyle>
        <a:tcBdr>
          <a:left>
            <a:ln w="0" cmpd="sng">
              <a:solidFill>
                <a:schemeClr val="lt1"/>
              </a:solidFill>
            </a:ln>
          </a:left>
          <a:right>
            <a:ln w="0" cmpd="sng">
              <a:solidFill>
                <a:schemeClr val="lt1"/>
              </a:solidFill>
            </a:ln>
          </a:right>
          <a:top>
            <a:ln w="0" cmpd="sng">
              <a:solidFill>
                <a:schemeClr val="lt1"/>
              </a:solidFill>
            </a:ln>
          </a:top>
          <a:bottom>
            <a:ln w="3500" cmpd="sng">
              <a:solidFill>
                <a:srgbClr val="BFBFBF"/>
              </a:solidFill>
            </a:ln>
          </a:bottom>
          <a:insideH>
            <a:ln w="3500" cmpd="sng">
              <a:solidFill>
                <a:srgbClr val="BFBFBF"/>
              </a:solidFill>
            </a:ln>
          </a:insideH>
          <a:insideV>
            <a:ln w="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alpha val="0"/>
            </a:schemeClr>
          </a:solidFill>
        </a:fill>
      </a:tcStyle>
    </a:band1H>
    <a:band2H>
      <a:tcStyle>
        <a:tcBdr/>
        <a:fill>
          <a:solidFill>
            <a:schemeClr val="accent4">
              <a:alpha val="0"/>
            </a:schemeClr>
          </a:solidFill>
        </a:fill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  <a:insideV>
            <a:ln w="7000" cmpd="sng">
              <a:solidFill>
                <a:schemeClr val="lt1"/>
              </a:solidFill>
            </a:ln>
          </a:insideV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white"/>
        </a:fontRef>
        <a:prstClr val="white"/>
      </a:tcTxStyle>
      <a:tcStyle>
        <a:tcBdr>
          <a:bottom>
            <a:ln w="0" cmpd="sng">
              <a:solidFill>
                <a:schemeClr val="lt1"/>
              </a:solidFill>
            </a:ln>
          </a:bottom>
          <a:insideV>
            <a:ln w="3500" cmpd="sng">
              <a:solidFill>
                <a:srgbClr val="005C37"/>
              </a:solidFill>
            </a:ln>
          </a:insideV>
        </a:tcBdr>
        <a:fill>
          <a:solidFill>
            <a:srgbClr val="00B436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881" autoAdjust="0"/>
    <p:restoredTop sz="94685"/>
  </p:normalViewPr>
  <p:slideViewPr>
    <p:cSldViewPr snapToGrid="0">
      <p:cViewPr varScale="1">
        <p:scale>
          <a:sx n="66" d="100"/>
          <a:sy n="66" d="100"/>
        </p:scale>
        <p:origin x="295" y="31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3" Type="http://schemas.openxmlformats.org/officeDocument/2006/relationships/tableStyles" Target="tableStyles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handoutMaster" Target="handoutMasters/handoutMaster1.xml"/><Relationship Id="rId22" Type="http://schemas.openxmlformats.org/officeDocument/2006/relationships/theme" Target="theme/theme1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29282" cy="3519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014" y="0"/>
            <a:ext cx="4029282" cy="3519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25E99C-BE4E-4355-90D5-0EE3464258D9}" type="datetimeFigureOut">
              <a:rPr lang="en-US" smtClean="0"/>
              <a:t>10/26/2023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658444"/>
            <a:ext cx="4029282" cy="3519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014" y="6658444"/>
            <a:ext cx="4029282" cy="3519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E43BF-A41D-4418-A59B-857761317DF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1162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06T19:33:32.20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09" y="0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2B9AD4B-8655-4940-A3C2-456FA4D65BFE}" type="datetimeFigureOut">
              <a:rPr lang="en-US" smtClean="0"/>
              <a:t>10/26/2023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6350" y="876300"/>
            <a:ext cx="4203700" cy="2365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0" y="3373755"/>
            <a:ext cx="7437120" cy="2760345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09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50144F6-1F44-484E-96B6-CAB23FCB33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077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77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Veeam" TargetMode="External"/><Relationship Id="rId13" Type="http://schemas.openxmlformats.org/officeDocument/2006/relationships/hyperlink" Target="https://www.linkedin.com/company/veeam-software/" TargetMode="External"/><Relationship Id="rId3" Type="http://schemas.openxmlformats.org/officeDocument/2006/relationships/image" Target="../media/image3.svg"/><Relationship Id="rId7" Type="http://schemas.openxmlformats.org/officeDocument/2006/relationships/hyperlink" Target="https://www.instagram.com/veeam_software/" TargetMode="External"/><Relationship Id="rId12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facebook.com/VeeamSoftware/" TargetMode="External"/><Relationship Id="rId11" Type="http://schemas.openxmlformats.org/officeDocument/2006/relationships/hyperlink" Target="https://www.youtube.com/@veeam" TargetMode="External"/><Relationship Id="rId5" Type="http://schemas.openxmlformats.org/officeDocument/2006/relationships/image" Target="../media/image25.png"/><Relationship Id="rId10" Type="http://schemas.openxmlformats.org/officeDocument/2006/relationships/image" Target="../media/image27.svg"/><Relationship Id="rId4" Type="http://schemas.openxmlformats.org/officeDocument/2006/relationships/hyperlink" Target="https://community.veeam.com/" TargetMode="External"/><Relationship Id="rId9" Type="http://schemas.openxmlformats.org/officeDocument/2006/relationships/image" Target="../media/image26.png"/><Relationship Id="rId14" Type="http://schemas.openxmlformats.org/officeDocument/2006/relationships/image" Target="../media/image29.png"/></Relationships>
</file>

<file path=ppt/slideLayouts/_rels/slideLayout7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nstagram.com/veeam_software/" TargetMode="External"/><Relationship Id="rId13" Type="http://schemas.openxmlformats.org/officeDocument/2006/relationships/image" Target="../media/image28.png"/><Relationship Id="rId3" Type="http://schemas.openxmlformats.org/officeDocument/2006/relationships/image" Target="../media/image2.png"/><Relationship Id="rId7" Type="http://schemas.openxmlformats.org/officeDocument/2006/relationships/hyperlink" Target="https://www.facebook.com/VeeamSoftware/" TargetMode="External"/><Relationship Id="rId12" Type="http://schemas.openxmlformats.org/officeDocument/2006/relationships/hyperlink" Target="https://www.youtube.com/@veeam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5.png"/><Relationship Id="rId11" Type="http://schemas.openxmlformats.org/officeDocument/2006/relationships/image" Target="../media/image27.svg"/><Relationship Id="rId5" Type="http://schemas.openxmlformats.org/officeDocument/2006/relationships/hyperlink" Target="https://community.veeam.com/" TargetMode="External"/><Relationship Id="rId15" Type="http://schemas.openxmlformats.org/officeDocument/2006/relationships/image" Target="../media/image29.png"/><Relationship Id="rId10" Type="http://schemas.openxmlformats.org/officeDocument/2006/relationships/image" Target="../media/image26.png"/><Relationship Id="rId4" Type="http://schemas.openxmlformats.org/officeDocument/2006/relationships/image" Target="../media/image3.svg"/><Relationship Id="rId9" Type="http://schemas.openxmlformats.org/officeDocument/2006/relationships/hyperlink" Target="https://twitter.com/Veeam" TargetMode="External"/><Relationship Id="rId14" Type="http://schemas.openxmlformats.org/officeDocument/2006/relationships/hyperlink" Target="https://www.linkedin.com/company/veeam-software/" TargetMode="External"/></Relationships>
</file>

<file path=ppt/slideLayouts/_rels/slideLayout7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nstagram.com/veeam_software/" TargetMode="External"/><Relationship Id="rId13" Type="http://schemas.openxmlformats.org/officeDocument/2006/relationships/image" Target="../media/image28.png"/><Relationship Id="rId3" Type="http://schemas.openxmlformats.org/officeDocument/2006/relationships/image" Target="../media/image31.png"/><Relationship Id="rId7" Type="http://schemas.openxmlformats.org/officeDocument/2006/relationships/hyperlink" Target="https://www.facebook.com/VeeamSoftware/" TargetMode="External"/><Relationship Id="rId12" Type="http://schemas.openxmlformats.org/officeDocument/2006/relationships/hyperlink" Target="https://www.youtube.com/@veeam" TargetMode="External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5.png"/><Relationship Id="rId11" Type="http://schemas.openxmlformats.org/officeDocument/2006/relationships/image" Target="../media/image27.svg"/><Relationship Id="rId5" Type="http://schemas.openxmlformats.org/officeDocument/2006/relationships/hyperlink" Target="https://community.veeam.com/" TargetMode="External"/><Relationship Id="rId15" Type="http://schemas.openxmlformats.org/officeDocument/2006/relationships/image" Target="../media/image29.png"/><Relationship Id="rId10" Type="http://schemas.openxmlformats.org/officeDocument/2006/relationships/image" Target="../media/image26.png"/><Relationship Id="rId4" Type="http://schemas.openxmlformats.org/officeDocument/2006/relationships/image" Target="../media/image32.svg"/><Relationship Id="rId9" Type="http://schemas.openxmlformats.org/officeDocument/2006/relationships/hyperlink" Target="https://twitter.com/Veeam" TargetMode="External"/><Relationship Id="rId14" Type="http://schemas.openxmlformats.org/officeDocument/2006/relationships/hyperlink" Target="https://www.linkedin.com/company/veeam-software/" TargetMode="Externa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5.png"/><Relationship Id="rId7" Type="http://schemas.openxmlformats.org/officeDocument/2006/relationships/image" Target="../media/image26.png"/><Relationship Id="rId12" Type="http://schemas.openxmlformats.org/officeDocument/2006/relationships/image" Target="../media/image29.png"/><Relationship Id="rId2" Type="http://schemas.openxmlformats.org/officeDocument/2006/relationships/hyperlink" Target="https://community.veeam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twitter.com/Veeam" TargetMode="External"/><Relationship Id="rId11" Type="http://schemas.openxmlformats.org/officeDocument/2006/relationships/hyperlink" Target="https://www.linkedin.com/company/veeam-software/" TargetMode="External"/><Relationship Id="rId5" Type="http://schemas.openxmlformats.org/officeDocument/2006/relationships/hyperlink" Target="https://www.instagram.com/veeam_software/" TargetMode="External"/><Relationship Id="rId10" Type="http://schemas.openxmlformats.org/officeDocument/2006/relationships/image" Target="../media/image28.png"/><Relationship Id="rId4" Type="http://schemas.openxmlformats.org/officeDocument/2006/relationships/hyperlink" Target="https://www.facebook.com/VeeamSoftware/" TargetMode="External"/><Relationship Id="rId9" Type="http://schemas.openxmlformats.org/officeDocument/2006/relationships/hyperlink" Target="https://www.youtube.com/@veeam" TargetMode="External"/></Relationships>
</file>

<file path=ppt/slideLayouts/_rels/slideLayout8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VeeamSoftware/" TargetMode="External"/><Relationship Id="rId13" Type="http://schemas.openxmlformats.org/officeDocument/2006/relationships/hyperlink" Target="https://www.youtube.com/@veeam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25.png"/><Relationship Id="rId12" Type="http://schemas.openxmlformats.org/officeDocument/2006/relationships/image" Target="../media/image27.svg"/><Relationship Id="rId2" Type="http://schemas.openxmlformats.org/officeDocument/2006/relationships/slideMaster" Target="../slideMasters/slideMaster1.xml"/><Relationship Id="rId16" Type="http://schemas.openxmlformats.org/officeDocument/2006/relationships/image" Target="../media/image29.png"/><Relationship Id="rId1" Type="http://schemas.openxmlformats.org/officeDocument/2006/relationships/themeOverride" Target="../theme/themeOverride1.xml"/><Relationship Id="rId6" Type="http://schemas.openxmlformats.org/officeDocument/2006/relationships/hyperlink" Target="https://community.veeam.com/" TargetMode="External"/><Relationship Id="rId11" Type="http://schemas.openxmlformats.org/officeDocument/2006/relationships/image" Target="../media/image26.png"/><Relationship Id="rId5" Type="http://schemas.openxmlformats.org/officeDocument/2006/relationships/image" Target="../media/image34.svg"/><Relationship Id="rId15" Type="http://schemas.openxmlformats.org/officeDocument/2006/relationships/hyperlink" Target="https://www.linkedin.com/company/veeam-software/" TargetMode="External"/><Relationship Id="rId10" Type="http://schemas.openxmlformats.org/officeDocument/2006/relationships/hyperlink" Target="https://twitter.com/Veeam" TargetMode="External"/><Relationship Id="rId4" Type="http://schemas.openxmlformats.org/officeDocument/2006/relationships/image" Target="../media/image33.png"/><Relationship Id="rId9" Type="http://schemas.openxmlformats.org/officeDocument/2006/relationships/hyperlink" Target="https://www.instagram.com/veeam_software/" TargetMode="External"/><Relationship Id="rId14" Type="http://schemas.openxmlformats.org/officeDocument/2006/relationships/image" Target="../media/image28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F2F1153D-CB0F-BB40-3E15-C9DC5D790961}"/>
              </a:ext>
            </a:extLst>
          </p:cNvPr>
          <p:cNvSpPr/>
          <p:nvPr userDrawn="1"/>
        </p:nvSpPr>
        <p:spPr>
          <a:xfrm>
            <a:off x="0" y="-18997"/>
            <a:ext cx="12192000" cy="5865319"/>
          </a:xfrm>
          <a:custGeom>
            <a:avLst/>
            <a:gdLst>
              <a:gd name="connsiteX0" fmla="*/ 0 w 12192000"/>
              <a:gd name="connsiteY0" fmla="*/ 0 h 5865318"/>
              <a:gd name="connsiteX1" fmla="*/ 797535 w 12192000"/>
              <a:gd name="connsiteY1" fmla="*/ 0 h 5865318"/>
              <a:gd name="connsiteX2" fmla="*/ 5613390 w 12192000"/>
              <a:gd name="connsiteY2" fmla="*/ 4815480 h 5865318"/>
              <a:gd name="connsiteX3" fmla="*/ 6578610 w 12192000"/>
              <a:gd name="connsiteY3" fmla="*/ 4815480 h 5865318"/>
              <a:gd name="connsiteX4" fmla="*/ 11261178 w 12192000"/>
              <a:gd name="connsiteY4" fmla="*/ 133278 h 5865318"/>
              <a:gd name="connsiteX5" fmla="*/ 11394466 w 12192000"/>
              <a:gd name="connsiteY5" fmla="*/ 0 h 5865318"/>
              <a:gd name="connsiteX6" fmla="*/ 12192000 w 12192000"/>
              <a:gd name="connsiteY6" fmla="*/ 0 h 5865318"/>
              <a:gd name="connsiteX7" fmla="*/ 12192000 w 12192000"/>
              <a:gd name="connsiteY7" fmla="*/ 4291292 h 5865318"/>
              <a:gd name="connsiteX8" fmla="*/ 12130037 w 12192000"/>
              <a:gd name="connsiteY8" fmla="*/ 4353124 h 5865318"/>
              <a:gd name="connsiteX9" fmla="*/ 11617391 w 12192000"/>
              <a:gd name="connsiteY9" fmla="*/ 4864691 h 5865318"/>
              <a:gd name="connsiteX10" fmla="*/ 9228878 w 12192000"/>
              <a:gd name="connsiteY10" fmla="*/ 5865318 h 5865318"/>
              <a:gd name="connsiteX11" fmla="*/ 2979482 w 12192000"/>
              <a:gd name="connsiteY11" fmla="*/ 5865318 h 5865318"/>
              <a:gd name="connsiteX12" fmla="*/ 574609 w 12192000"/>
              <a:gd name="connsiteY12" fmla="*/ 4864691 h 5865318"/>
              <a:gd name="connsiteX13" fmla="*/ 263974 w 12192000"/>
              <a:gd name="connsiteY13" fmla="*/ 4554710 h 5865318"/>
              <a:gd name="connsiteX14" fmla="*/ 0 w 12192000"/>
              <a:gd name="connsiteY14" fmla="*/ 4291292 h 586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5865318">
                <a:moveTo>
                  <a:pt x="0" y="0"/>
                </a:moveTo>
                <a:lnTo>
                  <a:pt x="797535" y="0"/>
                </a:lnTo>
                <a:lnTo>
                  <a:pt x="5613390" y="4815480"/>
                </a:lnTo>
                <a:cubicBezTo>
                  <a:pt x="5875144" y="5094344"/>
                  <a:pt x="6316856" y="5094344"/>
                  <a:pt x="6578610" y="4815480"/>
                </a:cubicBezTo>
                <a:cubicBezTo>
                  <a:pt x="8984505" y="2409773"/>
                  <a:pt x="10413006" y="981384"/>
                  <a:pt x="11261178" y="133278"/>
                </a:cubicBezTo>
                <a:lnTo>
                  <a:pt x="11394466" y="0"/>
                </a:lnTo>
                <a:lnTo>
                  <a:pt x="12192000" y="0"/>
                </a:lnTo>
                <a:lnTo>
                  <a:pt x="12192000" y="4291292"/>
                </a:lnTo>
                <a:lnTo>
                  <a:pt x="12130037" y="4353124"/>
                </a:lnTo>
                <a:cubicBezTo>
                  <a:pt x="11617391" y="4864691"/>
                  <a:pt x="11617391" y="4864691"/>
                  <a:pt x="11617391" y="4864691"/>
                </a:cubicBezTo>
                <a:cubicBezTo>
                  <a:pt x="10979364" y="5504436"/>
                  <a:pt x="10112301" y="5865318"/>
                  <a:pt x="9228878" y="5865318"/>
                </a:cubicBezTo>
                <a:cubicBezTo>
                  <a:pt x="2979482" y="5865318"/>
                  <a:pt x="2979482" y="5865318"/>
                  <a:pt x="2979482" y="5865318"/>
                </a:cubicBezTo>
                <a:cubicBezTo>
                  <a:pt x="2079699" y="5865318"/>
                  <a:pt x="1212636" y="5504436"/>
                  <a:pt x="574609" y="4864691"/>
                </a:cubicBezTo>
                <a:cubicBezTo>
                  <a:pt x="467760" y="4758067"/>
                  <a:pt x="364250" y="4654775"/>
                  <a:pt x="263974" y="4554710"/>
                </a:cubicBezTo>
                <a:lnTo>
                  <a:pt x="0" y="4291292"/>
                </a:lnTo>
                <a:close/>
              </a:path>
            </a:pathLst>
          </a:custGeom>
          <a:gradFill flip="none" rotWithShape="1">
            <a:gsLst>
              <a:gs pos="56000">
                <a:srgbClr val="00D05D">
                  <a:lumMod val="60000"/>
                  <a:lumOff val="40000"/>
                  <a:alpha val="9000"/>
                </a:srgbClr>
              </a:gs>
              <a:gs pos="100000">
                <a:srgbClr val="00D05D">
                  <a:lumMod val="60000"/>
                  <a:lumOff val="40000"/>
                </a:srgb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351" b="0" i="0" u="none" strike="noStrike" kern="0" cap="none" spc="0" normalizeH="0" baseline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DB086E-9F87-4B33-D62C-A31BB4E547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3751" y="1731963"/>
            <a:ext cx="10536764" cy="25812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lnSpc>
                <a:spcPct val="85000"/>
              </a:lnSpc>
              <a:defRPr lang="en-US" sz="8900" b="0" i="0" kern="1200" spc="-151" baseline="0" dirty="0">
                <a:solidFill>
                  <a:schemeClr val="accent1"/>
                </a:solidFill>
                <a:latin typeface="ES Build" pitchFamily="2" charset="77"/>
                <a:ea typeface="ES Build" pitchFamily="2" charset="77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CF42BD3E-E39E-7A26-D12A-C298830544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3751" y="4316416"/>
            <a:ext cx="10536764" cy="487705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accent1"/>
                </a:solidFill>
                <a:latin typeface="ES Build" pitchFamily="2" charset="77"/>
                <a:ea typeface="ES Build" pitchFamily="2" charset="77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0003DDA7-BB6B-1A41-0568-1C5C4CCF8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82099" y="6301070"/>
            <a:ext cx="5185316" cy="22434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6690116-9B72-3EEE-97F1-4D2A1B6B135C}"/>
              </a:ext>
            </a:extLst>
          </p:cNvPr>
          <p:cNvCxnSpPr>
            <a:cxnSpLocks/>
          </p:cNvCxnSpPr>
          <p:nvPr userDrawn="1"/>
        </p:nvCxnSpPr>
        <p:spPr>
          <a:xfrm>
            <a:off x="782566" y="6167439"/>
            <a:ext cx="10547951" cy="0"/>
          </a:xfrm>
          <a:prstGeom prst="line">
            <a:avLst/>
          </a:prstGeom>
          <a:ln w="19050" cap="sq">
            <a:solidFill>
              <a:schemeClr val="accent1"/>
            </a:solidFill>
            <a:miter lim="800000"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phic 10">
            <a:extLst>
              <a:ext uri="{FF2B5EF4-FFF2-40B4-BE49-F238E27FC236}">
                <a16:creationId xmlns:a16="http://schemas.microsoft.com/office/drawing/2014/main" id="{49F3AE38-4231-B0CE-AB29-418E99AE75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2097" y="691400"/>
            <a:ext cx="1351504" cy="419155"/>
          </a:xfrm>
          <a:prstGeom prst="rect">
            <a:avLst/>
          </a:prstGeom>
        </p:spPr>
      </p:pic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FB784AAB-C227-31A8-F220-A60DC51705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3753" y="1528837"/>
            <a:ext cx="3276599" cy="274955"/>
          </a:xfrm>
        </p:spPr>
        <p:txBody>
          <a:bodyPr>
            <a:noAutofit/>
          </a:bodyPr>
          <a:lstStyle>
            <a:lvl1pPr marL="0" indent="0">
              <a:buNone/>
              <a:defRPr sz="1600" b="0" spc="0" baseline="0">
                <a:solidFill>
                  <a:schemeClr val="accent1"/>
                </a:solidFill>
                <a:latin typeface="ES Build Medium" pitchFamily="2" charset="0"/>
                <a:ea typeface="ES Build Medium" pitchFamily="2" charset="0"/>
              </a:defRPr>
            </a:lvl1pPr>
            <a:lvl2pPr>
              <a:defRPr b="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FAE751CD-EF2C-3A61-EE9B-1DF1A1E8E9C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66494" y="5140383"/>
            <a:ext cx="2893401" cy="682511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2400" b="0" i="0">
                <a:solidFill>
                  <a:schemeClr val="accent1"/>
                </a:solidFill>
                <a:latin typeface="ES Build "/>
                <a:ea typeface="ES Build Neutral" pitchFamily="2" charset="77"/>
              </a:defRPr>
            </a:lvl1pPr>
            <a:lvl2pPr marL="0" indent="0">
              <a:lnSpc>
                <a:spcPct val="80000"/>
              </a:lnSpc>
              <a:buNone/>
              <a:defRPr sz="1600" b="0" i="0">
                <a:solidFill>
                  <a:schemeClr val="accent1"/>
                </a:solidFill>
                <a:latin typeface="ES Build Neutral" pitchFamily="2" charset="77"/>
                <a:ea typeface="ES Build Neutral" pitchFamily="2" charset="77"/>
              </a:defRPr>
            </a:lvl2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Title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54C71E-309C-BF9C-34AD-A13754FE765D}"/>
              </a:ext>
            </a:extLst>
          </p:cNvPr>
          <p:cNvSpPr txBox="1"/>
          <p:nvPr userDrawn="1"/>
        </p:nvSpPr>
        <p:spPr>
          <a:xfrm>
            <a:off x="765933" y="6562483"/>
            <a:ext cx="5211836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accent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16" name="Picture Placeholder 22">
            <a:extLst>
              <a:ext uri="{FF2B5EF4-FFF2-40B4-BE49-F238E27FC236}">
                <a16:creationId xmlns:a16="http://schemas.microsoft.com/office/drawing/2014/main" id="{57109EE7-7309-7DBE-3CB2-28C0D1D8BFA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2098" y="5081589"/>
            <a:ext cx="800100" cy="8001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8" name="Text Placeholder 24">
            <a:extLst>
              <a:ext uri="{FF2B5EF4-FFF2-40B4-BE49-F238E27FC236}">
                <a16:creationId xmlns:a16="http://schemas.microsoft.com/office/drawing/2014/main" id="{F6607B47-7BE7-21F9-D394-BAE6F010D9B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595" y="5130801"/>
            <a:ext cx="2871027" cy="701675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2400" b="0" i="0">
                <a:solidFill>
                  <a:schemeClr val="accent1"/>
                </a:solidFill>
                <a:latin typeface="ES Build "/>
                <a:ea typeface="ES Build Neutral" pitchFamily="2" charset="77"/>
              </a:defRPr>
            </a:lvl1pPr>
            <a:lvl2pPr marL="0" indent="0">
              <a:lnSpc>
                <a:spcPct val="80000"/>
              </a:lnSpc>
              <a:buNone/>
              <a:defRPr sz="1600" b="0" i="0">
                <a:solidFill>
                  <a:schemeClr val="accent1"/>
                </a:solidFill>
                <a:latin typeface="ES Build Neutral" pitchFamily="2" charset="77"/>
                <a:ea typeface="ES Build Neutral" pitchFamily="2" charset="77"/>
              </a:defRPr>
            </a:lvl2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Title</a:t>
            </a:r>
          </a:p>
        </p:txBody>
      </p:sp>
      <p:sp>
        <p:nvSpPr>
          <p:cNvPr id="20" name="Picture Placeholder 26">
            <a:extLst>
              <a:ext uri="{FF2B5EF4-FFF2-40B4-BE49-F238E27FC236}">
                <a16:creationId xmlns:a16="http://schemas.microsoft.com/office/drawing/2014/main" id="{13350D35-9103-3C22-DB9B-10617CC468D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67365" y="5081589"/>
            <a:ext cx="800100" cy="8001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2086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C1EA9AC-4EB9-8C4D-288D-93333E5467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81" y="1032609"/>
            <a:ext cx="11194511" cy="338993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898C618-656B-ECF4-232F-0AE48390D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42901"/>
            <a:ext cx="11202987" cy="6826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66">
            <a:extLst>
              <a:ext uri="{FF2B5EF4-FFF2-40B4-BE49-F238E27FC236}">
                <a16:creationId xmlns:a16="http://schemas.microsoft.com/office/drawing/2014/main" id="{85449C12-712C-A478-9393-2CD1BCA568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Content Placeholder 18">
            <a:extLst>
              <a:ext uri="{FF2B5EF4-FFF2-40B4-BE49-F238E27FC236}">
                <a16:creationId xmlns:a16="http://schemas.microsoft.com/office/drawing/2014/main" id="{B716F0E3-C015-48CC-3A2A-C9CE9811128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9" y="1719646"/>
            <a:ext cx="5482055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E8098347-D218-E2F2-713C-BD22A68A58F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15064" y="1717247"/>
            <a:ext cx="5481627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2982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26ED3E18-DCF2-26A9-EBA1-C8E4CB6EA91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1719646"/>
            <a:ext cx="3575304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18">
            <a:extLst>
              <a:ext uri="{FF2B5EF4-FFF2-40B4-BE49-F238E27FC236}">
                <a16:creationId xmlns:a16="http://schemas.microsoft.com/office/drawing/2014/main" id="{4E0AE383-F63F-4E9C-C666-B46D64D5961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308475" y="1719646"/>
            <a:ext cx="3575304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18">
            <a:extLst>
              <a:ext uri="{FF2B5EF4-FFF2-40B4-BE49-F238E27FC236}">
                <a16:creationId xmlns:a16="http://schemas.microsoft.com/office/drawing/2014/main" id="{A29DE87B-148E-A6ED-3FB2-A054842ECC3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123663" y="1722853"/>
            <a:ext cx="3575304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0485577-8D00-F652-EBBF-B564E0C7B9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81" y="1032609"/>
            <a:ext cx="11194511" cy="338993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tx1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B493ACF-4E2D-428C-3232-50138B18E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42901"/>
            <a:ext cx="11202987" cy="6826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66">
            <a:extLst>
              <a:ext uri="{FF2B5EF4-FFF2-40B4-BE49-F238E27FC236}">
                <a16:creationId xmlns:a16="http://schemas.microsoft.com/office/drawing/2014/main" id="{BEABD273-C1AD-68DB-61DB-6CB4AB7FA4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4460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eighted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30CC4F6A-09EF-CA7A-135E-2A7DA3DE8BE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021264" y="1717247"/>
            <a:ext cx="6675427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5AF29E0F-6083-2CD4-1B4E-30B7C943B13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9" y="1719646"/>
            <a:ext cx="3815188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D9C83AE-EEB9-8559-C60D-D57900997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42901"/>
            <a:ext cx="11202987" cy="682625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55588C1-C39D-1F0E-C67A-287A95C2A2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81" y="1032609"/>
            <a:ext cx="11194511" cy="338993"/>
          </a:xfrm>
        </p:spPr>
        <p:txBody>
          <a:bodyPr anchor="t"/>
          <a:lstStyle>
            <a:lvl1pPr marL="0" indent="0" algn="l"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Footer Placeholder 66">
            <a:extLst>
              <a:ext uri="{FF2B5EF4-FFF2-40B4-BE49-F238E27FC236}">
                <a16:creationId xmlns:a16="http://schemas.microsoft.com/office/drawing/2014/main" id="{DF4FE5C4-523F-7647-BD86-2EB73DE91C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7931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010F1B0C-9864-2B66-5550-B51ABB2181E0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4308475" y="685801"/>
            <a:ext cx="3573463" cy="24003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Chart Placeholder 5">
            <a:extLst>
              <a:ext uri="{FF2B5EF4-FFF2-40B4-BE49-F238E27FC236}">
                <a16:creationId xmlns:a16="http://schemas.microsoft.com/office/drawing/2014/main" id="{B5C4591E-0299-D4CA-4EC0-2577AB9AD23E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4305299" y="3432998"/>
            <a:ext cx="3575304" cy="24003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8" name="Chart Placeholder 5">
            <a:extLst>
              <a:ext uri="{FF2B5EF4-FFF2-40B4-BE49-F238E27FC236}">
                <a16:creationId xmlns:a16="http://schemas.microsoft.com/office/drawing/2014/main" id="{2DFD2880-9F34-6A2B-7962-CB957956847C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8125919" y="685801"/>
            <a:ext cx="3575304" cy="24003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Chart Placeholder 5">
            <a:extLst>
              <a:ext uri="{FF2B5EF4-FFF2-40B4-BE49-F238E27FC236}">
                <a16:creationId xmlns:a16="http://schemas.microsoft.com/office/drawing/2014/main" id="{3CD8E177-2464-66B3-840E-6CF2156BC440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125919" y="3432998"/>
            <a:ext cx="3575304" cy="24003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5A595E0-7C19-EE8D-F4C3-E5B7E5507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89" y="2075392"/>
            <a:ext cx="2861099" cy="147146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E4386C81-DD1C-6DF3-6E7E-04FBACCF8C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3" y="3675856"/>
            <a:ext cx="2860675" cy="628841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Footer Placeholder 66">
            <a:extLst>
              <a:ext uri="{FF2B5EF4-FFF2-40B4-BE49-F238E27FC236}">
                <a16:creationId xmlns:a16="http://schemas.microsoft.com/office/drawing/2014/main" id="{D5D0586B-0112-D2A3-5141-4F52B0D0E4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9563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E7B2A64-C4B7-C367-988A-AF7D9B55C47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10301" y="0"/>
            <a:ext cx="5981700" cy="6858000"/>
          </a:xfrm>
          <a:custGeom>
            <a:avLst/>
            <a:gdLst>
              <a:gd name="connsiteX0" fmla="*/ 0 w 5981700"/>
              <a:gd name="connsiteY0" fmla="*/ 0 h 6858000"/>
              <a:gd name="connsiteX1" fmla="*/ 5981700 w 5981700"/>
              <a:gd name="connsiteY1" fmla="*/ 0 h 6858000"/>
              <a:gd name="connsiteX2" fmla="*/ 5981700 w 5981700"/>
              <a:gd name="connsiteY2" fmla="*/ 6858000 h 6858000"/>
              <a:gd name="connsiteX3" fmla="*/ 868521 w 5981700"/>
              <a:gd name="connsiteY3" fmla="*/ 6858000 h 6858000"/>
              <a:gd name="connsiteX4" fmla="*/ 832220 w 5981700"/>
              <a:gd name="connsiteY4" fmla="*/ 6854460 h 6858000"/>
              <a:gd name="connsiteX5" fmla="*/ 628589 w 5981700"/>
              <a:gd name="connsiteY5" fmla="*/ 6746455 h 6858000"/>
              <a:gd name="connsiteX6" fmla="*/ 108122 w 5981700"/>
              <a:gd name="connsiteY6" fmla="*/ 6225987 h 6858000"/>
              <a:gd name="connsiteX7" fmla="*/ 21455 w 5981700"/>
              <a:gd name="connsiteY7" fmla="*/ 6095966 h 6858000"/>
              <a:gd name="connsiteX8" fmla="*/ 0 w 5981700"/>
              <a:gd name="connsiteY8" fmla="*/ 60250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81700" h="6858000">
                <a:moveTo>
                  <a:pt x="0" y="0"/>
                </a:moveTo>
                <a:lnTo>
                  <a:pt x="5981700" y="0"/>
                </a:lnTo>
                <a:lnTo>
                  <a:pt x="5981700" y="6858000"/>
                </a:lnTo>
                <a:lnTo>
                  <a:pt x="868521" y="6858000"/>
                </a:lnTo>
                <a:lnTo>
                  <a:pt x="832220" y="6854460"/>
                </a:lnTo>
                <a:cubicBezTo>
                  <a:pt x="755128" y="6839198"/>
                  <a:pt x="683798" y="6801663"/>
                  <a:pt x="628589" y="6746455"/>
                </a:cubicBezTo>
                <a:lnTo>
                  <a:pt x="108122" y="6225987"/>
                </a:lnTo>
                <a:cubicBezTo>
                  <a:pt x="70644" y="6188509"/>
                  <a:pt x="41357" y="6144201"/>
                  <a:pt x="21455" y="6095966"/>
                </a:cubicBezTo>
                <a:lnTo>
                  <a:pt x="0" y="602502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wrap="square" lIns="182880" tIns="182880" rIns="0" anchor="t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Please use Veeam approved images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7778CF-A5E1-5836-F550-AC9C3D684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257" y="1679120"/>
            <a:ext cx="4654907" cy="3118757"/>
          </a:xfrm>
          <a:prstGeom prst="rect">
            <a:avLst/>
          </a:prstGeom>
        </p:spPr>
        <p:txBody>
          <a:bodyPr anchor="t"/>
          <a:lstStyle>
            <a:lvl1pPr>
              <a:lnSpc>
                <a:spcPct val="87000"/>
              </a:lnSpc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520EAD5B-EE6E-076C-443E-61899DD92BA2}"/>
              </a:ext>
            </a:extLst>
          </p:cNvPr>
          <p:cNvSpPr/>
          <p:nvPr userDrawn="1"/>
        </p:nvSpPr>
        <p:spPr>
          <a:xfrm>
            <a:off x="528239" y="1034734"/>
            <a:ext cx="468071" cy="468069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gradFill flip="none" rotWithShape="1">
            <a:gsLst>
              <a:gs pos="0">
                <a:srgbClr val="00824A"/>
              </a:gs>
              <a:gs pos="95413">
                <a:srgbClr val="96FFA1"/>
              </a:gs>
              <a:gs pos="32000">
                <a:srgbClr val="00D05D"/>
              </a:gs>
            </a:gsLst>
            <a:lin ang="8400000" scaled="0"/>
            <a:tileRect/>
          </a:gradFill>
        </p:spPr>
        <p:txBody>
          <a:bodyPr wrap="square" lIns="0" tIns="0" rIns="0" bIns="0" rtlCol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sz="1351" b="0" i="0" u="none" strike="noStrike" kern="0" cap="none" spc="0" normalizeH="0" baseline="0" noProof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14ACDD1A-48D3-FFFC-3E6E-5E80D7C7A5F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3257" y="5078195"/>
            <a:ext cx="4654907" cy="747931"/>
          </a:xfrm>
        </p:spPr>
        <p:txBody>
          <a:bodyPr/>
          <a:lstStyle>
            <a:lvl1pPr marL="0" indent="0" algn="l">
              <a:buNone/>
              <a:defRPr lang="en-US" sz="2400" b="0" i="0" kern="1200" dirty="0">
                <a:solidFill>
                  <a:srgbClr val="8E71F4"/>
                </a:solidFill>
                <a:latin typeface="ES Build" pitchFamily="2" charset="77"/>
                <a:ea typeface="ES Build" pitchFamily="2" charset="77"/>
                <a:cs typeface="+mn-cs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pPr marL="0" lvl="0" indent="0" algn="l" defTabSz="914377" rtl="0" eaLnBrk="1" latinLnBrk="0" hangingPunct="1">
              <a:lnSpc>
                <a:spcPct val="96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None/>
              <a:tabLst/>
            </a:pPr>
            <a:r>
              <a:rPr lang="en-US" dirty="0"/>
              <a:t>Attribution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A0D135D-6F15-EEE1-0D80-1B6A2A23BD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7874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>
            <a:extLst>
              <a:ext uri="{FF2B5EF4-FFF2-40B4-BE49-F238E27FC236}">
                <a16:creationId xmlns:a16="http://schemas.microsoft.com/office/drawing/2014/main" id="{ED376942-9122-FE26-7F33-37835C84C2A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10301" y="0"/>
            <a:ext cx="5981700" cy="6858000"/>
          </a:xfrm>
          <a:custGeom>
            <a:avLst/>
            <a:gdLst>
              <a:gd name="connsiteX0" fmla="*/ 0 w 5981700"/>
              <a:gd name="connsiteY0" fmla="*/ 0 h 6858000"/>
              <a:gd name="connsiteX1" fmla="*/ 5981700 w 5981700"/>
              <a:gd name="connsiteY1" fmla="*/ 0 h 6858000"/>
              <a:gd name="connsiteX2" fmla="*/ 5981700 w 5981700"/>
              <a:gd name="connsiteY2" fmla="*/ 6858000 h 6858000"/>
              <a:gd name="connsiteX3" fmla="*/ 868521 w 5981700"/>
              <a:gd name="connsiteY3" fmla="*/ 6858000 h 6858000"/>
              <a:gd name="connsiteX4" fmla="*/ 832220 w 5981700"/>
              <a:gd name="connsiteY4" fmla="*/ 6854460 h 6858000"/>
              <a:gd name="connsiteX5" fmla="*/ 628589 w 5981700"/>
              <a:gd name="connsiteY5" fmla="*/ 6746455 h 6858000"/>
              <a:gd name="connsiteX6" fmla="*/ 108122 w 5981700"/>
              <a:gd name="connsiteY6" fmla="*/ 6225987 h 6858000"/>
              <a:gd name="connsiteX7" fmla="*/ 21455 w 5981700"/>
              <a:gd name="connsiteY7" fmla="*/ 6095966 h 6858000"/>
              <a:gd name="connsiteX8" fmla="*/ 0 w 5981700"/>
              <a:gd name="connsiteY8" fmla="*/ 60250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81700" h="6858000">
                <a:moveTo>
                  <a:pt x="0" y="0"/>
                </a:moveTo>
                <a:lnTo>
                  <a:pt x="5981700" y="0"/>
                </a:lnTo>
                <a:lnTo>
                  <a:pt x="5981700" y="6858000"/>
                </a:lnTo>
                <a:lnTo>
                  <a:pt x="868521" y="6858000"/>
                </a:lnTo>
                <a:lnTo>
                  <a:pt x="832220" y="6854460"/>
                </a:lnTo>
                <a:cubicBezTo>
                  <a:pt x="755128" y="6839198"/>
                  <a:pt x="683798" y="6801663"/>
                  <a:pt x="628589" y="6746455"/>
                </a:cubicBezTo>
                <a:lnTo>
                  <a:pt x="108122" y="6225987"/>
                </a:lnTo>
                <a:cubicBezTo>
                  <a:pt x="70644" y="6188509"/>
                  <a:pt x="41357" y="6144201"/>
                  <a:pt x="21455" y="6095966"/>
                </a:cubicBezTo>
                <a:lnTo>
                  <a:pt x="0" y="602502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82880" tIns="182880" rIns="0" anchor="t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Please use Veeam approved images</a:t>
            </a:r>
          </a:p>
        </p:txBody>
      </p:sp>
      <p:sp>
        <p:nvSpPr>
          <p:cNvPr id="3" name="Footer Placeholder 66">
            <a:extLst>
              <a:ext uri="{FF2B5EF4-FFF2-40B4-BE49-F238E27FC236}">
                <a16:creationId xmlns:a16="http://schemas.microsoft.com/office/drawing/2014/main" id="{390F180B-8D91-8B67-65C1-D31CA48002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9" y="6405456"/>
            <a:ext cx="5124875" cy="107723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B160CC1-C532-FC64-CF24-FBC6F71CD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247" y="342901"/>
            <a:ext cx="5124451" cy="68262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9DC91D18-D941-B968-8B2A-E296B55FD2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3" y="1032609"/>
            <a:ext cx="5124451" cy="33899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B9F2A843-E47E-7C1D-C8AB-5E24DBAC316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9" y="1719646"/>
            <a:ext cx="5124452" cy="4449380"/>
          </a:xfrm>
        </p:spPr>
        <p:txBody>
          <a:bodyPr anchor="t"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A5D73F9-1845-9066-F594-D54B404C10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04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&amp; Picture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97FBCB4-2AC0-192D-7144-A7BE8A053CE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177088" y="1556763"/>
            <a:ext cx="3805237" cy="3744475"/>
          </a:xfrm>
          <a:prstGeom prst="roundRect">
            <a:avLst>
              <a:gd name="adj" fmla="val 869"/>
            </a:avLst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Please use Veeam approved images</a:t>
            </a:r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3B21599D-5CF1-B6C2-D0C7-91432748B476}"/>
              </a:ext>
            </a:extLst>
          </p:cNvPr>
          <p:cNvSpPr/>
          <p:nvPr userDrawn="1"/>
        </p:nvSpPr>
        <p:spPr>
          <a:xfrm>
            <a:off x="6857009" y="1213654"/>
            <a:ext cx="422320" cy="422319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sz="1351" b="0" i="0" u="none" strike="noStrike" kern="0" cap="none" spc="0" normalizeH="0" baseline="0" noProof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68ECF173-E18B-1953-ACA9-0490C3A096A0}"/>
              </a:ext>
            </a:extLst>
          </p:cNvPr>
          <p:cNvSpPr/>
          <p:nvPr userDrawn="1"/>
        </p:nvSpPr>
        <p:spPr>
          <a:xfrm rot="10800000">
            <a:off x="10871208" y="5200105"/>
            <a:ext cx="422320" cy="422319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sz="1351" b="0" i="0" u="none" strike="noStrike" kern="0" cap="none" spc="0" normalizeH="0" baseline="0" noProof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3" name="Footer Placeholder 66">
            <a:extLst>
              <a:ext uri="{FF2B5EF4-FFF2-40B4-BE49-F238E27FC236}">
                <a16:creationId xmlns:a16="http://schemas.microsoft.com/office/drawing/2014/main" id="{07F7C4CB-3D01-47C2-FC3C-7701C53417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3712A25C-AB6D-81A9-BBF7-68C895E83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4" y="342901"/>
            <a:ext cx="5721351" cy="682625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FA89F9B7-AE4B-C7FE-569A-F8DCD63515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80" y="1032609"/>
            <a:ext cx="5712883" cy="338993"/>
          </a:xfrm>
        </p:spPr>
        <p:txBody>
          <a:bodyPr anchor="t"/>
          <a:lstStyle>
            <a:lvl1pPr marL="0" indent="0" algn="l">
              <a:buNone/>
              <a:defRPr sz="2100">
                <a:solidFill>
                  <a:schemeClr val="tx1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0802ECFE-2E8E-5C84-DEFB-1B038B1E07D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1719646"/>
            <a:ext cx="5712883" cy="4449380"/>
          </a:xfrm>
        </p:spPr>
        <p:txBody>
          <a:bodyPr anchor="t"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850215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3 Left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92301F5-B69E-0D3C-D5CC-BB2804BD19A5}"/>
              </a:ext>
            </a:extLst>
          </p:cNvPr>
          <p:cNvSpPr/>
          <p:nvPr/>
        </p:nvSpPr>
        <p:spPr>
          <a:xfrm>
            <a:off x="1" y="0"/>
            <a:ext cx="367937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sz="1351" dirty="0">
              <a:solidFill>
                <a:schemeClr val="bg1"/>
              </a:solidFill>
              <a:latin typeface="ES Build" pitchFamily="50" charset="0"/>
              <a:cs typeface="Microsoft Sans Serif" panose="020B0604020202020204" pitchFamily="34" charset="0"/>
            </a:endParaRPr>
          </a:p>
        </p:txBody>
      </p:sp>
      <p:sp>
        <p:nvSpPr>
          <p:cNvPr id="4" name="Footer Placeholder 66">
            <a:extLst>
              <a:ext uri="{FF2B5EF4-FFF2-40B4-BE49-F238E27FC236}">
                <a16:creationId xmlns:a16="http://schemas.microsoft.com/office/drawing/2014/main" id="{8D4A966B-B53C-F2FC-D0C5-9BA62824DD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05301" y="6405456"/>
            <a:ext cx="6438900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01E4FAE-DFE1-398C-FA0F-A0388EBC4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2" y="1719264"/>
            <a:ext cx="2859087" cy="2134979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B668BEB9-9234-7E67-DA77-389713DE99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2" y="3997589"/>
            <a:ext cx="2859087" cy="628841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accent2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8789FD9D-6C75-950D-5E12-9EAC4570C8D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05300" y="682626"/>
            <a:ext cx="7391400" cy="5489607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0FF3B821-C1A6-2271-E3E1-099796B307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C66DF71-054C-5BA0-B7F5-C1AF6620EFC7}"/>
              </a:ext>
            </a:extLst>
          </p:cNvPr>
          <p:cNvSpPr txBox="1"/>
          <p:nvPr userDrawn="1"/>
        </p:nvSpPr>
        <p:spPr>
          <a:xfrm>
            <a:off x="4301339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tx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2854235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3 Left Stack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92301F5-B69E-0D3C-D5CC-BB2804BD19A5}"/>
              </a:ext>
            </a:extLst>
          </p:cNvPr>
          <p:cNvSpPr/>
          <p:nvPr/>
        </p:nvSpPr>
        <p:spPr>
          <a:xfrm>
            <a:off x="1" y="0"/>
            <a:ext cx="367937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sz="1351" dirty="0">
              <a:solidFill>
                <a:schemeClr val="bg1"/>
              </a:solidFill>
              <a:latin typeface="ES Build" pitchFamily="50" charset="0"/>
              <a:cs typeface="Microsoft Sans Serif" panose="020B0604020202020204" pitchFamily="34" charset="0"/>
            </a:endParaRPr>
          </a:p>
        </p:txBody>
      </p:sp>
      <p:sp>
        <p:nvSpPr>
          <p:cNvPr id="4" name="Footer Placeholder 66">
            <a:extLst>
              <a:ext uri="{FF2B5EF4-FFF2-40B4-BE49-F238E27FC236}">
                <a16:creationId xmlns:a16="http://schemas.microsoft.com/office/drawing/2014/main" id="{5A937196-A9E2-700D-0EF2-E8B6E1F366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05301" y="6405456"/>
            <a:ext cx="6438900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BCBD4-DA05-4F0F-6763-A747F0C03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2" y="1719264"/>
            <a:ext cx="2859087" cy="2134979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D57F8780-D8D3-B2FE-FCC9-87A2007A93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2" y="3997589"/>
            <a:ext cx="2859087" cy="628841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accent2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9F0DE43A-B43F-04DF-5809-BD4DF20EF55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05300" y="682627"/>
            <a:ext cx="7391400" cy="377190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EF926072-FA82-9BDD-9A63-4F6798DC9F6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315631" y="4797426"/>
            <a:ext cx="7391400" cy="1377949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88A2565B-B998-5BF9-DC86-72456ED8ED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9AF60B4-CC56-BD9A-1302-702EEC8C61AB}"/>
              </a:ext>
            </a:extLst>
          </p:cNvPr>
          <p:cNvSpPr txBox="1"/>
          <p:nvPr userDrawn="1"/>
        </p:nvSpPr>
        <p:spPr>
          <a:xfrm>
            <a:off x="4301339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tx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29709334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3 Left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56B29AAB-9836-4222-2373-744FDA40340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05302" y="682626"/>
            <a:ext cx="2263775" cy="5486399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8">
            <a:extLst>
              <a:ext uri="{FF2B5EF4-FFF2-40B4-BE49-F238E27FC236}">
                <a16:creationId xmlns:a16="http://schemas.microsoft.com/office/drawing/2014/main" id="{A4DE8E80-1063-4890-3D52-F10E95DE840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52897" y="690565"/>
            <a:ext cx="4954135" cy="5486399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2301F5-B69E-0D3C-D5CC-BB2804BD19A5}"/>
              </a:ext>
            </a:extLst>
          </p:cNvPr>
          <p:cNvSpPr/>
          <p:nvPr/>
        </p:nvSpPr>
        <p:spPr>
          <a:xfrm>
            <a:off x="1" y="0"/>
            <a:ext cx="367937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sz="1351" dirty="0">
              <a:solidFill>
                <a:schemeClr val="bg1"/>
              </a:solidFill>
              <a:latin typeface="ES Build" pitchFamily="50" charset="0"/>
              <a:cs typeface="Microsoft Sans Serif" panose="020B0604020202020204" pitchFamily="34" charset="0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6D7EDEC-72BB-0FBE-E163-12DA39051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2" y="1719264"/>
            <a:ext cx="2859087" cy="2134979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A2F6A416-87B9-D95B-4D6C-EC86BD6B64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2" y="3997589"/>
            <a:ext cx="2859087" cy="628841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accent2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66">
            <a:extLst>
              <a:ext uri="{FF2B5EF4-FFF2-40B4-BE49-F238E27FC236}">
                <a16:creationId xmlns:a16="http://schemas.microsoft.com/office/drawing/2014/main" id="{0D705D89-7F64-DEBF-AD72-C0380014CD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05301" y="6405456"/>
            <a:ext cx="6438900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DDD8AC79-0A9C-4390-C9DE-85891A71D5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2F24600-DD81-1C90-6E3F-FD1DE119855D}"/>
              </a:ext>
            </a:extLst>
          </p:cNvPr>
          <p:cNvSpPr txBox="1"/>
          <p:nvPr userDrawn="1"/>
        </p:nvSpPr>
        <p:spPr>
          <a:xfrm>
            <a:off x="4301339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tx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1272214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CC4EA630-F31C-B26E-C41D-1AE51E2F93D3}"/>
              </a:ext>
            </a:extLst>
          </p:cNvPr>
          <p:cNvSpPr/>
          <p:nvPr userDrawn="1"/>
        </p:nvSpPr>
        <p:spPr>
          <a:xfrm>
            <a:off x="0" y="-18997"/>
            <a:ext cx="12192000" cy="5865319"/>
          </a:xfrm>
          <a:custGeom>
            <a:avLst/>
            <a:gdLst>
              <a:gd name="connsiteX0" fmla="*/ 0 w 12192000"/>
              <a:gd name="connsiteY0" fmla="*/ 0 h 5865318"/>
              <a:gd name="connsiteX1" fmla="*/ 797535 w 12192000"/>
              <a:gd name="connsiteY1" fmla="*/ 0 h 5865318"/>
              <a:gd name="connsiteX2" fmla="*/ 5613390 w 12192000"/>
              <a:gd name="connsiteY2" fmla="*/ 4815480 h 5865318"/>
              <a:gd name="connsiteX3" fmla="*/ 6578610 w 12192000"/>
              <a:gd name="connsiteY3" fmla="*/ 4815480 h 5865318"/>
              <a:gd name="connsiteX4" fmla="*/ 11261178 w 12192000"/>
              <a:gd name="connsiteY4" fmla="*/ 133278 h 5865318"/>
              <a:gd name="connsiteX5" fmla="*/ 11394466 w 12192000"/>
              <a:gd name="connsiteY5" fmla="*/ 0 h 5865318"/>
              <a:gd name="connsiteX6" fmla="*/ 12192000 w 12192000"/>
              <a:gd name="connsiteY6" fmla="*/ 0 h 5865318"/>
              <a:gd name="connsiteX7" fmla="*/ 12192000 w 12192000"/>
              <a:gd name="connsiteY7" fmla="*/ 4291292 h 5865318"/>
              <a:gd name="connsiteX8" fmla="*/ 12130037 w 12192000"/>
              <a:gd name="connsiteY8" fmla="*/ 4353124 h 5865318"/>
              <a:gd name="connsiteX9" fmla="*/ 11617391 w 12192000"/>
              <a:gd name="connsiteY9" fmla="*/ 4864691 h 5865318"/>
              <a:gd name="connsiteX10" fmla="*/ 9228878 w 12192000"/>
              <a:gd name="connsiteY10" fmla="*/ 5865318 h 5865318"/>
              <a:gd name="connsiteX11" fmla="*/ 2979482 w 12192000"/>
              <a:gd name="connsiteY11" fmla="*/ 5865318 h 5865318"/>
              <a:gd name="connsiteX12" fmla="*/ 574609 w 12192000"/>
              <a:gd name="connsiteY12" fmla="*/ 4864691 h 5865318"/>
              <a:gd name="connsiteX13" fmla="*/ 263974 w 12192000"/>
              <a:gd name="connsiteY13" fmla="*/ 4554710 h 5865318"/>
              <a:gd name="connsiteX14" fmla="*/ 0 w 12192000"/>
              <a:gd name="connsiteY14" fmla="*/ 4291292 h 586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5865318">
                <a:moveTo>
                  <a:pt x="0" y="0"/>
                </a:moveTo>
                <a:lnTo>
                  <a:pt x="797535" y="0"/>
                </a:lnTo>
                <a:lnTo>
                  <a:pt x="5613390" y="4815480"/>
                </a:lnTo>
                <a:cubicBezTo>
                  <a:pt x="5875144" y="5094344"/>
                  <a:pt x="6316856" y="5094344"/>
                  <a:pt x="6578610" y="4815480"/>
                </a:cubicBezTo>
                <a:cubicBezTo>
                  <a:pt x="8984505" y="2409773"/>
                  <a:pt x="10413006" y="981384"/>
                  <a:pt x="11261178" y="133278"/>
                </a:cubicBezTo>
                <a:lnTo>
                  <a:pt x="11394466" y="0"/>
                </a:lnTo>
                <a:lnTo>
                  <a:pt x="12192000" y="0"/>
                </a:lnTo>
                <a:lnTo>
                  <a:pt x="12192000" y="4291292"/>
                </a:lnTo>
                <a:lnTo>
                  <a:pt x="12130037" y="4353124"/>
                </a:lnTo>
                <a:cubicBezTo>
                  <a:pt x="11617391" y="4864691"/>
                  <a:pt x="11617391" y="4864691"/>
                  <a:pt x="11617391" y="4864691"/>
                </a:cubicBezTo>
                <a:cubicBezTo>
                  <a:pt x="10979364" y="5504436"/>
                  <a:pt x="10112301" y="5865318"/>
                  <a:pt x="9228878" y="5865318"/>
                </a:cubicBezTo>
                <a:cubicBezTo>
                  <a:pt x="2979482" y="5865318"/>
                  <a:pt x="2979482" y="5865318"/>
                  <a:pt x="2979482" y="5865318"/>
                </a:cubicBezTo>
                <a:cubicBezTo>
                  <a:pt x="2079699" y="5865318"/>
                  <a:pt x="1212636" y="5504436"/>
                  <a:pt x="574609" y="4864691"/>
                </a:cubicBezTo>
                <a:cubicBezTo>
                  <a:pt x="467760" y="4758067"/>
                  <a:pt x="364250" y="4654775"/>
                  <a:pt x="263974" y="4554710"/>
                </a:cubicBezTo>
                <a:lnTo>
                  <a:pt x="0" y="4291292"/>
                </a:lnTo>
                <a:close/>
              </a:path>
            </a:pathLst>
          </a:custGeom>
          <a:gradFill flip="none" rotWithShape="1">
            <a:gsLst>
              <a:gs pos="56000">
                <a:srgbClr val="00D05D">
                  <a:lumMod val="60000"/>
                  <a:lumOff val="40000"/>
                  <a:alpha val="10000"/>
                </a:srgbClr>
              </a:gs>
              <a:gs pos="100000">
                <a:srgbClr val="00D05D">
                  <a:lumMod val="60000"/>
                  <a:lumOff val="40000"/>
                  <a:alpha val="55000"/>
                </a:srgb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351" b="0" i="0" u="none" strike="noStrike" kern="0" cap="none" spc="0" normalizeH="0" baseline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F1D8952-650E-FCC9-997E-3A45D31DB050}"/>
              </a:ext>
            </a:extLst>
          </p:cNvPr>
          <p:cNvSpPr txBox="1"/>
          <p:nvPr userDrawn="1"/>
        </p:nvSpPr>
        <p:spPr>
          <a:xfrm>
            <a:off x="849313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EC76A7-AD61-1F31-12DA-2F0AF35204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3751" y="1731963"/>
            <a:ext cx="10536764" cy="258129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lang="en-US" sz="8900" b="0" i="0" kern="1200" spc="-151" baseline="0" dirty="0">
                <a:solidFill>
                  <a:schemeClr val="bg1"/>
                </a:solidFill>
                <a:latin typeface="+mj-lt"/>
                <a:ea typeface="ES Build Full Bauhaus Medium" pitchFamily="2" charset="77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D7ED63-192E-AD70-106B-34D12CFD83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3751" y="4316416"/>
            <a:ext cx="10536764" cy="487705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DE62981-55B2-D1B3-4E77-C2E401687E48}"/>
              </a:ext>
            </a:extLst>
          </p:cNvPr>
          <p:cNvCxnSpPr>
            <a:cxnSpLocks/>
          </p:cNvCxnSpPr>
          <p:nvPr userDrawn="1"/>
        </p:nvCxnSpPr>
        <p:spPr>
          <a:xfrm>
            <a:off x="782566" y="6167439"/>
            <a:ext cx="10547951" cy="0"/>
          </a:xfrm>
          <a:prstGeom prst="line">
            <a:avLst/>
          </a:prstGeom>
          <a:ln w="19050" cap="sq">
            <a:solidFill>
              <a:schemeClr val="bg1"/>
            </a:solidFill>
            <a:miter lim="800000"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66C89820-68E4-13E6-36C1-76C99A622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3753" y="1528837"/>
            <a:ext cx="3276599" cy="274955"/>
          </a:xfrm>
        </p:spPr>
        <p:txBody>
          <a:bodyPr>
            <a:noAutofit/>
          </a:bodyPr>
          <a:lstStyle>
            <a:lvl1pPr marL="0" indent="0">
              <a:buNone/>
              <a:defRPr sz="1600" b="0" spc="0" baseline="0">
                <a:solidFill>
                  <a:schemeClr val="bg1"/>
                </a:solidFill>
                <a:latin typeface="ES Build Medium" pitchFamily="2" charset="0"/>
                <a:ea typeface="ES Build Medium" pitchFamily="2" charset="0"/>
              </a:defRPr>
            </a:lvl1pPr>
            <a:lvl2pPr>
              <a:defRPr b="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7DF93FEB-2D6E-BC57-26D9-C0E21C0DBD0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66494" y="5140383"/>
            <a:ext cx="2893401" cy="682511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2400">
                <a:solidFill>
                  <a:schemeClr val="bg1"/>
                </a:solidFill>
              </a:defRPr>
            </a:lvl1pPr>
            <a:lvl2pPr marL="0" indent="0">
              <a:lnSpc>
                <a:spcPct val="80000"/>
              </a:lnSpc>
              <a:buNone/>
              <a:defRPr sz="1600" b="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Speaker name</a:t>
            </a:r>
            <a:endParaRPr lang="en-US" dirty="0"/>
          </a:p>
          <a:p>
            <a:pPr lvl="1"/>
            <a:r>
              <a:rPr lang="en-US"/>
              <a:t>Title</a:t>
            </a:r>
            <a:endParaRPr lang="en-US" dirty="0"/>
          </a:p>
        </p:txBody>
      </p:sp>
      <p:sp>
        <p:nvSpPr>
          <p:cNvPr id="13" name="Picture Placeholder 22">
            <a:extLst>
              <a:ext uri="{FF2B5EF4-FFF2-40B4-BE49-F238E27FC236}">
                <a16:creationId xmlns:a16="http://schemas.microsoft.com/office/drawing/2014/main" id="{E6A728EB-893B-DE52-377E-964155369A6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2098" y="5081589"/>
            <a:ext cx="800100" cy="800100"/>
          </a:xfrm>
          <a:prstGeom prst="ellipse">
            <a:avLst/>
          </a:prstGeo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D866FC15-0D38-9F8E-5850-22204F57511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595" y="5130801"/>
            <a:ext cx="2871027" cy="701675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2400">
                <a:solidFill>
                  <a:schemeClr val="bg1"/>
                </a:solidFill>
              </a:defRPr>
            </a:lvl1pPr>
            <a:lvl2pPr marL="0" indent="0">
              <a:lnSpc>
                <a:spcPct val="80000"/>
              </a:lnSpc>
              <a:buNone/>
              <a:defRPr sz="1600" b="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Speaker name</a:t>
            </a:r>
            <a:endParaRPr lang="en-US" dirty="0"/>
          </a:p>
          <a:p>
            <a:pPr lvl="1"/>
            <a:r>
              <a:rPr lang="en-US"/>
              <a:t>Title</a:t>
            </a:r>
            <a:endParaRPr lang="en-US" dirty="0"/>
          </a:p>
        </p:txBody>
      </p:sp>
      <p:sp>
        <p:nvSpPr>
          <p:cNvPr id="23" name="Picture Placeholder 26">
            <a:extLst>
              <a:ext uri="{FF2B5EF4-FFF2-40B4-BE49-F238E27FC236}">
                <a16:creationId xmlns:a16="http://schemas.microsoft.com/office/drawing/2014/main" id="{17909600-7227-FBD4-F764-D1AA648844D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67365" y="5081589"/>
            <a:ext cx="800100" cy="800100"/>
          </a:xfrm>
          <a:prstGeom prst="ellipse">
            <a:avLst/>
          </a:prstGeo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B0F75CE-F411-43FD-4514-8E7058E3314D}"/>
              </a:ext>
            </a:extLst>
          </p:cNvPr>
          <p:cNvGrpSpPr/>
          <p:nvPr userDrawn="1"/>
        </p:nvGrpSpPr>
        <p:grpSpPr>
          <a:xfrm>
            <a:off x="782097" y="694484"/>
            <a:ext cx="1346160" cy="412987"/>
            <a:chOff x="2406776" y="-1036657"/>
            <a:chExt cx="1346160" cy="412987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8AA8DAD1-8F8B-A00C-7324-565A4A6A5F4C}"/>
                </a:ext>
              </a:extLst>
            </p:cNvPr>
            <p:cNvSpPr/>
            <p:nvPr/>
          </p:nvSpPr>
          <p:spPr>
            <a:xfrm>
              <a:off x="2406776" y="-1036657"/>
              <a:ext cx="1346160" cy="412672"/>
            </a:xfrm>
            <a:custGeom>
              <a:avLst/>
              <a:gdLst>
                <a:gd name="connsiteX0" fmla="*/ 113980 w 1346160"/>
                <a:gd name="connsiteY0" fmla="*/ 0 h 412672"/>
                <a:gd name="connsiteX1" fmla="*/ 81943 w 1346160"/>
                <a:gd name="connsiteY1" fmla="*/ 13537 h 412672"/>
                <a:gd name="connsiteX2" fmla="*/ 13268 w 1346160"/>
                <a:gd name="connsiteY2" fmla="*/ 83602 h 412672"/>
                <a:gd name="connsiteX3" fmla="*/ 0 w 1346160"/>
                <a:gd name="connsiteY3" fmla="*/ 116287 h 412672"/>
                <a:gd name="connsiteX4" fmla="*/ 0 w 1346160"/>
                <a:gd name="connsiteY4" fmla="*/ 412672 h 412672"/>
                <a:gd name="connsiteX5" fmla="*/ 1232900 w 1346160"/>
                <a:gd name="connsiteY5" fmla="*/ 411939 h 412672"/>
                <a:gd name="connsiteX6" fmla="*/ 1264936 w 1346160"/>
                <a:gd name="connsiteY6" fmla="*/ 398402 h 412672"/>
                <a:gd name="connsiteX7" fmla="*/ 1332848 w 1346160"/>
                <a:gd name="connsiteY7" fmla="*/ 329116 h 412672"/>
                <a:gd name="connsiteX8" fmla="*/ 1346116 w 1346160"/>
                <a:gd name="connsiteY8" fmla="*/ 296431 h 412672"/>
                <a:gd name="connsiteX9" fmla="*/ 1346161 w 1346160"/>
                <a:gd name="connsiteY9" fmla="*/ 0 h 412672"/>
                <a:gd name="connsiteX10" fmla="*/ 113980 w 1346160"/>
                <a:gd name="connsiteY10" fmla="*/ 0 h 41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6160" h="412672">
                  <a:moveTo>
                    <a:pt x="113980" y="0"/>
                  </a:moveTo>
                  <a:cubicBezTo>
                    <a:pt x="101969" y="0"/>
                    <a:pt x="90430" y="4879"/>
                    <a:pt x="81943" y="13537"/>
                  </a:cubicBezTo>
                  <a:lnTo>
                    <a:pt x="13268" y="83602"/>
                  </a:lnTo>
                  <a:cubicBezTo>
                    <a:pt x="4782" y="92260"/>
                    <a:pt x="0" y="104033"/>
                    <a:pt x="0" y="116287"/>
                  </a:cubicBezTo>
                  <a:lnTo>
                    <a:pt x="0" y="412672"/>
                  </a:lnTo>
                  <a:lnTo>
                    <a:pt x="1232900" y="411939"/>
                  </a:lnTo>
                  <a:cubicBezTo>
                    <a:pt x="1244910" y="411939"/>
                    <a:pt x="1256450" y="407060"/>
                    <a:pt x="1264936" y="398402"/>
                  </a:cubicBezTo>
                  <a:lnTo>
                    <a:pt x="1332848" y="329116"/>
                  </a:lnTo>
                  <a:cubicBezTo>
                    <a:pt x="1341334" y="320458"/>
                    <a:pt x="1346116" y="308685"/>
                    <a:pt x="1346116" y="296431"/>
                  </a:cubicBezTo>
                  <a:lnTo>
                    <a:pt x="1346161" y="0"/>
                  </a:lnTo>
                  <a:lnTo>
                    <a:pt x="113980" y="0"/>
                  </a:lnTo>
                  <a:close/>
                </a:path>
              </a:pathLst>
            </a:custGeom>
            <a:solidFill>
              <a:srgbClr val="00D15F"/>
            </a:solidFill>
            <a:ln w="2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 sz="1351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B18CC6F-916A-3DAA-07DB-8CDD2C341DD7}"/>
                </a:ext>
              </a:extLst>
            </p:cNvPr>
            <p:cNvSpPr/>
            <p:nvPr/>
          </p:nvSpPr>
          <p:spPr>
            <a:xfrm>
              <a:off x="2407135" y="-1036657"/>
              <a:ext cx="1009744" cy="412987"/>
            </a:xfrm>
            <a:custGeom>
              <a:avLst/>
              <a:gdLst>
                <a:gd name="connsiteX0" fmla="*/ 0 w 1009744"/>
                <a:gd name="connsiteY0" fmla="*/ 156393 h 412987"/>
                <a:gd name="connsiteX1" fmla="*/ 0 w 1009744"/>
                <a:gd name="connsiteY1" fmla="*/ 412695 h 412987"/>
                <a:gd name="connsiteX2" fmla="*/ 450756 w 1009744"/>
                <a:gd name="connsiteY2" fmla="*/ 412695 h 412987"/>
                <a:gd name="connsiteX3" fmla="*/ 541634 w 1009744"/>
                <a:gd name="connsiteY3" fmla="*/ 406121 h 412987"/>
                <a:gd name="connsiteX4" fmla="*/ 712570 w 1009744"/>
                <a:gd name="connsiteY4" fmla="*/ 302593 h 412987"/>
                <a:gd name="connsiteX5" fmla="*/ 1009744 w 1009744"/>
                <a:gd name="connsiteY5" fmla="*/ 0 h 412987"/>
                <a:gd name="connsiteX6" fmla="*/ 559931 w 1009744"/>
                <a:gd name="connsiteY6" fmla="*/ 46 h 412987"/>
                <a:gd name="connsiteX7" fmla="*/ 250073 w 1009744"/>
                <a:gd name="connsiteY7" fmla="*/ 314892 h 412987"/>
                <a:gd name="connsiteX8" fmla="*/ 205846 w 1009744"/>
                <a:gd name="connsiteY8" fmla="*/ 337545 h 412987"/>
                <a:gd name="connsiteX9" fmla="*/ 165997 w 1009744"/>
                <a:gd name="connsiteY9" fmla="*/ 323963 h 412987"/>
                <a:gd name="connsiteX10" fmla="*/ 0 w 1009744"/>
                <a:gd name="connsiteY10" fmla="*/ 156393 h 41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9744" h="412987">
                  <a:moveTo>
                    <a:pt x="0" y="156393"/>
                  </a:moveTo>
                  <a:lnTo>
                    <a:pt x="0" y="412695"/>
                  </a:lnTo>
                  <a:lnTo>
                    <a:pt x="450756" y="412695"/>
                  </a:lnTo>
                  <a:cubicBezTo>
                    <a:pt x="450756" y="412695"/>
                    <a:pt x="501875" y="415100"/>
                    <a:pt x="541634" y="406121"/>
                  </a:cubicBezTo>
                  <a:cubicBezTo>
                    <a:pt x="614687" y="389630"/>
                    <a:pt x="658196" y="358067"/>
                    <a:pt x="712570" y="302593"/>
                  </a:cubicBezTo>
                  <a:cubicBezTo>
                    <a:pt x="804302" y="208959"/>
                    <a:pt x="1009744" y="0"/>
                    <a:pt x="1009744" y="0"/>
                  </a:cubicBezTo>
                  <a:lnTo>
                    <a:pt x="559931" y="46"/>
                  </a:lnTo>
                  <a:lnTo>
                    <a:pt x="250073" y="314892"/>
                  </a:lnTo>
                  <a:cubicBezTo>
                    <a:pt x="250073" y="314892"/>
                    <a:pt x="231439" y="337820"/>
                    <a:pt x="205846" y="337545"/>
                  </a:cubicBezTo>
                  <a:cubicBezTo>
                    <a:pt x="178053" y="337224"/>
                    <a:pt x="165997" y="323963"/>
                    <a:pt x="165997" y="323963"/>
                  </a:cubicBezTo>
                  <a:lnTo>
                    <a:pt x="0" y="156393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  <a:ln w="2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 sz="1351"/>
            </a:p>
          </p:txBody>
        </p:sp>
        <p:grpSp>
          <p:nvGrpSpPr>
            <p:cNvPr id="11" name="Graphic 1">
              <a:extLst>
                <a:ext uri="{FF2B5EF4-FFF2-40B4-BE49-F238E27FC236}">
                  <a16:creationId xmlns:a16="http://schemas.microsoft.com/office/drawing/2014/main" id="{A4D383A0-F130-5298-0ECB-6C1DF0ECBC92}"/>
                </a:ext>
              </a:extLst>
            </p:cNvPr>
            <p:cNvGrpSpPr/>
            <p:nvPr/>
          </p:nvGrpSpPr>
          <p:grpSpPr>
            <a:xfrm>
              <a:off x="2502616" y="-933884"/>
              <a:ext cx="1130526" cy="206622"/>
              <a:chOff x="2502616" y="-933884"/>
              <a:chExt cx="1130526" cy="206622"/>
            </a:xfrm>
            <a:solidFill>
              <a:srgbClr val="FFFFFF"/>
            </a:solidFill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987C23C5-5EBC-4508-919F-F338C8F60CEF}"/>
                  </a:ext>
                </a:extLst>
              </p:cNvPr>
              <p:cNvSpPr/>
              <p:nvPr/>
            </p:nvSpPr>
            <p:spPr>
              <a:xfrm>
                <a:off x="2502616" y="-929578"/>
                <a:ext cx="221224" cy="198147"/>
              </a:xfrm>
              <a:custGeom>
                <a:avLst/>
                <a:gdLst>
                  <a:gd name="connsiteX0" fmla="*/ 93011 w 221224"/>
                  <a:gd name="connsiteY0" fmla="*/ 198148 h 198147"/>
                  <a:gd name="connsiteX1" fmla="*/ 0 w 221224"/>
                  <a:gd name="connsiteY1" fmla="*/ 0 h 198147"/>
                  <a:gd name="connsiteX2" fmla="*/ 41915 w 221224"/>
                  <a:gd name="connsiteY2" fmla="*/ 0 h 198147"/>
                  <a:gd name="connsiteX3" fmla="*/ 110006 w 221224"/>
                  <a:gd name="connsiteY3" fmla="*/ 149017 h 198147"/>
                  <a:gd name="connsiteX4" fmla="*/ 110814 w 221224"/>
                  <a:gd name="connsiteY4" fmla="*/ 149017 h 198147"/>
                  <a:gd name="connsiteX5" fmla="*/ 178906 w 221224"/>
                  <a:gd name="connsiteY5" fmla="*/ 0 h 198147"/>
                  <a:gd name="connsiteX6" fmla="*/ 221225 w 221224"/>
                  <a:gd name="connsiteY6" fmla="*/ 0 h 198147"/>
                  <a:gd name="connsiteX7" fmla="*/ 128213 w 221224"/>
                  <a:gd name="connsiteY7" fmla="*/ 198148 h 198147"/>
                  <a:gd name="connsiteX8" fmla="*/ 92966 w 221224"/>
                  <a:gd name="connsiteY8" fmla="*/ 198148 h 19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1224" h="198147">
                    <a:moveTo>
                      <a:pt x="93011" y="198148"/>
                    </a:moveTo>
                    <a:lnTo>
                      <a:pt x="0" y="0"/>
                    </a:lnTo>
                    <a:lnTo>
                      <a:pt x="41915" y="0"/>
                    </a:lnTo>
                    <a:cubicBezTo>
                      <a:pt x="41915" y="0"/>
                      <a:pt x="108390" y="141848"/>
                      <a:pt x="110006" y="149017"/>
                    </a:cubicBezTo>
                    <a:lnTo>
                      <a:pt x="110814" y="149017"/>
                    </a:lnTo>
                    <a:cubicBezTo>
                      <a:pt x="112476" y="141825"/>
                      <a:pt x="178906" y="0"/>
                      <a:pt x="178906" y="0"/>
                    </a:cubicBezTo>
                    <a:lnTo>
                      <a:pt x="221225" y="0"/>
                    </a:lnTo>
                    <a:lnTo>
                      <a:pt x="128213" y="198148"/>
                    </a:lnTo>
                    <a:lnTo>
                      <a:pt x="92966" y="198148"/>
                    </a:ln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 sz="1351"/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057F6CEC-C01A-C2A5-0E3E-31751929C996}"/>
                  </a:ext>
                </a:extLst>
              </p:cNvPr>
              <p:cNvSpPr/>
              <p:nvPr/>
            </p:nvSpPr>
            <p:spPr>
              <a:xfrm>
                <a:off x="2713962" y="-933884"/>
                <a:ext cx="190894" cy="206599"/>
              </a:xfrm>
              <a:custGeom>
                <a:avLst/>
                <a:gdLst>
                  <a:gd name="connsiteX0" fmla="*/ 190041 w 190894"/>
                  <a:gd name="connsiteY0" fmla="*/ 118577 h 206599"/>
                  <a:gd name="connsiteX1" fmla="*/ 39423 w 190894"/>
                  <a:gd name="connsiteY1" fmla="*/ 118577 h 206599"/>
                  <a:gd name="connsiteX2" fmla="*/ 97950 w 190894"/>
                  <a:gd name="connsiteY2" fmla="*/ 171051 h 206599"/>
                  <a:gd name="connsiteX3" fmla="*/ 146914 w 190894"/>
                  <a:gd name="connsiteY3" fmla="*/ 143108 h 206599"/>
                  <a:gd name="connsiteX4" fmla="*/ 185910 w 190894"/>
                  <a:gd name="connsiteY4" fmla="*/ 143108 h 206599"/>
                  <a:gd name="connsiteX5" fmla="*/ 97928 w 190894"/>
                  <a:gd name="connsiteY5" fmla="*/ 206599 h 206599"/>
                  <a:gd name="connsiteX6" fmla="*/ 0 w 190894"/>
                  <a:gd name="connsiteY6" fmla="*/ 103300 h 206599"/>
                  <a:gd name="connsiteX7" fmla="*/ 97928 w 190894"/>
                  <a:gd name="connsiteY7" fmla="*/ 0 h 206599"/>
                  <a:gd name="connsiteX8" fmla="*/ 190894 w 190894"/>
                  <a:gd name="connsiteY8" fmla="*/ 103300 h 206599"/>
                  <a:gd name="connsiteX9" fmla="*/ 190086 w 190894"/>
                  <a:gd name="connsiteY9" fmla="*/ 118577 h 206599"/>
                  <a:gd name="connsiteX10" fmla="*/ 39827 w 190894"/>
                  <a:gd name="connsiteY10" fmla="*/ 86396 h 206599"/>
                  <a:gd name="connsiteX11" fmla="*/ 151472 w 190894"/>
                  <a:gd name="connsiteY11" fmla="*/ 86396 h 206599"/>
                  <a:gd name="connsiteX12" fmla="*/ 97950 w 190894"/>
                  <a:gd name="connsiteY12" fmla="*/ 35617 h 206599"/>
                  <a:gd name="connsiteX13" fmla="*/ 39827 w 190894"/>
                  <a:gd name="connsiteY13" fmla="*/ 86396 h 20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0894" h="206599">
                    <a:moveTo>
                      <a:pt x="190041" y="118577"/>
                    </a:moveTo>
                    <a:lnTo>
                      <a:pt x="39423" y="118577"/>
                    </a:lnTo>
                    <a:cubicBezTo>
                      <a:pt x="44833" y="150758"/>
                      <a:pt x="68024" y="171051"/>
                      <a:pt x="97950" y="171051"/>
                    </a:cubicBezTo>
                    <a:cubicBezTo>
                      <a:pt x="122444" y="171051"/>
                      <a:pt x="138608" y="161294"/>
                      <a:pt x="146914" y="143108"/>
                    </a:cubicBezTo>
                    <a:lnTo>
                      <a:pt x="185910" y="143108"/>
                    </a:lnTo>
                    <a:cubicBezTo>
                      <a:pt x="174259" y="180763"/>
                      <a:pt x="140696" y="206599"/>
                      <a:pt x="97928" y="206599"/>
                    </a:cubicBezTo>
                    <a:cubicBezTo>
                      <a:pt x="41488" y="206599"/>
                      <a:pt x="0" y="164707"/>
                      <a:pt x="0" y="103300"/>
                    </a:cubicBezTo>
                    <a:cubicBezTo>
                      <a:pt x="0" y="41892"/>
                      <a:pt x="40657" y="0"/>
                      <a:pt x="97928" y="0"/>
                    </a:cubicBezTo>
                    <a:cubicBezTo>
                      <a:pt x="148957" y="0"/>
                      <a:pt x="190894" y="44481"/>
                      <a:pt x="190894" y="103300"/>
                    </a:cubicBezTo>
                    <a:cubicBezTo>
                      <a:pt x="190894" y="109232"/>
                      <a:pt x="190894" y="112645"/>
                      <a:pt x="190086" y="118577"/>
                    </a:cubicBezTo>
                    <a:close/>
                    <a:moveTo>
                      <a:pt x="39827" y="86396"/>
                    </a:moveTo>
                    <a:lnTo>
                      <a:pt x="151472" y="86396"/>
                    </a:lnTo>
                    <a:cubicBezTo>
                      <a:pt x="148980" y="59277"/>
                      <a:pt x="127428" y="35617"/>
                      <a:pt x="97950" y="35617"/>
                    </a:cubicBezTo>
                    <a:cubicBezTo>
                      <a:pt x="68024" y="35571"/>
                      <a:pt x="45596" y="55498"/>
                      <a:pt x="39827" y="863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 sz="1351"/>
              </a:p>
            </p:txBody>
          </p:sp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27220F57-B985-9DED-7865-33AAC72009A6}"/>
                  </a:ext>
                </a:extLst>
              </p:cNvPr>
              <p:cNvSpPr/>
              <p:nvPr/>
            </p:nvSpPr>
            <p:spPr>
              <a:xfrm>
                <a:off x="2920572" y="-933884"/>
                <a:ext cx="190894" cy="206599"/>
              </a:xfrm>
              <a:custGeom>
                <a:avLst/>
                <a:gdLst>
                  <a:gd name="connsiteX0" fmla="*/ 190041 w 190894"/>
                  <a:gd name="connsiteY0" fmla="*/ 118577 h 206599"/>
                  <a:gd name="connsiteX1" fmla="*/ 39423 w 190894"/>
                  <a:gd name="connsiteY1" fmla="*/ 118577 h 206599"/>
                  <a:gd name="connsiteX2" fmla="*/ 97950 w 190894"/>
                  <a:gd name="connsiteY2" fmla="*/ 171051 h 206599"/>
                  <a:gd name="connsiteX3" fmla="*/ 146914 w 190894"/>
                  <a:gd name="connsiteY3" fmla="*/ 143108 h 206599"/>
                  <a:gd name="connsiteX4" fmla="*/ 185910 w 190894"/>
                  <a:gd name="connsiteY4" fmla="*/ 143108 h 206599"/>
                  <a:gd name="connsiteX5" fmla="*/ 97928 w 190894"/>
                  <a:gd name="connsiteY5" fmla="*/ 206599 h 206599"/>
                  <a:gd name="connsiteX6" fmla="*/ 0 w 190894"/>
                  <a:gd name="connsiteY6" fmla="*/ 103300 h 206599"/>
                  <a:gd name="connsiteX7" fmla="*/ 97928 w 190894"/>
                  <a:gd name="connsiteY7" fmla="*/ 0 h 206599"/>
                  <a:gd name="connsiteX8" fmla="*/ 190894 w 190894"/>
                  <a:gd name="connsiteY8" fmla="*/ 103300 h 206599"/>
                  <a:gd name="connsiteX9" fmla="*/ 190086 w 190894"/>
                  <a:gd name="connsiteY9" fmla="*/ 118577 h 206599"/>
                  <a:gd name="connsiteX10" fmla="*/ 39827 w 190894"/>
                  <a:gd name="connsiteY10" fmla="*/ 86396 h 206599"/>
                  <a:gd name="connsiteX11" fmla="*/ 151472 w 190894"/>
                  <a:gd name="connsiteY11" fmla="*/ 86396 h 206599"/>
                  <a:gd name="connsiteX12" fmla="*/ 97950 w 190894"/>
                  <a:gd name="connsiteY12" fmla="*/ 35617 h 206599"/>
                  <a:gd name="connsiteX13" fmla="*/ 39827 w 190894"/>
                  <a:gd name="connsiteY13" fmla="*/ 86396 h 20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0894" h="206599">
                    <a:moveTo>
                      <a:pt x="190041" y="118577"/>
                    </a:moveTo>
                    <a:lnTo>
                      <a:pt x="39423" y="118577"/>
                    </a:lnTo>
                    <a:cubicBezTo>
                      <a:pt x="44833" y="150758"/>
                      <a:pt x="68024" y="171051"/>
                      <a:pt x="97950" y="171051"/>
                    </a:cubicBezTo>
                    <a:cubicBezTo>
                      <a:pt x="122444" y="171051"/>
                      <a:pt x="138608" y="161294"/>
                      <a:pt x="146914" y="143108"/>
                    </a:cubicBezTo>
                    <a:lnTo>
                      <a:pt x="185910" y="143108"/>
                    </a:lnTo>
                    <a:cubicBezTo>
                      <a:pt x="174259" y="180763"/>
                      <a:pt x="140696" y="206599"/>
                      <a:pt x="97928" y="206599"/>
                    </a:cubicBezTo>
                    <a:cubicBezTo>
                      <a:pt x="41488" y="206599"/>
                      <a:pt x="0" y="164707"/>
                      <a:pt x="0" y="103300"/>
                    </a:cubicBezTo>
                    <a:cubicBezTo>
                      <a:pt x="0" y="41892"/>
                      <a:pt x="40657" y="0"/>
                      <a:pt x="97928" y="0"/>
                    </a:cubicBezTo>
                    <a:cubicBezTo>
                      <a:pt x="148957" y="0"/>
                      <a:pt x="190894" y="44481"/>
                      <a:pt x="190894" y="103300"/>
                    </a:cubicBezTo>
                    <a:cubicBezTo>
                      <a:pt x="190894" y="109232"/>
                      <a:pt x="190894" y="112645"/>
                      <a:pt x="190086" y="118577"/>
                    </a:cubicBezTo>
                    <a:close/>
                    <a:moveTo>
                      <a:pt x="39827" y="86396"/>
                    </a:moveTo>
                    <a:lnTo>
                      <a:pt x="151472" y="86396"/>
                    </a:lnTo>
                    <a:cubicBezTo>
                      <a:pt x="148980" y="59277"/>
                      <a:pt x="127428" y="35617"/>
                      <a:pt x="97950" y="35617"/>
                    </a:cubicBezTo>
                    <a:cubicBezTo>
                      <a:pt x="68024" y="35571"/>
                      <a:pt x="45641" y="55498"/>
                      <a:pt x="39827" y="863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 sz="1351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808B1ED8-0937-6496-A699-D28057EED77B}"/>
                  </a:ext>
                </a:extLst>
              </p:cNvPr>
              <p:cNvSpPr/>
              <p:nvPr/>
            </p:nvSpPr>
            <p:spPr>
              <a:xfrm>
                <a:off x="3126777" y="-933861"/>
                <a:ext cx="195070" cy="206599"/>
              </a:xfrm>
              <a:custGeom>
                <a:avLst/>
                <a:gdLst>
                  <a:gd name="connsiteX0" fmla="*/ 195070 w 195070"/>
                  <a:gd name="connsiteY0" fmla="*/ 103300 h 206599"/>
                  <a:gd name="connsiteX1" fmla="*/ 195070 w 195070"/>
                  <a:gd name="connsiteY1" fmla="*/ 202362 h 206599"/>
                  <a:gd name="connsiteX2" fmla="*/ 161462 w 195070"/>
                  <a:gd name="connsiteY2" fmla="*/ 202362 h 206599"/>
                  <a:gd name="connsiteX3" fmla="*/ 158117 w 195070"/>
                  <a:gd name="connsiteY3" fmla="*/ 171464 h 206599"/>
                  <a:gd name="connsiteX4" fmla="*/ 93371 w 195070"/>
                  <a:gd name="connsiteY4" fmla="*/ 206599 h 206599"/>
                  <a:gd name="connsiteX5" fmla="*/ 0 w 195070"/>
                  <a:gd name="connsiteY5" fmla="*/ 103300 h 206599"/>
                  <a:gd name="connsiteX6" fmla="*/ 98332 w 195070"/>
                  <a:gd name="connsiteY6" fmla="*/ 0 h 206599"/>
                  <a:gd name="connsiteX7" fmla="*/ 195070 w 195070"/>
                  <a:gd name="connsiteY7" fmla="*/ 103300 h 206599"/>
                  <a:gd name="connsiteX8" fmla="*/ 156860 w 195070"/>
                  <a:gd name="connsiteY8" fmla="*/ 103300 h 206599"/>
                  <a:gd name="connsiteX9" fmla="*/ 98332 w 195070"/>
                  <a:gd name="connsiteY9" fmla="*/ 35571 h 206599"/>
                  <a:gd name="connsiteX10" fmla="*/ 38188 w 195070"/>
                  <a:gd name="connsiteY10" fmla="*/ 103300 h 206599"/>
                  <a:gd name="connsiteX11" fmla="*/ 98332 w 195070"/>
                  <a:gd name="connsiteY11" fmla="*/ 171029 h 206599"/>
                  <a:gd name="connsiteX12" fmla="*/ 156860 w 195070"/>
                  <a:gd name="connsiteY12" fmla="*/ 103300 h 20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5070" h="206599">
                    <a:moveTo>
                      <a:pt x="195070" y="103300"/>
                    </a:moveTo>
                    <a:lnTo>
                      <a:pt x="195070" y="202362"/>
                    </a:lnTo>
                    <a:lnTo>
                      <a:pt x="161462" y="202362"/>
                    </a:lnTo>
                    <a:lnTo>
                      <a:pt x="158117" y="171464"/>
                    </a:lnTo>
                    <a:cubicBezTo>
                      <a:pt x="143188" y="194345"/>
                      <a:pt x="117056" y="206599"/>
                      <a:pt x="93371" y="206599"/>
                    </a:cubicBezTo>
                    <a:cubicBezTo>
                      <a:pt x="40253" y="206599"/>
                      <a:pt x="0" y="163424"/>
                      <a:pt x="0" y="103300"/>
                    </a:cubicBezTo>
                    <a:cubicBezTo>
                      <a:pt x="0" y="43175"/>
                      <a:pt x="43149" y="0"/>
                      <a:pt x="98332" y="0"/>
                    </a:cubicBezTo>
                    <a:cubicBezTo>
                      <a:pt x="149002" y="0"/>
                      <a:pt x="195070" y="37243"/>
                      <a:pt x="195070" y="103300"/>
                    </a:cubicBezTo>
                    <a:close/>
                    <a:moveTo>
                      <a:pt x="156860" y="103300"/>
                    </a:moveTo>
                    <a:cubicBezTo>
                      <a:pt x="156860" y="59712"/>
                      <a:pt x="128662" y="35571"/>
                      <a:pt x="98332" y="35571"/>
                    </a:cubicBezTo>
                    <a:cubicBezTo>
                      <a:pt x="65128" y="35571"/>
                      <a:pt x="38188" y="62690"/>
                      <a:pt x="38188" y="103300"/>
                    </a:cubicBezTo>
                    <a:cubicBezTo>
                      <a:pt x="38188" y="143910"/>
                      <a:pt x="63108" y="171029"/>
                      <a:pt x="98332" y="171029"/>
                    </a:cubicBezTo>
                    <a:cubicBezTo>
                      <a:pt x="128258" y="171029"/>
                      <a:pt x="156860" y="145604"/>
                      <a:pt x="156860" y="1033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 sz="1351"/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A62C1CD1-312A-8536-4052-BF0B5856F244}"/>
                  </a:ext>
                </a:extLst>
              </p:cNvPr>
              <p:cNvSpPr/>
              <p:nvPr/>
            </p:nvSpPr>
            <p:spPr>
              <a:xfrm>
                <a:off x="3347575" y="-933792"/>
                <a:ext cx="285566" cy="202728"/>
              </a:xfrm>
              <a:custGeom>
                <a:avLst/>
                <a:gdLst>
                  <a:gd name="connsiteX0" fmla="*/ 0 w 285566"/>
                  <a:gd name="connsiteY0" fmla="*/ 202316 h 202728"/>
                  <a:gd name="connsiteX1" fmla="*/ 0 w 285566"/>
                  <a:gd name="connsiteY1" fmla="*/ 85068 h 202728"/>
                  <a:gd name="connsiteX2" fmla="*/ 79698 w 285566"/>
                  <a:gd name="connsiteY2" fmla="*/ 0 h 202728"/>
                  <a:gd name="connsiteX3" fmla="*/ 142379 w 285566"/>
                  <a:gd name="connsiteY3" fmla="*/ 36006 h 202728"/>
                  <a:gd name="connsiteX4" fmla="*/ 143188 w 285566"/>
                  <a:gd name="connsiteY4" fmla="*/ 36006 h 202728"/>
                  <a:gd name="connsiteX5" fmla="*/ 205869 w 285566"/>
                  <a:gd name="connsiteY5" fmla="*/ 0 h 202728"/>
                  <a:gd name="connsiteX6" fmla="*/ 285567 w 285566"/>
                  <a:gd name="connsiteY6" fmla="*/ 85068 h 202728"/>
                  <a:gd name="connsiteX7" fmla="*/ 285567 w 285566"/>
                  <a:gd name="connsiteY7" fmla="*/ 202316 h 202728"/>
                  <a:gd name="connsiteX8" fmla="*/ 247402 w 285566"/>
                  <a:gd name="connsiteY8" fmla="*/ 202316 h 202728"/>
                  <a:gd name="connsiteX9" fmla="*/ 247402 w 285566"/>
                  <a:gd name="connsiteY9" fmla="*/ 87999 h 202728"/>
                  <a:gd name="connsiteX10" fmla="*/ 204679 w 285566"/>
                  <a:gd name="connsiteY10" fmla="*/ 36350 h 202728"/>
                  <a:gd name="connsiteX11" fmla="*/ 161956 w 285566"/>
                  <a:gd name="connsiteY11" fmla="*/ 88824 h 202728"/>
                  <a:gd name="connsiteX12" fmla="*/ 161956 w 285566"/>
                  <a:gd name="connsiteY12" fmla="*/ 202729 h 202728"/>
                  <a:gd name="connsiteX13" fmla="*/ 123791 w 285566"/>
                  <a:gd name="connsiteY13" fmla="*/ 202729 h 202728"/>
                  <a:gd name="connsiteX14" fmla="*/ 123791 w 285566"/>
                  <a:gd name="connsiteY14" fmla="*/ 88824 h 202728"/>
                  <a:gd name="connsiteX15" fmla="*/ 81068 w 285566"/>
                  <a:gd name="connsiteY15" fmla="*/ 36350 h 202728"/>
                  <a:gd name="connsiteX16" fmla="*/ 38345 w 285566"/>
                  <a:gd name="connsiteY16" fmla="*/ 87999 h 202728"/>
                  <a:gd name="connsiteX17" fmla="*/ 38345 w 285566"/>
                  <a:gd name="connsiteY17" fmla="*/ 202316 h 202728"/>
                  <a:gd name="connsiteX18" fmla="*/ 90 w 285566"/>
                  <a:gd name="connsiteY18" fmla="*/ 202316 h 202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5566" h="202728">
                    <a:moveTo>
                      <a:pt x="0" y="202316"/>
                    </a:moveTo>
                    <a:lnTo>
                      <a:pt x="0" y="85068"/>
                    </a:lnTo>
                    <a:cubicBezTo>
                      <a:pt x="0" y="35525"/>
                      <a:pt x="31138" y="0"/>
                      <a:pt x="79698" y="0"/>
                    </a:cubicBezTo>
                    <a:cubicBezTo>
                      <a:pt x="118694" y="0"/>
                      <a:pt x="139438" y="26661"/>
                      <a:pt x="142379" y="36006"/>
                    </a:cubicBezTo>
                    <a:lnTo>
                      <a:pt x="143188" y="36006"/>
                    </a:lnTo>
                    <a:cubicBezTo>
                      <a:pt x="146084" y="26707"/>
                      <a:pt x="166828" y="0"/>
                      <a:pt x="205869" y="0"/>
                    </a:cubicBezTo>
                    <a:cubicBezTo>
                      <a:pt x="254428" y="0"/>
                      <a:pt x="285567" y="35548"/>
                      <a:pt x="285567" y="85068"/>
                    </a:cubicBezTo>
                    <a:lnTo>
                      <a:pt x="285567" y="202316"/>
                    </a:lnTo>
                    <a:lnTo>
                      <a:pt x="247402" y="202316"/>
                    </a:lnTo>
                    <a:lnTo>
                      <a:pt x="247402" y="87999"/>
                    </a:lnTo>
                    <a:cubicBezTo>
                      <a:pt x="247402" y="55818"/>
                      <a:pt x="233280" y="36350"/>
                      <a:pt x="204679" y="36350"/>
                    </a:cubicBezTo>
                    <a:cubicBezTo>
                      <a:pt x="176077" y="36350"/>
                      <a:pt x="161956" y="55818"/>
                      <a:pt x="161956" y="88824"/>
                    </a:cubicBezTo>
                    <a:lnTo>
                      <a:pt x="161956" y="202729"/>
                    </a:lnTo>
                    <a:lnTo>
                      <a:pt x="123791" y="202729"/>
                    </a:lnTo>
                    <a:lnTo>
                      <a:pt x="123791" y="88824"/>
                    </a:lnTo>
                    <a:cubicBezTo>
                      <a:pt x="123791" y="55818"/>
                      <a:pt x="109669" y="36350"/>
                      <a:pt x="81068" y="36350"/>
                    </a:cubicBezTo>
                    <a:cubicBezTo>
                      <a:pt x="52466" y="36350"/>
                      <a:pt x="38345" y="55818"/>
                      <a:pt x="38345" y="87999"/>
                    </a:cubicBezTo>
                    <a:lnTo>
                      <a:pt x="38345" y="202316"/>
                    </a:lnTo>
                    <a:lnTo>
                      <a:pt x="90" y="202316"/>
                    </a:ln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 sz="1351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763520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005AEFFA-08BB-E35F-660C-22FD398AD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81" y="1032609"/>
            <a:ext cx="11194511" cy="338993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86E2E2E-C03C-BAE4-D818-84982363E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42901"/>
            <a:ext cx="11202987" cy="6826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66">
            <a:extLst>
              <a:ext uri="{FF2B5EF4-FFF2-40B4-BE49-F238E27FC236}">
                <a16:creationId xmlns:a16="http://schemas.microsoft.com/office/drawing/2014/main" id="{897E5D5F-07B8-45D8-5BF7-ABED590AC8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0237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ed Light BG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3934089E-3F37-432B-5F96-E3C7EE3558D0}"/>
              </a:ext>
            </a:extLst>
          </p:cNvPr>
          <p:cNvSpPr/>
          <p:nvPr userDrawn="1"/>
        </p:nvSpPr>
        <p:spPr>
          <a:xfrm>
            <a:off x="0" y="73039"/>
            <a:ext cx="12180888" cy="6780200"/>
          </a:xfrm>
          <a:custGeom>
            <a:avLst/>
            <a:gdLst>
              <a:gd name="connsiteX0" fmla="*/ 12180888 w 12180888"/>
              <a:gd name="connsiteY0" fmla="*/ 0 h 6780200"/>
              <a:gd name="connsiteX1" fmla="*/ 12180888 w 12180888"/>
              <a:gd name="connsiteY1" fmla="*/ 6780200 h 6780200"/>
              <a:gd name="connsiteX2" fmla="*/ 0 w 12180888"/>
              <a:gd name="connsiteY2" fmla="*/ 6780200 h 6780200"/>
              <a:gd name="connsiteX3" fmla="*/ 0 w 12180888"/>
              <a:gd name="connsiteY3" fmla="*/ 913172 h 6780200"/>
              <a:gd name="connsiteX4" fmla="*/ 4896612 w 12180888"/>
              <a:gd name="connsiteY4" fmla="*/ 5800623 h 6780200"/>
              <a:gd name="connsiteX5" fmla="*/ 6368038 w 12180888"/>
              <a:gd name="connsiteY5" fmla="*/ 5801957 h 678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0888" h="6780200">
                <a:moveTo>
                  <a:pt x="12180888" y="0"/>
                </a:moveTo>
                <a:lnTo>
                  <a:pt x="12180888" y="6780200"/>
                </a:lnTo>
                <a:lnTo>
                  <a:pt x="0" y="6780200"/>
                </a:lnTo>
                <a:lnTo>
                  <a:pt x="0" y="913172"/>
                </a:lnTo>
                <a:lnTo>
                  <a:pt x="4896612" y="5800623"/>
                </a:lnTo>
                <a:cubicBezTo>
                  <a:pt x="5301953" y="6205964"/>
                  <a:pt x="5961172" y="6208822"/>
                  <a:pt x="6368038" y="5801957"/>
                </a:cubicBezTo>
                <a:close/>
              </a:path>
            </a:pathLst>
          </a:custGeom>
          <a:solidFill>
            <a:schemeClr val="bg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8188C5-E269-6440-3BAF-60AEC0EAC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42901"/>
            <a:ext cx="11202987" cy="682625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480EAA3-4A10-6A44-58FD-5AD16C4E8E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81" y="1032609"/>
            <a:ext cx="11194511" cy="338993"/>
          </a:xfrm>
        </p:spPr>
        <p:txBody>
          <a:bodyPr anchor="t"/>
          <a:lstStyle>
            <a:lvl1pPr marL="0" indent="0" algn="l"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66">
            <a:extLst>
              <a:ext uri="{FF2B5EF4-FFF2-40B4-BE49-F238E27FC236}">
                <a16:creationId xmlns:a16="http://schemas.microsoft.com/office/drawing/2014/main" id="{60104A99-EBAE-0AF7-F817-DFD9D9CD5A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7AA303B-0A0D-3603-3CA8-7CEEFD2914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  <p:sp>
        <p:nvSpPr>
          <p:cNvPr id="2" name="Content Placeholder 18">
            <a:extLst>
              <a:ext uri="{FF2B5EF4-FFF2-40B4-BE49-F238E27FC236}">
                <a16:creationId xmlns:a16="http://schemas.microsoft.com/office/drawing/2014/main" id="{5F6748E9-1AFB-5E11-0462-5E4B1ADA7D3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1719646"/>
            <a:ext cx="11203413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78815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-sid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5802B3E-289D-CCB0-BB8B-D925127F9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89" y="2397126"/>
            <a:ext cx="2861099" cy="147146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9C3108B2-8239-05B8-EDEE-89015A2070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3" y="3997589"/>
            <a:ext cx="2860675" cy="628841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66">
            <a:extLst>
              <a:ext uri="{FF2B5EF4-FFF2-40B4-BE49-F238E27FC236}">
                <a16:creationId xmlns:a16="http://schemas.microsoft.com/office/drawing/2014/main" id="{C37F5F0E-9CD6-659E-AF61-24CDC2660E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4856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66">
            <a:extLst>
              <a:ext uri="{FF2B5EF4-FFF2-40B4-BE49-F238E27FC236}">
                <a16:creationId xmlns:a16="http://schemas.microsoft.com/office/drawing/2014/main" id="{64591DC0-9950-9377-9402-A5524E298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2889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5DB76-3583-76FE-C21C-C259AAE77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06131"/>
            <a:ext cx="11202987" cy="165100"/>
          </a:xfrm>
          <a:prstGeom prst="rect">
            <a:avLst/>
          </a:prstGeom>
        </p:spPr>
        <p:txBody>
          <a:bodyPr anchor="t"/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​"/>
              <a:tabLst/>
              <a:defRPr lang="en-US" sz="1200" b="0" i="0" kern="1200" cap="all" baseline="0" dirty="0">
                <a:solidFill>
                  <a:schemeClr val="accent2"/>
                </a:solidFill>
                <a:latin typeface="+mn-lt"/>
                <a:ea typeface="ES Build" pitchFamily="2" charset="77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D483895-7F93-D609-F151-0BDE90B0F0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97578E6-6029-1118-F8FB-B0AD6C1DEB9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89800" y="687510"/>
            <a:ext cx="1313600" cy="1023815"/>
          </a:xfrm>
        </p:spPr>
        <p:txBody>
          <a:bodyPr/>
          <a:lstStyle>
            <a:lvl1pPr algn="ctr">
              <a:defRPr sz="1400"/>
            </a:lvl1pPr>
          </a:lstStyle>
          <a:p>
            <a:r>
              <a:rPr lang="en-US" dirty="0"/>
              <a:t>Place logo here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920AA78-CB6C-6F4F-DA6D-4B8F340EF867}"/>
              </a:ext>
            </a:extLst>
          </p:cNvPr>
          <p:cNvCxnSpPr>
            <a:cxnSpLocks/>
          </p:cNvCxnSpPr>
          <p:nvPr userDrawn="1"/>
        </p:nvCxnSpPr>
        <p:spPr>
          <a:xfrm>
            <a:off x="2058805" y="687511"/>
            <a:ext cx="0" cy="1023815"/>
          </a:xfrm>
          <a:prstGeom prst="line">
            <a:avLst/>
          </a:prstGeom>
          <a:noFill/>
          <a:ln w="12700" cap="rnd" cmpd="sng" algn="ctr">
            <a:solidFill>
              <a:srgbClr val="E7E6E6"/>
            </a:solidFill>
            <a:prstDash val="solid"/>
            <a:round/>
            <a:headEnd type="none" w="med" len="sm"/>
            <a:tailEnd type="none" w="sm" len="sm"/>
          </a:ln>
          <a:effectLst/>
        </p:spPr>
      </p:cxn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08F1375A-46CF-A757-66AB-FDEDFE1337B9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8478841" y="682627"/>
            <a:ext cx="3217859" cy="3418543"/>
          </a:xfrm>
          <a:custGeom>
            <a:avLst/>
            <a:gdLst>
              <a:gd name="connsiteX0" fmla="*/ 0 w 3242129"/>
              <a:gd name="connsiteY0" fmla="*/ 0 h 3444327"/>
              <a:gd name="connsiteX1" fmla="*/ 89749 w 3242129"/>
              <a:gd name="connsiteY1" fmla="*/ 0 h 3444327"/>
              <a:gd name="connsiteX2" fmla="*/ 708910 w 3242129"/>
              <a:gd name="connsiteY2" fmla="*/ 0 h 3444327"/>
              <a:gd name="connsiteX3" fmla="*/ 2888023 w 3242129"/>
              <a:gd name="connsiteY3" fmla="*/ 0 h 3444327"/>
              <a:gd name="connsiteX4" fmla="*/ 3016536 w 3242129"/>
              <a:gd name="connsiteY4" fmla="*/ 53430 h 3444327"/>
              <a:gd name="connsiteX5" fmla="*/ 3188699 w 3242129"/>
              <a:gd name="connsiteY5" fmla="*/ 225594 h 3444327"/>
              <a:gd name="connsiteX6" fmla="*/ 3242129 w 3242129"/>
              <a:gd name="connsiteY6" fmla="*/ 354106 h 3444327"/>
              <a:gd name="connsiteX7" fmla="*/ 3242129 w 3242129"/>
              <a:gd name="connsiteY7" fmla="*/ 2885928 h 3444327"/>
              <a:gd name="connsiteX8" fmla="*/ 3242129 w 3242129"/>
              <a:gd name="connsiteY8" fmla="*/ 3354577 h 3444327"/>
              <a:gd name="connsiteX9" fmla="*/ 3242129 w 3242129"/>
              <a:gd name="connsiteY9" fmla="*/ 3444327 h 3444327"/>
              <a:gd name="connsiteX10" fmla="*/ 3152380 w 3242129"/>
              <a:gd name="connsiteY10" fmla="*/ 3444327 h 3444327"/>
              <a:gd name="connsiteX11" fmla="*/ 2533219 w 3242129"/>
              <a:gd name="connsiteY11" fmla="*/ 3444327 h 3444327"/>
              <a:gd name="connsiteX12" fmla="*/ 354106 w 3242129"/>
              <a:gd name="connsiteY12" fmla="*/ 3444327 h 3444327"/>
              <a:gd name="connsiteX13" fmla="*/ 225594 w 3242129"/>
              <a:gd name="connsiteY13" fmla="*/ 3390896 h 3444327"/>
              <a:gd name="connsiteX14" fmla="*/ 53430 w 3242129"/>
              <a:gd name="connsiteY14" fmla="*/ 3218732 h 3444327"/>
              <a:gd name="connsiteX15" fmla="*/ 0 w 3242129"/>
              <a:gd name="connsiteY15" fmla="*/ 3090220 h 3444327"/>
              <a:gd name="connsiteX16" fmla="*/ 0 w 3242129"/>
              <a:gd name="connsiteY16" fmla="*/ 558398 h 3444327"/>
              <a:gd name="connsiteX17" fmla="*/ 0 w 3242129"/>
              <a:gd name="connsiteY17" fmla="*/ 89749 h 3444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242129" h="3444327">
                <a:moveTo>
                  <a:pt x="0" y="0"/>
                </a:moveTo>
                <a:lnTo>
                  <a:pt x="89749" y="0"/>
                </a:lnTo>
                <a:lnTo>
                  <a:pt x="708910" y="0"/>
                </a:lnTo>
                <a:lnTo>
                  <a:pt x="2888023" y="0"/>
                </a:lnTo>
                <a:cubicBezTo>
                  <a:pt x="2936216" y="0"/>
                  <a:pt x="2982312" y="19207"/>
                  <a:pt x="3016536" y="53430"/>
                </a:cubicBezTo>
                <a:cubicBezTo>
                  <a:pt x="3078346" y="115242"/>
                  <a:pt x="3126888" y="163783"/>
                  <a:pt x="3188699" y="225594"/>
                </a:cubicBezTo>
                <a:cubicBezTo>
                  <a:pt x="3222922" y="259468"/>
                  <a:pt x="3242129" y="305914"/>
                  <a:pt x="3242129" y="354106"/>
                </a:cubicBezTo>
                <a:lnTo>
                  <a:pt x="3242129" y="2885928"/>
                </a:lnTo>
                <a:lnTo>
                  <a:pt x="3242129" y="3354577"/>
                </a:lnTo>
                <a:lnTo>
                  <a:pt x="3242129" y="3444327"/>
                </a:lnTo>
                <a:lnTo>
                  <a:pt x="3152380" y="3444327"/>
                </a:lnTo>
                <a:lnTo>
                  <a:pt x="2533219" y="3444327"/>
                </a:lnTo>
                <a:lnTo>
                  <a:pt x="354106" y="3444327"/>
                </a:lnTo>
                <a:cubicBezTo>
                  <a:pt x="305914" y="3444327"/>
                  <a:pt x="259817" y="3425120"/>
                  <a:pt x="225594" y="3390896"/>
                </a:cubicBezTo>
                <a:cubicBezTo>
                  <a:pt x="163783" y="3329085"/>
                  <a:pt x="115242" y="3280543"/>
                  <a:pt x="53430" y="3218732"/>
                </a:cubicBezTo>
                <a:cubicBezTo>
                  <a:pt x="19207" y="3184858"/>
                  <a:pt x="0" y="3138412"/>
                  <a:pt x="0" y="3090220"/>
                </a:cubicBezTo>
                <a:lnTo>
                  <a:pt x="0" y="558398"/>
                </a:lnTo>
                <a:lnTo>
                  <a:pt x="0" y="8974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algn="ctr">
              <a:defRPr sz="1400"/>
            </a:lvl1pPr>
          </a:lstStyle>
          <a:p>
            <a:r>
              <a:rPr lang="en-US" dirty="0"/>
              <a:t>Please use Veeam approved images</a:t>
            </a:r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6AE8CF52-B763-1B63-535D-583AAAF9381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314212" y="808249"/>
            <a:ext cx="5809027" cy="747931"/>
          </a:xfrm>
        </p:spPr>
        <p:txBody>
          <a:bodyPr anchor="ctr"/>
          <a:lstStyle>
            <a:lvl1pPr marL="0" indent="0" algn="l">
              <a:buNone/>
              <a:defRPr kumimoji="0" lang="en-US" sz="2100" b="0" i="0" u="none" strike="noStrike" kern="0" cap="none" spc="0" normalizeH="0" baseline="0" dirty="0">
                <a:ln>
                  <a:noFill/>
                </a:ln>
                <a:solidFill>
                  <a:srgbClr val="8D70F3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case study title 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7AA290A0-7732-7405-4696-069B12A00E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1492" y="1862714"/>
            <a:ext cx="7771747" cy="2591812"/>
          </a:xfrm>
        </p:spPr>
        <p:txBody>
          <a:bodyPr/>
          <a:lstStyle>
            <a:lvl1pPr marL="146300" indent="-146300">
              <a:spcAft>
                <a:spcPts val="1200"/>
              </a:spcAft>
              <a:buFont typeface="ES Build Neutral" pitchFamily="50" charset="0"/>
              <a:buChar char="“"/>
              <a:defRPr sz="3400">
                <a:latin typeface="ES Build "/>
              </a:defRPr>
            </a:lvl1pPr>
            <a:lvl2pPr marL="344479" indent="-182875">
              <a:buFont typeface="Microsoft Sans Serif" panose="020B0604020202020204" pitchFamily="34" charset="0"/>
              <a:buChar char="—"/>
              <a:defRPr lang="en-US" sz="1600" b="0" i="0" kern="1200" dirty="0">
                <a:solidFill>
                  <a:schemeClr val="accent4"/>
                </a:solidFill>
                <a:latin typeface="+mn-lt"/>
                <a:ea typeface="ES Build" pitchFamily="2" charset="77"/>
                <a:cs typeface="+mn-cs"/>
              </a:defRPr>
            </a:lvl2pPr>
            <a:lvl3pPr marL="344479" indent="-182875">
              <a:defRPr/>
            </a:lvl3pPr>
            <a:lvl4pPr marL="344479" indent="-182875">
              <a:defRPr/>
            </a:lvl4pPr>
            <a:lvl5pPr marL="344479" indent="-182875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344479" lvl="1" indent="-182875" algn="l" defTabSz="914377" rtl="0" eaLnBrk="1" latinLnBrk="0" hangingPunct="1">
              <a:lnSpc>
                <a:spcPct val="96000"/>
              </a:lnSpc>
              <a:spcBef>
                <a:spcPts val="300"/>
              </a:spcBef>
              <a:spcAft>
                <a:spcPts val="151"/>
              </a:spcAft>
              <a:buClrTx/>
              <a:buFont typeface="Microsoft Sans Serif" panose="020B0604020202020204" pitchFamily="34" charset="0"/>
              <a:buChar char="—"/>
              <a:tabLst/>
            </a:pPr>
            <a:r>
              <a:rPr lang="en-US" dirty="0"/>
              <a:t>Third level</a:t>
            </a:r>
          </a:p>
          <a:p>
            <a:pPr marL="344479" lvl="1" indent="-182875" algn="l" defTabSz="914377" rtl="0" eaLnBrk="1" latinLnBrk="0" hangingPunct="1">
              <a:lnSpc>
                <a:spcPct val="96000"/>
              </a:lnSpc>
              <a:spcBef>
                <a:spcPts val="300"/>
              </a:spcBef>
              <a:spcAft>
                <a:spcPts val="151"/>
              </a:spcAft>
              <a:buClrTx/>
              <a:buFont typeface="Microsoft Sans Serif" panose="020B0604020202020204" pitchFamily="34" charset="0"/>
              <a:buChar char="—"/>
              <a:tabLst/>
            </a:pPr>
            <a:r>
              <a:rPr lang="en-US" dirty="0"/>
              <a:t>Fourth level</a:t>
            </a:r>
          </a:p>
          <a:p>
            <a:pPr marL="344479" lvl="1" indent="-182875" algn="l" defTabSz="914377" rtl="0" eaLnBrk="1" latinLnBrk="0" hangingPunct="1">
              <a:lnSpc>
                <a:spcPct val="96000"/>
              </a:lnSpc>
              <a:spcBef>
                <a:spcPts val="300"/>
              </a:spcBef>
              <a:spcAft>
                <a:spcPts val="151"/>
              </a:spcAft>
              <a:buClrTx/>
              <a:buFont typeface="Microsoft Sans Serif" panose="020B0604020202020204" pitchFamily="34" charset="0"/>
              <a:buChar char="—"/>
              <a:tabLst/>
            </a:pPr>
            <a:r>
              <a:rPr lang="en-US" dirty="0"/>
              <a:t>Fifth level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AFC5A06-EA2E-CCCE-6E41-52D578F53290}"/>
              </a:ext>
            </a:extLst>
          </p:cNvPr>
          <p:cNvCxnSpPr>
            <a:cxnSpLocks/>
          </p:cNvCxnSpPr>
          <p:nvPr userDrawn="1"/>
        </p:nvCxnSpPr>
        <p:spPr>
          <a:xfrm>
            <a:off x="4305300" y="4637315"/>
            <a:ext cx="0" cy="1529443"/>
          </a:xfrm>
          <a:prstGeom prst="line">
            <a:avLst/>
          </a:prstGeom>
          <a:noFill/>
          <a:ln w="12700" cap="rnd" cmpd="sng" algn="ctr">
            <a:solidFill>
              <a:srgbClr val="E7E6E6"/>
            </a:solidFill>
            <a:prstDash val="solid"/>
            <a:round/>
            <a:headEnd type="none" w="med" len="sm"/>
            <a:tailEnd type="none" w="sm" len="sm"/>
          </a:ln>
          <a:effectLst/>
        </p:spPr>
      </p:cxnSp>
      <p:sp>
        <p:nvSpPr>
          <p:cNvPr id="42" name="Content Placeholder 40">
            <a:extLst>
              <a:ext uri="{FF2B5EF4-FFF2-40B4-BE49-F238E27FC236}">
                <a16:creationId xmlns:a16="http://schemas.microsoft.com/office/drawing/2014/main" id="{FF2532BF-4680-53D7-A2A5-5AE22750B87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6834" y="4553116"/>
            <a:ext cx="3570335" cy="1615909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accent2"/>
                </a:solidFill>
                <a:latin typeface="+mj-lt"/>
              </a:defRPr>
            </a:lvl1pPr>
            <a:lvl2pPr marL="0" indent="0">
              <a:lnSpc>
                <a:spcPct val="110000"/>
              </a:lnSpc>
              <a:buFont typeface="Calibri" panose="020F0502020204030204" pitchFamily="34" charset="0"/>
              <a:buChar char="​"/>
              <a:defRPr sz="1600"/>
            </a:lvl2pPr>
            <a:lvl3pPr marL="173732" indent="-173732">
              <a:lnSpc>
                <a:spcPct val="110000"/>
              </a:lnSpc>
              <a:defRPr sz="1200"/>
            </a:lvl3pPr>
            <a:lvl4pPr marL="173732" indent="-173732">
              <a:lnSpc>
                <a:spcPct val="110000"/>
              </a:lnSpc>
              <a:defRPr sz="1200"/>
            </a:lvl4pPr>
            <a:lvl5pPr marL="173732" indent="-173732">
              <a:lnSpc>
                <a:spcPct val="11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8" name="Content Placeholder 40">
            <a:extLst>
              <a:ext uri="{FF2B5EF4-FFF2-40B4-BE49-F238E27FC236}">
                <a16:creationId xmlns:a16="http://schemas.microsoft.com/office/drawing/2014/main" id="{2092FE40-83A8-3C3F-87F7-C1D5BE8568F7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531235" y="4553116"/>
            <a:ext cx="3464940" cy="1615909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accent2"/>
                </a:solidFill>
                <a:latin typeface="ES Build "/>
              </a:defRPr>
            </a:lvl1pPr>
            <a:lvl2pPr marL="0" indent="0">
              <a:lnSpc>
                <a:spcPct val="110000"/>
              </a:lnSpc>
              <a:buFont typeface="Calibri" panose="020F0502020204030204" pitchFamily="34" charset="0"/>
              <a:buChar char="​"/>
              <a:defRPr sz="1600"/>
            </a:lvl2pPr>
            <a:lvl3pPr marL="173732" indent="-173732">
              <a:lnSpc>
                <a:spcPct val="110000"/>
              </a:lnSpc>
              <a:defRPr sz="1200"/>
            </a:lvl3pPr>
            <a:lvl4pPr marL="173732" indent="-173732">
              <a:lnSpc>
                <a:spcPct val="110000"/>
              </a:lnSpc>
              <a:defRPr sz="1200"/>
            </a:lvl4pPr>
            <a:lvl5pPr marL="173732" indent="-173732">
              <a:lnSpc>
                <a:spcPct val="11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9" name="Content Placeholder 40">
            <a:extLst>
              <a:ext uri="{FF2B5EF4-FFF2-40B4-BE49-F238E27FC236}">
                <a16:creationId xmlns:a16="http://schemas.microsoft.com/office/drawing/2014/main" id="{CE2CB06E-DD2D-D95A-5268-F43E7277542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222107" y="4550848"/>
            <a:ext cx="3464940" cy="1615909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accent2"/>
                </a:solidFill>
                <a:latin typeface="+mn-lt"/>
              </a:defRPr>
            </a:lvl1pPr>
            <a:lvl2pPr marL="0" indent="0">
              <a:lnSpc>
                <a:spcPct val="110000"/>
              </a:lnSpc>
              <a:buFont typeface="Calibri" panose="020F0502020204030204" pitchFamily="34" charset="0"/>
              <a:buChar char="​"/>
              <a:defRPr sz="1600"/>
            </a:lvl2pPr>
            <a:lvl3pPr marL="173732" indent="-173732">
              <a:lnSpc>
                <a:spcPct val="110000"/>
              </a:lnSpc>
              <a:defRPr sz="1200"/>
            </a:lvl3pPr>
            <a:lvl4pPr marL="173732" indent="-173732">
              <a:lnSpc>
                <a:spcPct val="110000"/>
              </a:lnSpc>
              <a:defRPr sz="1200"/>
            </a:lvl4pPr>
            <a:lvl5pPr marL="173732" indent="-173732">
              <a:lnSpc>
                <a:spcPct val="11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2750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5DB76-3583-76FE-C21C-C259AAE77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06131"/>
            <a:ext cx="7032627" cy="165100"/>
          </a:xfrm>
          <a:prstGeom prst="rect">
            <a:avLst/>
          </a:prstGeom>
        </p:spPr>
        <p:txBody>
          <a:bodyPr anchor="t"/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​"/>
              <a:tabLst/>
              <a:defRPr lang="en-US" sz="1200" b="0" i="0" kern="1200" cap="all" baseline="0" dirty="0">
                <a:solidFill>
                  <a:schemeClr val="accent2"/>
                </a:solidFill>
                <a:latin typeface="+mn-lt"/>
                <a:ea typeface="ES Build" pitchFamily="2" charset="77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D483895-7F93-D609-F151-0BDE90B0F0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97578E6-6029-1118-F8FB-B0AD6C1DEB9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89800" y="687510"/>
            <a:ext cx="1313600" cy="1023815"/>
          </a:xfrm>
        </p:spPr>
        <p:txBody>
          <a:bodyPr/>
          <a:lstStyle>
            <a:lvl1pPr algn="ctr">
              <a:defRPr sz="1400"/>
            </a:lvl1pPr>
          </a:lstStyle>
          <a:p>
            <a:r>
              <a:rPr lang="en-US" dirty="0"/>
              <a:t>Place logo here</a:t>
            </a:r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6AE8CF52-B763-1B63-535D-583AAAF9381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23238" y="431800"/>
            <a:ext cx="3573461" cy="1279525"/>
          </a:xfrm>
        </p:spPr>
        <p:txBody>
          <a:bodyPr anchor="t"/>
          <a:lstStyle>
            <a:lvl1pPr marL="0" indent="0" algn="l">
              <a:buNone/>
              <a:defRPr kumimoji="0" lang="en-US" sz="2100" b="0" i="0" u="none" strike="noStrike" kern="0" cap="none" spc="0" normalizeH="0" baseline="0" dirty="0">
                <a:ln>
                  <a:noFill/>
                </a:ln>
                <a:solidFill>
                  <a:srgbClr val="8D70F3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case study title 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7AA290A0-7732-7405-4696-069B12A00E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1493" y="1862713"/>
            <a:ext cx="6817659" cy="4306312"/>
          </a:xfrm>
        </p:spPr>
        <p:txBody>
          <a:bodyPr/>
          <a:lstStyle>
            <a:lvl1pPr marL="146300" indent="-146300">
              <a:spcAft>
                <a:spcPts val="1200"/>
              </a:spcAft>
              <a:buFont typeface="ES Build Neutral" pitchFamily="50" charset="0"/>
              <a:buChar char="“"/>
              <a:defRPr sz="3400">
                <a:latin typeface="ES Build "/>
              </a:defRPr>
            </a:lvl1pPr>
            <a:lvl2pPr marL="344479" indent="-182875">
              <a:buFont typeface="Microsoft Sans Serif" panose="020B0604020202020204" pitchFamily="34" charset="0"/>
              <a:buChar char="—"/>
              <a:defRPr lang="en-US" sz="1600" b="0" i="0" kern="1200" dirty="0">
                <a:solidFill>
                  <a:schemeClr val="accent4"/>
                </a:solidFill>
                <a:latin typeface="+mn-lt"/>
                <a:ea typeface="ES Build" pitchFamily="2" charset="77"/>
                <a:cs typeface="+mn-cs"/>
              </a:defRPr>
            </a:lvl2pPr>
            <a:lvl3pPr marL="344479" indent="-182875">
              <a:defRPr/>
            </a:lvl3pPr>
            <a:lvl4pPr marL="344479" indent="-182875">
              <a:defRPr/>
            </a:lvl4pPr>
            <a:lvl5pPr marL="344479" indent="-182875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344479" lvl="1" indent="-182875" algn="l" defTabSz="914377" rtl="0" eaLnBrk="1" latinLnBrk="0" hangingPunct="1">
              <a:lnSpc>
                <a:spcPct val="96000"/>
              </a:lnSpc>
              <a:spcBef>
                <a:spcPts val="300"/>
              </a:spcBef>
              <a:spcAft>
                <a:spcPts val="151"/>
              </a:spcAft>
              <a:buClrTx/>
              <a:buFont typeface="Microsoft Sans Serif" panose="020B0604020202020204" pitchFamily="34" charset="0"/>
              <a:buChar char="—"/>
              <a:tabLst/>
            </a:pPr>
            <a:r>
              <a:rPr lang="en-US" dirty="0"/>
              <a:t>Third level</a:t>
            </a:r>
          </a:p>
          <a:p>
            <a:pPr marL="344479" lvl="1" indent="-182875" algn="l" defTabSz="914377" rtl="0" eaLnBrk="1" latinLnBrk="0" hangingPunct="1">
              <a:lnSpc>
                <a:spcPct val="96000"/>
              </a:lnSpc>
              <a:spcBef>
                <a:spcPts val="300"/>
              </a:spcBef>
              <a:spcAft>
                <a:spcPts val="151"/>
              </a:spcAft>
              <a:buClrTx/>
              <a:buFont typeface="Microsoft Sans Serif" panose="020B0604020202020204" pitchFamily="34" charset="0"/>
              <a:buChar char="—"/>
              <a:tabLst/>
            </a:pPr>
            <a:r>
              <a:rPr lang="en-US" dirty="0"/>
              <a:t>Fourth level</a:t>
            </a:r>
          </a:p>
          <a:p>
            <a:pPr marL="344479" lvl="1" indent="-182875" algn="l" defTabSz="914377" rtl="0" eaLnBrk="1" latinLnBrk="0" hangingPunct="1">
              <a:lnSpc>
                <a:spcPct val="96000"/>
              </a:lnSpc>
              <a:spcBef>
                <a:spcPts val="300"/>
              </a:spcBef>
              <a:spcAft>
                <a:spcPts val="151"/>
              </a:spcAft>
              <a:buClrTx/>
              <a:buFont typeface="Microsoft Sans Serif" panose="020B0604020202020204" pitchFamily="34" charset="0"/>
              <a:buChar char="—"/>
              <a:tabLst/>
            </a:pPr>
            <a:r>
              <a:rPr lang="en-US" dirty="0"/>
              <a:t>Fifth level</a:t>
            </a:r>
          </a:p>
        </p:txBody>
      </p:sp>
      <p:sp>
        <p:nvSpPr>
          <p:cNvPr id="42" name="Content Placeholder 40">
            <a:extLst>
              <a:ext uri="{FF2B5EF4-FFF2-40B4-BE49-F238E27FC236}">
                <a16:creationId xmlns:a16="http://schemas.microsoft.com/office/drawing/2014/main" id="{FF2532BF-4680-53D7-A2A5-5AE22750B87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123240" y="1936958"/>
            <a:ext cx="3573461" cy="4237419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accent2"/>
                </a:solidFill>
              </a:defRPr>
            </a:lvl1pPr>
            <a:lvl2pPr marL="0" indent="0">
              <a:lnSpc>
                <a:spcPct val="110000"/>
              </a:lnSpc>
              <a:buFont typeface="Calibri" panose="020F0502020204030204" pitchFamily="34" charset="0"/>
              <a:buChar char="​"/>
              <a:defRPr sz="1600"/>
            </a:lvl2pPr>
            <a:lvl3pPr marL="173732" indent="-173732">
              <a:lnSpc>
                <a:spcPct val="110000"/>
              </a:lnSpc>
              <a:defRPr sz="1200"/>
            </a:lvl3pPr>
            <a:lvl4pPr marL="173732" indent="-173732">
              <a:lnSpc>
                <a:spcPct val="110000"/>
              </a:lnSpc>
              <a:defRPr sz="1200"/>
            </a:lvl4pPr>
            <a:lvl5pPr marL="173732" indent="-173732">
              <a:lnSpc>
                <a:spcPct val="11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1D0442B-7798-917E-7B5A-5746626D2C01}"/>
              </a:ext>
            </a:extLst>
          </p:cNvPr>
          <p:cNvCxnSpPr>
            <a:cxnSpLocks/>
          </p:cNvCxnSpPr>
          <p:nvPr userDrawn="1"/>
        </p:nvCxnSpPr>
        <p:spPr>
          <a:xfrm>
            <a:off x="7722165" y="335281"/>
            <a:ext cx="0" cy="5839097"/>
          </a:xfrm>
          <a:prstGeom prst="line">
            <a:avLst/>
          </a:prstGeom>
          <a:noFill/>
          <a:ln w="12700" cap="rnd" cmpd="sng" algn="ctr">
            <a:solidFill>
              <a:srgbClr val="E7E6E6"/>
            </a:solidFill>
            <a:prstDash val="solid"/>
            <a:round/>
            <a:headEnd type="none" w="med" len="sm"/>
            <a:tailEnd type="none" w="sm" len="sm"/>
          </a:ln>
          <a:effectLst/>
        </p:spPr>
      </p:cxn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D2E1115-292E-049E-1996-E0C28123E335}"/>
              </a:ext>
            </a:extLst>
          </p:cNvPr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3259682" y="3929988"/>
            <a:ext cx="3909469" cy="2239037"/>
          </a:xfrm>
          <a:custGeom>
            <a:avLst/>
            <a:gdLst>
              <a:gd name="connsiteX0" fmla="*/ 0 w 7823270"/>
              <a:gd name="connsiteY0" fmla="*/ 0 h 4480555"/>
              <a:gd name="connsiteX1" fmla="*/ 7435077 w 7823270"/>
              <a:gd name="connsiteY1" fmla="*/ 0 h 4480555"/>
              <a:gd name="connsiteX2" fmla="*/ 7566290 w 7823270"/>
              <a:gd name="connsiteY2" fmla="*/ 54466 h 4480555"/>
              <a:gd name="connsiteX3" fmla="*/ 7768804 w 7823270"/>
              <a:gd name="connsiteY3" fmla="*/ 256980 h 4480555"/>
              <a:gd name="connsiteX4" fmla="*/ 7823270 w 7823270"/>
              <a:gd name="connsiteY4" fmla="*/ 388193 h 4480555"/>
              <a:gd name="connsiteX5" fmla="*/ 7823270 w 7823270"/>
              <a:gd name="connsiteY5" fmla="*/ 4480555 h 4480555"/>
              <a:gd name="connsiteX6" fmla="*/ 388688 w 7823270"/>
              <a:gd name="connsiteY6" fmla="*/ 4480555 h 4480555"/>
              <a:gd name="connsiteX7" fmla="*/ 256980 w 7823270"/>
              <a:gd name="connsiteY7" fmla="*/ 4426089 h 4480555"/>
              <a:gd name="connsiteX8" fmla="*/ 54466 w 7823270"/>
              <a:gd name="connsiteY8" fmla="*/ 4223575 h 4480555"/>
              <a:gd name="connsiteX9" fmla="*/ 0 w 7823270"/>
              <a:gd name="connsiteY9" fmla="*/ 4092362 h 448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3270" h="4480555">
                <a:moveTo>
                  <a:pt x="0" y="0"/>
                </a:moveTo>
                <a:lnTo>
                  <a:pt x="7435077" y="0"/>
                </a:lnTo>
                <a:cubicBezTo>
                  <a:pt x="7484097" y="0"/>
                  <a:pt x="7531630" y="19806"/>
                  <a:pt x="7566290" y="54466"/>
                </a:cubicBezTo>
                <a:cubicBezTo>
                  <a:pt x="7639572" y="127747"/>
                  <a:pt x="7695523" y="183698"/>
                  <a:pt x="7768804" y="256980"/>
                </a:cubicBezTo>
                <a:cubicBezTo>
                  <a:pt x="7803464" y="291640"/>
                  <a:pt x="7823270" y="338679"/>
                  <a:pt x="7823270" y="388193"/>
                </a:cubicBezTo>
                <a:lnTo>
                  <a:pt x="7823270" y="4480555"/>
                </a:lnTo>
                <a:lnTo>
                  <a:pt x="388688" y="4480555"/>
                </a:lnTo>
                <a:cubicBezTo>
                  <a:pt x="339173" y="4480555"/>
                  <a:pt x="291640" y="4460749"/>
                  <a:pt x="256980" y="4426089"/>
                </a:cubicBezTo>
                <a:cubicBezTo>
                  <a:pt x="183698" y="4352807"/>
                  <a:pt x="127747" y="4296857"/>
                  <a:pt x="54466" y="4223575"/>
                </a:cubicBezTo>
                <a:cubicBezTo>
                  <a:pt x="19806" y="4188915"/>
                  <a:pt x="0" y="4141876"/>
                  <a:pt x="0" y="4092362"/>
                </a:cubicBezTo>
                <a:close/>
              </a:path>
            </a:pathLst>
          </a:custGeom>
          <a:solidFill>
            <a:schemeClr val="bg2"/>
          </a:solidFill>
        </p:spPr>
        <p:txBody>
          <a:bodyPr vert="horz" wrap="square" lIns="0" tIns="0" rIns="0" bIns="0" rtlCol="0">
            <a:noAutofit/>
          </a:bodyPr>
          <a:lstStyle>
            <a:lvl1pPr algn="ctr">
              <a:defRPr lang="en-US" sz="1400"/>
            </a:lvl1pPr>
          </a:lstStyle>
          <a:p>
            <a:r>
              <a:rPr lang="en-US" dirty="0"/>
              <a:t>Please use Veeam approved images</a:t>
            </a:r>
          </a:p>
        </p:txBody>
      </p:sp>
    </p:spTree>
    <p:extLst>
      <p:ext uri="{BB962C8B-B14F-4D97-AF65-F5344CB8AC3E}">
        <p14:creationId xmlns:p14="http://schemas.microsoft.com/office/powerpoint/2010/main" val="12794028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45A284-DBAD-23F3-3639-65CC4EF854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81" y="1032609"/>
            <a:ext cx="11194511" cy="338993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8657A0C-A7D3-306E-9D89-D696B40208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42901"/>
            <a:ext cx="11202987" cy="6826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61B790-A94A-E720-414F-DF0D78D4401B}"/>
              </a:ext>
            </a:extLst>
          </p:cNvPr>
          <p:cNvSpPr txBox="1"/>
          <p:nvPr userDrawn="1"/>
        </p:nvSpPr>
        <p:spPr>
          <a:xfrm>
            <a:off x="493288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10" name="Footer Placeholder 66">
            <a:extLst>
              <a:ext uri="{FF2B5EF4-FFF2-40B4-BE49-F238E27FC236}">
                <a16:creationId xmlns:a16="http://schemas.microsoft.com/office/drawing/2014/main" id="{97F31708-9F6E-8E99-2050-8BC992CFFD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F5F1E5AD-AD26-691E-9E7B-EA9E3062EBF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1719646"/>
            <a:ext cx="11203413" cy="44493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/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E52671E-2F91-FCAA-AAAC-EC945FB552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2000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Content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44B08DEA-18A9-0FF9-36A1-777A0AA85F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81" y="1032609"/>
            <a:ext cx="11194511" cy="338993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B566C74-4C45-1990-FB3C-0AA976413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42901"/>
            <a:ext cx="11202987" cy="6826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04E522-2B0B-8BF6-5488-9FEA2CAEA6E7}"/>
              </a:ext>
            </a:extLst>
          </p:cNvPr>
          <p:cNvSpPr txBox="1"/>
          <p:nvPr userDrawn="1"/>
        </p:nvSpPr>
        <p:spPr>
          <a:xfrm>
            <a:off x="493288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10" name="Footer Placeholder 66">
            <a:extLst>
              <a:ext uri="{FF2B5EF4-FFF2-40B4-BE49-F238E27FC236}">
                <a16:creationId xmlns:a16="http://schemas.microsoft.com/office/drawing/2014/main" id="{503B05D3-AD16-3F68-C67B-89D51866EA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E621DF54-47DA-BEC6-F512-A147977960D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9" y="1719646"/>
            <a:ext cx="5482055" cy="44493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C091DC75-DD29-6137-CC2E-1BD30F25C42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15064" y="1717247"/>
            <a:ext cx="5481627" cy="44493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8A27AE0E-ED9E-4B6B-69F6-75AAFAF452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0533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Column Content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4486F2B4-4352-7E0D-6F53-3E811C4303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81" y="1032609"/>
            <a:ext cx="11194511" cy="338993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211621E-D91D-FEC4-9B0E-FEE741079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42901"/>
            <a:ext cx="11202987" cy="6826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FC185F-6F5D-3A3B-B5CE-008ED260B245}"/>
              </a:ext>
            </a:extLst>
          </p:cNvPr>
          <p:cNvSpPr txBox="1"/>
          <p:nvPr userDrawn="1"/>
        </p:nvSpPr>
        <p:spPr>
          <a:xfrm>
            <a:off x="493288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11" name="Footer Placeholder 66">
            <a:extLst>
              <a:ext uri="{FF2B5EF4-FFF2-40B4-BE49-F238E27FC236}">
                <a16:creationId xmlns:a16="http://schemas.microsoft.com/office/drawing/2014/main" id="{B4388BEE-36FE-7448-FE4D-A34122F9DF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C0621462-FAD6-57BE-9922-C1DA28C4D45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1719646"/>
            <a:ext cx="3575304" cy="44493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8">
            <a:extLst>
              <a:ext uri="{FF2B5EF4-FFF2-40B4-BE49-F238E27FC236}">
                <a16:creationId xmlns:a16="http://schemas.microsoft.com/office/drawing/2014/main" id="{17862589-8923-0E48-2E18-CCE5807785B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308475" y="1719646"/>
            <a:ext cx="3575304" cy="44493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18">
            <a:extLst>
              <a:ext uri="{FF2B5EF4-FFF2-40B4-BE49-F238E27FC236}">
                <a16:creationId xmlns:a16="http://schemas.microsoft.com/office/drawing/2014/main" id="{825294B9-CFDD-137A-8895-E624C6F57C3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123663" y="1722853"/>
            <a:ext cx="3575304" cy="44493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02A5ED31-8EC6-B7DB-2954-812CDCBBE9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556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3 Column Content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1D60A5AA-890D-4B7B-E6D5-4C1350C1BD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81" y="1032609"/>
            <a:ext cx="11194511" cy="338993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49A3D4A-A086-A11F-F069-9A8D0E6EF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42901"/>
            <a:ext cx="11202987" cy="6826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2BBAD6-9FC0-D5DE-8233-518469EB7E48}"/>
              </a:ext>
            </a:extLst>
          </p:cNvPr>
          <p:cNvSpPr txBox="1"/>
          <p:nvPr userDrawn="1"/>
        </p:nvSpPr>
        <p:spPr>
          <a:xfrm>
            <a:off x="493288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99B1DDBF-C369-22A2-582E-1E98C44903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Content Placeholder 18">
            <a:extLst>
              <a:ext uri="{FF2B5EF4-FFF2-40B4-BE49-F238E27FC236}">
                <a16:creationId xmlns:a16="http://schemas.microsoft.com/office/drawing/2014/main" id="{97E86A60-F1A0-1BBF-AECB-84D25B8A433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021264" y="1717247"/>
            <a:ext cx="6675427" cy="44493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8">
            <a:extLst>
              <a:ext uri="{FF2B5EF4-FFF2-40B4-BE49-F238E27FC236}">
                <a16:creationId xmlns:a16="http://schemas.microsoft.com/office/drawing/2014/main" id="{23EE3BCF-F6B6-E88A-D96B-1A72B44AF31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9" y="1719646"/>
            <a:ext cx="3815188" cy="44493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3BCFC0ED-0E75-0409-5E92-A3A31F4B35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74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Cas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CC4EA630-F31C-B26E-C41D-1AE51E2F93D3}"/>
              </a:ext>
            </a:extLst>
          </p:cNvPr>
          <p:cNvSpPr/>
          <p:nvPr userDrawn="1"/>
        </p:nvSpPr>
        <p:spPr>
          <a:xfrm>
            <a:off x="0" y="-18997"/>
            <a:ext cx="12192000" cy="5865319"/>
          </a:xfrm>
          <a:custGeom>
            <a:avLst/>
            <a:gdLst>
              <a:gd name="connsiteX0" fmla="*/ 0 w 12192000"/>
              <a:gd name="connsiteY0" fmla="*/ 0 h 5865318"/>
              <a:gd name="connsiteX1" fmla="*/ 797535 w 12192000"/>
              <a:gd name="connsiteY1" fmla="*/ 0 h 5865318"/>
              <a:gd name="connsiteX2" fmla="*/ 5613390 w 12192000"/>
              <a:gd name="connsiteY2" fmla="*/ 4815480 h 5865318"/>
              <a:gd name="connsiteX3" fmla="*/ 6578610 w 12192000"/>
              <a:gd name="connsiteY3" fmla="*/ 4815480 h 5865318"/>
              <a:gd name="connsiteX4" fmla="*/ 11261178 w 12192000"/>
              <a:gd name="connsiteY4" fmla="*/ 133278 h 5865318"/>
              <a:gd name="connsiteX5" fmla="*/ 11394466 w 12192000"/>
              <a:gd name="connsiteY5" fmla="*/ 0 h 5865318"/>
              <a:gd name="connsiteX6" fmla="*/ 12192000 w 12192000"/>
              <a:gd name="connsiteY6" fmla="*/ 0 h 5865318"/>
              <a:gd name="connsiteX7" fmla="*/ 12192000 w 12192000"/>
              <a:gd name="connsiteY7" fmla="*/ 4291292 h 5865318"/>
              <a:gd name="connsiteX8" fmla="*/ 12130037 w 12192000"/>
              <a:gd name="connsiteY8" fmla="*/ 4353124 h 5865318"/>
              <a:gd name="connsiteX9" fmla="*/ 11617391 w 12192000"/>
              <a:gd name="connsiteY9" fmla="*/ 4864691 h 5865318"/>
              <a:gd name="connsiteX10" fmla="*/ 9228878 w 12192000"/>
              <a:gd name="connsiteY10" fmla="*/ 5865318 h 5865318"/>
              <a:gd name="connsiteX11" fmla="*/ 2979482 w 12192000"/>
              <a:gd name="connsiteY11" fmla="*/ 5865318 h 5865318"/>
              <a:gd name="connsiteX12" fmla="*/ 574609 w 12192000"/>
              <a:gd name="connsiteY12" fmla="*/ 4864691 h 5865318"/>
              <a:gd name="connsiteX13" fmla="*/ 263974 w 12192000"/>
              <a:gd name="connsiteY13" fmla="*/ 4554710 h 5865318"/>
              <a:gd name="connsiteX14" fmla="*/ 0 w 12192000"/>
              <a:gd name="connsiteY14" fmla="*/ 4291292 h 586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5865318">
                <a:moveTo>
                  <a:pt x="0" y="0"/>
                </a:moveTo>
                <a:lnTo>
                  <a:pt x="797535" y="0"/>
                </a:lnTo>
                <a:lnTo>
                  <a:pt x="5613390" y="4815480"/>
                </a:lnTo>
                <a:cubicBezTo>
                  <a:pt x="5875144" y="5094344"/>
                  <a:pt x="6316856" y="5094344"/>
                  <a:pt x="6578610" y="4815480"/>
                </a:cubicBezTo>
                <a:cubicBezTo>
                  <a:pt x="8984505" y="2409773"/>
                  <a:pt x="10413006" y="981384"/>
                  <a:pt x="11261178" y="133278"/>
                </a:cubicBezTo>
                <a:lnTo>
                  <a:pt x="11394466" y="0"/>
                </a:lnTo>
                <a:lnTo>
                  <a:pt x="12192000" y="0"/>
                </a:lnTo>
                <a:lnTo>
                  <a:pt x="12192000" y="4291292"/>
                </a:lnTo>
                <a:lnTo>
                  <a:pt x="12130037" y="4353124"/>
                </a:lnTo>
                <a:cubicBezTo>
                  <a:pt x="11617391" y="4864691"/>
                  <a:pt x="11617391" y="4864691"/>
                  <a:pt x="11617391" y="4864691"/>
                </a:cubicBezTo>
                <a:cubicBezTo>
                  <a:pt x="10979364" y="5504436"/>
                  <a:pt x="10112301" y="5865318"/>
                  <a:pt x="9228878" y="5865318"/>
                </a:cubicBezTo>
                <a:cubicBezTo>
                  <a:pt x="2979482" y="5865318"/>
                  <a:pt x="2979482" y="5865318"/>
                  <a:pt x="2979482" y="5865318"/>
                </a:cubicBezTo>
                <a:cubicBezTo>
                  <a:pt x="2079699" y="5865318"/>
                  <a:pt x="1212636" y="5504436"/>
                  <a:pt x="574609" y="4864691"/>
                </a:cubicBezTo>
                <a:cubicBezTo>
                  <a:pt x="467760" y="4758067"/>
                  <a:pt x="364250" y="4654775"/>
                  <a:pt x="263974" y="4554710"/>
                </a:cubicBezTo>
                <a:lnTo>
                  <a:pt x="0" y="4291292"/>
                </a:lnTo>
                <a:close/>
              </a:path>
            </a:pathLst>
          </a:custGeom>
          <a:gradFill flip="none" rotWithShape="1">
            <a:gsLst>
              <a:gs pos="56000">
                <a:srgbClr val="00D05D">
                  <a:lumMod val="60000"/>
                  <a:lumOff val="40000"/>
                  <a:alpha val="9000"/>
                </a:srgbClr>
              </a:gs>
              <a:gs pos="100000">
                <a:srgbClr val="00D05D">
                  <a:lumMod val="60000"/>
                  <a:lumOff val="40000"/>
                </a:srgb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351" b="0" i="0" u="none" strike="noStrike" kern="0" cap="none" spc="0" normalizeH="0" baseline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23D7488-852F-762F-A2E7-25F02D52C105}"/>
              </a:ext>
            </a:extLst>
          </p:cNvPr>
          <p:cNvSpPr txBox="1"/>
          <p:nvPr userDrawn="1"/>
        </p:nvSpPr>
        <p:spPr>
          <a:xfrm>
            <a:off x="849313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4C813F-B096-DE4B-F7F5-CE100A5968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3751" y="1731963"/>
            <a:ext cx="10536764" cy="25812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lnSpc>
                <a:spcPct val="85000"/>
              </a:lnSpc>
              <a:defRPr lang="en-US" sz="8900" b="0" i="0" kern="1200" spc="-151" baseline="0" dirty="0">
                <a:solidFill>
                  <a:schemeClr val="bg1"/>
                </a:solidFill>
                <a:latin typeface="+mj-lt"/>
                <a:ea typeface="ES Build Full Bauhaus Medium" pitchFamily="2" charset="77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79AD75-0283-2549-8AF7-47F3A5E764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3751" y="4316416"/>
            <a:ext cx="10536764" cy="487705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B1613D-DEBB-D92C-6186-0B896BF9C8FB}"/>
              </a:ext>
            </a:extLst>
          </p:cNvPr>
          <p:cNvCxnSpPr>
            <a:cxnSpLocks/>
          </p:cNvCxnSpPr>
          <p:nvPr userDrawn="1"/>
        </p:nvCxnSpPr>
        <p:spPr>
          <a:xfrm>
            <a:off x="782566" y="6167439"/>
            <a:ext cx="10547951" cy="0"/>
          </a:xfrm>
          <a:prstGeom prst="line">
            <a:avLst/>
          </a:prstGeom>
          <a:ln w="19050" cap="sq">
            <a:solidFill>
              <a:schemeClr val="bg1"/>
            </a:solidFill>
            <a:miter lim="800000"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8F9DFEB2-1CC7-7CE1-82B7-DF521B8D15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3753" y="1528837"/>
            <a:ext cx="3276599" cy="274955"/>
          </a:xfrm>
        </p:spPr>
        <p:txBody>
          <a:bodyPr>
            <a:noAutofit/>
          </a:bodyPr>
          <a:lstStyle>
            <a:lvl1pPr marL="0" indent="0">
              <a:buNone/>
              <a:defRPr sz="1600" b="0" spc="0" baseline="0">
                <a:solidFill>
                  <a:schemeClr val="bg1"/>
                </a:solidFill>
                <a:latin typeface="ES Build Medium" pitchFamily="2" charset="0"/>
                <a:ea typeface="ES Build Medium" pitchFamily="2" charset="0"/>
              </a:defRPr>
            </a:lvl1pPr>
            <a:lvl2pPr>
              <a:defRPr b="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EAEE6B6C-FAEE-6DEB-A14B-07FC28E579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66494" y="5140383"/>
            <a:ext cx="2893401" cy="682511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0" indent="0">
              <a:lnSpc>
                <a:spcPct val="80000"/>
              </a:lnSpc>
              <a:buNone/>
              <a:defRPr sz="1600" b="0"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Title</a:t>
            </a:r>
          </a:p>
        </p:txBody>
      </p:sp>
      <p:sp>
        <p:nvSpPr>
          <p:cNvPr id="9" name="Picture Placeholder 22">
            <a:extLst>
              <a:ext uri="{FF2B5EF4-FFF2-40B4-BE49-F238E27FC236}">
                <a16:creationId xmlns:a16="http://schemas.microsoft.com/office/drawing/2014/main" id="{10B99C88-8821-3ECE-59C4-8A768F5F5C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2098" y="5081589"/>
            <a:ext cx="800100" cy="800100"/>
          </a:xfrm>
          <a:prstGeom prst="ellipse">
            <a:avLst/>
          </a:prstGeo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0" name="Text Placeholder 24">
            <a:extLst>
              <a:ext uri="{FF2B5EF4-FFF2-40B4-BE49-F238E27FC236}">
                <a16:creationId xmlns:a16="http://schemas.microsoft.com/office/drawing/2014/main" id="{741D5ABD-8D62-4CDF-78A3-9E4500076C4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595" y="5130801"/>
            <a:ext cx="2871027" cy="701675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0" indent="0">
              <a:lnSpc>
                <a:spcPct val="80000"/>
              </a:lnSpc>
              <a:buNone/>
              <a:defRPr sz="1600" b="0"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Title</a:t>
            </a:r>
          </a:p>
        </p:txBody>
      </p:sp>
      <p:sp>
        <p:nvSpPr>
          <p:cNvPr id="11" name="Picture Placeholder 26">
            <a:extLst>
              <a:ext uri="{FF2B5EF4-FFF2-40B4-BE49-F238E27FC236}">
                <a16:creationId xmlns:a16="http://schemas.microsoft.com/office/drawing/2014/main" id="{B3AB9D6A-4AF9-E9BF-0B25-42675BF29C8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67365" y="5081589"/>
            <a:ext cx="800100" cy="800100"/>
          </a:xfrm>
          <a:prstGeom prst="ellipse">
            <a:avLst/>
          </a:prstGeo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6581BD5-46DF-BD0E-10C5-5EF3DCFABCA0}"/>
              </a:ext>
            </a:extLst>
          </p:cNvPr>
          <p:cNvGrpSpPr/>
          <p:nvPr userDrawn="1"/>
        </p:nvGrpSpPr>
        <p:grpSpPr>
          <a:xfrm>
            <a:off x="782097" y="694484"/>
            <a:ext cx="1346160" cy="412987"/>
            <a:chOff x="2406776" y="-1036657"/>
            <a:chExt cx="1346160" cy="412987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90579419-6A6D-1BE2-6A73-8BAAD36BFC43}"/>
                </a:ext>
              </a:extLst>
            </p:cNvPr>
            <p:cNvSpPr/>
            <p:nvPr/>
          </p:nvSpPr>
          <p:spPr>
            <a:xfrm>
              <a:off x="2406776" y="-1036657"/>
              <a:ext cx="1346160" cy="412672"/>
            </a:xfrm>
            <a:custGeom>
              <a:avLst/>
              <a:gdLst>
                <a:gd name="connsiteX0" fmla="*/ 113980 w 1346160"/>
                <a:gd name="connsiteY0" fmla="*/ 0 h 412672"/>
                <a:gd name="connsiteX1" fmla="*/ 81943 w 1346160"/>
                <a:gd name="connsiteY1" fmla="*/ 13537 h 412672"/>
                <a:gd name="connsiteX2" fmla="*/ 13268 w 1346160"/>
                <a:gd name="connsiteY2" fmla="*/ 83602 h 412672"/>
                <a:gd name="connsiteX3" fmla="*/ 0 w 1346160"/>
                <a:gd name="connsiteY3" fmla="*/ 116287 h 412672"/>
                <a:gd name="connsiteX4" fmla="*/ 0 w 1346160"/>
                <a:gd name="connsiteY4" fmla="*/ 412672 h 412672"/>
                <a:gd name="connsiteX5" fmla="*/ 1232900 w 1346160"/>
                <a:gd name="connsiteY5" fmla="*/ 411939 h 412672"/>
                <a:gd name="connsiteX6" fmla="*/ 1264936 w 1346160"/>
                <a:gd name="connsiteY6" fmla="*/ 398402 h 412672"/>
                <a:gd name="connsiteX7" fmla="*/ 1332848 w 1346160"/>
                <a:gd name="connsiteY7" fmla="*/ 329116 h 412672"/>
                <a:gd name="connsiteX8" fmla="*/ 1346116 w 1346160"/>
                <a:gd name="connsiteY8" fmla="*/ 296431 h 412672"/>
                <a:gd name="connsiteX9" fmla="*/ 1346161 w 1346160"/>
                <a:gd name="connsiteY9" fmla="*/ 0 h 412672"/>
                <a:gd name="connsiteX10" fmla="*/ 113980 w 1346160"/>
                <a:gd name="connsiteY10" fmla="*/ 0 h 41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6160" h="412672">
                  <a:moveTo>
                    <a:pt x="113980" y="0"/>
                  </a:moveTo>
                  <a:cubicBezTo>
                    <a:pt x="101969" y="0"/>
                    <a:pt x="90430" y="4879"/>
                    <a:pt x="81943" y="13537"/>
                  </a:cubicBezTo>
                  <a:lnTo>
                    <a:pt x="13268" y="83602"/>
                  </a:lnTo>
                  <a:cubicBezTo>
                    <a:pt x="4782" y="92260"/>
                    <a:pt x="0" y="104033"/>
                    <a:pt x="0" y="116287"/>
                  </a:cubicBezTo>
                  <a:lnTo>
                    <a:pt x="0" y="412672"/>
                  </a:lnTo>
                  <a:lnTo>
                    <a:pt x="1232900" y="411939"/>
                  </a:lnTo>
                  <a:cubicBezTo>
                    <a:pt x="1244910" y="411939"/>
                    <a:pt x="1256450" y="407060"/>
                    <a:pt x="1264936" y="398402"/>
                  </a:cubicBezTo>
                  <a:lnTo>
                    <a:pt x="1332848" y="329116"/>
                  </a:lnTo>
                  <a:cubicBezTo>
                    <a:pt x="1341334" y="320458"/>
                    <a:pt x="1346116" y="308685"/>
                    <a:pt x="1346116" y="296431"/>
                  </a:cubicBezTo>
                  <a:lnTo>
                    <a:pt x="1346161" y="0"/>
                  </a:lnTo>
                  <a:lnTo>
                    <a:pt x="113980" y="0"/>
                  </a:lnTo>
                  <a:close/>
                </a:path>
              </a:pathLst>
            </a:custGeom>
            <a:solidFill>
              <a:srgbClr val="00D15F"/>
            </a:solidFill>
            <a:ln w="2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 sz="1351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92CCF13F-9599-D605-41C4-2F63A8E2166F}"/>
                </a:ext>
              </a:extLst>
            </p:cNvPr>
            <p:cNvSpPr/>
            <p:nvPr/>
          </p:nvSpPr>
          <p:spPr>
            <a:xfrm>
              <a:off x="2407135" y="-1036657"/>
              <a:ext cx="1009744" cy="412987"/>
            </a:xfrm>
            <a:custGeom>
              <a:avLst/>
              <a:gdLst>
                <a:gd name="connsiteX0" fmla="*/ 0 w 1009744"/>
                <a:gd name="connsiteY0" fmla="*/ 156393 h 412987"/>
                <a:gd name="connsiteX1" fmla="*/ 0 w 1009744"/>
                <a:gd name="connsiteY1" fmla="*/ 412695 h 412987"/>
                <a:gd name="connsiteX2" fmla="*/ 450756 w 1009744"/>
                <a:gd name="connsiteY2" fmla="*/ 412695 h 412987"/>
                <a:gd name="connsiteX3" fmla="*/ 541634 w 1009744"/>
                <a:gd name="connsiteY3" fmla="*/ 406121 h 412987"/>
                <a:gd name="connsiteX4" fmla="*/ 712570 w 1009744"/>
                <a:gd name="connsiteY4" fmla="*/ 302593 h 412987"/>
                <a:gd name="connsiteX5" fmla="*/ 1009744 w 1009744"/>
                <a:gd name="connsiteY5" fmla="*/ 0 h 412987"/>
                <a:gd name="connsiteX6" fmla="*/ 559931 w 1009744"/>
                <a:gd name="connsiteY6" fmla="*/ 46 h 412987"/>
                <a:gd name="connsiteX7" fmla="*/ 250073 w 1009744"/>
                <a:gd name="connsiteY7" fmla="*/ 314892 h 412987"/>
                <a:gd name="connsiteX8" fmla="*/ 205846 w 1009744"/>
                <a:gd name="connsiteY8" fmla="*/ 337545 h 412987"/>
                <a:gd name="connsiteX9" fmla="*/ 165997 w 1009744"/>
                <a:gd name="connsiteY9" fmla="*/ 323963 h 412987"/>
                <a:gd name="connsiteX10" fmla="*/ 0 w 1009744"/>
                <a:gd name="connsiteY10" fmla="*/ 156393 h 41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9744" h="412987">
                  <a:moveTo>
                    <a:pt x="0" y="156393"/>
                  </a:moveTo>
                  <a:lnTo>
                    <a:pt x="0" y="412695"/>
                  </a:lnTo>
                  <a:lnTo>
                    <a:pt x="450756" y="412695"/>
                  </a:lnTo>
                  <a:cubicBezTo>
                    <a:pt x="450756" y="412695"/>
                    <a:pt x="501875" y="415100"/>
                    <a:pt x="541634" y="406121"/>
                  </a:cubicBezTo>
                  <a:cubicBezTo>
                    <a:pt x="614687" y="389630"/>
                    <a:pt x="658196" y="358067"/>
                    <a:pt x="712570" y="302593"/>
                  </a:cubicBezTo>
                  <a:cubicBezTo>
                    <a:pt x="804302" y="208959"/>
                    <a:pt x="1009744" y="0"/>
                    <a:pt x="1009744" y="0"/>
                  </a:cubicBezTo>
                  <a:lnTo>
                    <a:pt x="559931" y="46"/>
                  </a:lnTo>
                  <a:lnTo>
                    <a:pt x="250073" y="314892"/>
                  </a:lnTo>
                  <a:cubicBezTo>
                    <a:pt x="250073" y="314892"/>
                    <a:pt x="231439" y="337820"/>
                    <a:pt x="205846" y="337545"/>
                  </a:cubicBezTo>
                  <a:cubicBezTo>
                    <a:pt x="178053" y="337224"/>
                    <a:pt x="165997" y="323963"/>
                    <a:pt x="165997" y="323963"/>
                  </a:cubicBezTo>
                  <a:lnTo>
                    <a:pt x="0" y="156393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  <a:ln w="2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 sz="1351"/>
            </a:p>
          </p:txBody>
        </p:sp>
        <p:grpSp>
          <p:nvGrpSpPr>
            <p:cNvPr id="14" name="Graphic 1">
              <a:extLst>
                <a:ext uri="{FF2B5EF4-FFF2-40B4-BE49-F238E27FC236}">
                  <a16:creationId xmlns:a16="http://schemas.microsoft.com/office/drawing/2014/main" id="{062D0E11-4C4C-1BED-5F51-86147E0D08AA}"/>
                </a:ext>
              </a:extLst>
            </p:cNvPr>
            <p:cNvGrpSpPr/>
            <p:nvPr/>
          </p:nvGrpSpPr>
          <p:grpSpPr>
            <a:xfrm>
              <a:off x="2502616" y="-933884"/>
              <a:ext cx="1130526" cy="206622"/>
              <a:chOff x="2502616" y="-933884"/>
              <a:chExt cx="1130526" cy="206622"/>
            </a:xfrm>
            <a:solidFill>
              <a:srgbClr val="FFFFFF"/>
            </a:solidFill>
          </p:grpSpPr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0B5393B5-65D0-176A-41A7-7ABA9D439A3C}"/>
                  </a:ext>
                </a:extLst>
              </p:cNvPr>
              <p:cNvSpPr/>
              <p:nvPr/>
            </p:nvSpPr>
            <p:spPr>
              <a:xfrm>
                <a:off x="2502616" y="-929578"/>
                <a:ext cx="221224" cy="198147"/>
              </a:xfrm>
              <a:custGeom>
                <a:avLst/>
                <a:gdLst>
                  <a:gd name="connsiteX0" fmla="*/ 93011 w 221224"/>
                  <a:gd name="connsiteY0" fmla="*/ 198148 h 198147"/>
                  <a:gd name="connsiteX1" fmla="*/ 0 w 221224"/>
                  <a:gd name="connsiteY1" fmla="*/ 0 h 198147"/>
                  <a:gd name="connsiteX2" fmla="*/ 41915 w 221224"/>
                  <a:gd name="connsiteY2" fmla="*/ 0 h 198147"/>
                  <a:gd name="connsiteX3" fmla="*/ 110006 w 221224"/>
                  <a:gd name="connsiteY3" fmla="*/ 149017 h 198147"/>
                  <a:gd name="connsiteX4" fmla="*/ 110814 w 221224"/>
                  <a:gd name="connsiteY4" fmla="*/ 149017 h 198147"/>
                  <a:gd name="connsiteX5" fmla="*/ 178906 w 221224"/>
                  <a:gd name="connsiteY5" fmla="*/ 0 h 198147"/>
                  <a:gd name="connsiteX6" fmla="*/ 221225 w 221224"/>
                  <a:gd name="connsiteY6" fmla="*/ 0 h 198147"/>
                  <a:gd name="connsiteX7" fmla="*/ 128213 w 221224"/>
                  <a:gd name="connsiteY7" fmla="*/ 198148 h 198147"/>
                  <a:gd name="connsiteX8" fmla="*/ 92966 w 221224"/>
                  <a:gd name="connsiteY8" fmla="*/ 198148 h 19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1224" h="198147">
                    <a:moveTo>
                      <a:pt x="93011" y="198148"/>
                    </a:moveTo>
                    <a:lnTo>
                      <a:pt x="0" y="0"/>
                    </a:lnTo>
                    <a:lnTo>
                      <a:pt x="41915" y="0"/>
                    </a:lnTo>
                    <a:cubicBezTo>
                      <a:pt x="41915" y="0"/>
                      <a:pt x="108390" y="141848"/>
                      <a:pt x="110006" y="149017"/>
                    </a:cubicBezTo>
                    <a:lnTo>
                      <a:pt x="110814" y="149017"/>
                    </a:lnTo>
                    <a:cubicBezTo>
                      <a:pt x="112476" y="141825"/>
                      <a:pt x="178906" y="0"/>
                      <a:pt x="178906" y="0"/>
                    </a:cubicBezTo>
                    <a:lnTo>
                      <a:pt x="221225" y="0"/>
                    </a:lnTo>
                    <a:lnTo>
                      <a:pt x="128213" y="198148"/>
                    </a:lnTo>
                    <a:lnTo>
                      <a:pt x="92966" y="198148"/>
                    </a:ln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 sz="1351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482F2772-041A-FB50-B36D-BF9C7D470316}"/>
                  </a:ext>
                </a:extLst>
              </p:cNvPr>
              <p:cNvSpPr/>
              <p:nvPr/>
            </p:nvSpPr>
            <p:spPr>
              <a:xfrm>
                <a:off x="2713962" y="-933884"/>
                <a:ext cx="190894" cy="206599"/>
              </a:xfrm>
              <a:custGeom>
                <a:avLst/>
                <a:gdLst>
                  <a:gd name="connsiteX0" fmla="*/ 190041 w 190894"/>
                  <a:gd name="connsiteY0" fmla="*/ 118577 h 206599"/>
                  <a:gd name="connsiteX1" fmla="*/ 39423 w 190894"/>
                  <a:gd name="connsiteY1" fmla="*/ 118577 h 206599"/>
                  <a:gd name="connsiteX2" fmla="*/ 97950 w 190894"/>
                  <a:gd name="connsiteY2" fmla="*/ 171051 h 206599"/>
                  <a:gd name="connsiteX3" fmla="*/ 146914 w 190894"/>
                  <a:gd name="connsiteY3" fmla="*/ 143108 h 206599"/>
                  <a:gd name="connsiteX4" fmla="*/ 185910 w 190894"/>
                  <a:gd name="connsiteY4" fmla="*/ 143108 h 206599"/>
                  <a:gd name="connsiteX5" fmla="*/ 97928 w 190894"/>
                  <a:gd name="connsiteY5" fmla="*/ 206599 h 206599"/>
                  <a:gd name="connsiteX6" fmla="*/ 0 w 190894"/>
                  <a:gd name="connsiteY6" fmla="*/ 103300 h 206599"/>
                  <a:gd name="connsiteX7" fmla="*/ 97928 w 190894"/>
                  <a:gd name="connsiteY7" fmla="*/ 0 h 206599"/>
                  <a:gd name="connsiteX8" fmla="*/ 190894 w 190894"/>
                  <a:gd name="connsiteY8" fmla="*/ 103300 h 206599"/>
                  <a:gd name="connsiteX9" fmla="*/ 190086 w 190894"/>
                  <a:gd name="connsiteY9" fmla="*/ 118577 h 206599"/>
                  <a:gd name="connsiteX10" fmla="*/ 39827 w 190894"/>
                  <a:gd name="connsiteY10" fmla="*/ 86396 h 206599"/>
                  <a:gd name="connsiteX11" fmla="*/ 151472 w 190894"/>
                  <a:gd name="connsiteY11" fmla="*/ 86396 h 206599"/>
                  <a:gd name="connsiteX12" fmla="*/ 97950 w 190894"/>
                  <a:gd name="connsiteY12" fmla="*/ 35617 h 206599"/>
                  <a:gd name="connsiteX13" fmla="*/ 39827 w 190894"/>
                  <a:gd name="connsiteY13" fmla="*/ 86396 h 20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0894" h="206599">
                    <a:moveTo>
                      <a:pt x="190041" y="118577"/>
                    </a:moveTo>
                    <a:lnTo>
                      <a:pt x="39423" y="118577"/>
                    </a:lnTo>
                    <a:cubicBezTo>
                      <a:pt x="44833" y="150758"/>
                      <a:pt x="68024" y="171051"/>
                      <a:pt x="97950" y="171051"/>
                    </a:cubicBezTo>
                    <a:cubicBezTo>
                      <a:pt x="122444" y="171051"/>
                      <a:pt x="138608" y="161294"/>
                      <a:pt x="146914" y="143108"/>
                    </a:cubicBezTo>
                    <a:lnTo>
                      <a:pt x="185910" y="143108"/>
                    </a:lnTo>
                    <a:cubicBezTo>
                      <a:pt x="174259" y="180763"/>
                      <a:pt x="140696" y="206599"/>
                      <a:pt x="97928" y="206599"/>
                    </a:cubicBezTo>
                    <a:cubicBezTo>
                      <a:pt x="41488" y="206599"/>
                      <a:pt x="0" y="164707"/>
                      <a:pt x="0" y="103300"/>
                    </a:cubicBezTo>
                    <a:cubicBezTo>
                      <a:pt x="0" y="41892"/>
                      <a:pt x="40657" y="0"/>
                      <a:pt x="97928" y="0"/>
                    </a:cubicBezTo>
                    <a:cubicBezTo>
                      <a:pt x="148957" y="0"/>
                      <a:pt x="190894" y="44481"/>
                      <a:pt x="190894" y="103300"/>
                    </a:cubicBezTo>
                    <a:cubicBezTo>
                      <a:pt x="190894" y="109232"/>
                      <a:pt x="190894" y="112645"/>
                      <a:pt x="190086" y="118577"/>
                    </a:cubicBezTo>
                    <a:close/>
                    <a:moveTo>
                      <a:pt x="39827" y="86396"/>
                    </a:moveTo>
                    <a:lnTo>
                      <a:pt x="151472" y="86396"/>
                    </a:lnTo>
                    <a:cubicBezTo>
                      <a:pt x="148980" y="59277"/>
                      <a:pt x="127428" y="35617"/>
                      <a:pt x="97950" y="35617"/>
                    </a:cubicBezTo>
                    <a:cubicBezTo>
                      <a:pt x="68024" y="35571"/>
                      <a:pt x="45596" y="55498"/>
                      <a:pt x="39827" y="863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 sz="1351"/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CFC8DC9E-5023-9343-F285-041A9B5980DF}"/>
                  </a:ext>
                </a:extLst>
              </p:cNvPr>
              <p:cNvSpPr/>
              <p:nvPr/>
            </p:nvSpPr>
            <p:spPr>
              <a:xfrm>
                <a:off x="2920572" y="-933884"/>
                <a:ext cx="190894" cy="206599"/>
              </a:xfrm>
              <a:custGeom>
                <a:avLst/>
                <a:gdLst>
                  <a:gd name="connsiteX0" fmla="*/ 190041 w 190894"/>
                  <a:gd name="connsiteY0" fmla="*/ 118577 h 206599"/>
                  <a:gd name="connsiteX1" fmla="*/ 39423 w 190894"/>
                  <a:gd name="connsiteY1" fmla="*/ 118577 h 206599"/>
                  <a:gd name="connsiteX2" fmla="*/ 97950 w 190894"/>
                  <a:gd name="connsiteY2" fmla="*/ 171051 h 206599"/>
                  <a:gd name="connsiteX3" fmla="*/ 146914 w 190894"/>
                  <a:gd name="connsiteY3" fmla="*/ 143108 h 206599"/>
                  <a:gd name="connsiteX4" fmla="*/ 185910 w 190894"/>
                  <a:gd name="connsiteY4" fmla="*/ 143108 h 206599"/>
                  <a:gd name="connsiteX5" fmla="*/ 97928 w 190894"/>
                  <a:gd name="connsiteY5" fmla="*/ 206599 h 206599"/>
                  <a:gd name="connsiteX6" fmla="*/ 0 w 190894"/>
                  <a:gd name="connsiteY6" fmla="*/ 103300 h 206599"/>
                  <a:gd name="connsiteX7" fmla="*/ 97928 w 190894"/>
                  <a:gd name="connsiteY7" fmla="*/ 0 h 206599"/>
                  <a:gd name="connsiteX8" fmla="*/ 190894 w 190894"/>
                  <a:gd name="connsiteY8" fmla="*/ 103300 h 206599"/>
                  <a:gd name="connsiteX9" fmla="*/ 190086 w 190894"/>
                  <a:gd name="connsiteY9" fmla="*/ 118577 h 206599"/>
                  <a:gd name="connsiteX10" fmla="*/ 39827 w 190894"/>
                  <a:gd name="connsiteY10" fmla="*/ 86396 h 206599"/>
                  <a:gd name="connsiteX11" fmla="*/ 151472 w 190894"/>
                  <a:gd name="connsiteY11" fmla="*/ 86396 h 206599"/>
                  <a:gd name="connsiteX12" fmla="*/ 97950 w 190894"/>
                  <a:gd name="connsiteY12" fmla="*/ 35617 h 206599"/>
                  <a:gd name="connsiteX13" fmla="*/ 39827 w 190894"/>
                  <a:gd name="connsiteY13" fmla="*/ 86396 h 20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0894" h="206599">
                    <a:moveTo>
                      <a:pt x="190041" y="118577"/>
                    </a:moveTo>
                    <a:lnTo>
                      <a:pt x="39423" y="118577"/>
                    </a:lnTo>
                    <a:cubicBezTo>
                      <a:pt x="44833" y="150758"/>
                      <a:pt x="68024" y="171051"/>
                      <a:pt x="97950" y="171051"/>
                    </a:cubicBezTo>
                    <a:cubicBezTo>
                      <a:pt x="122444" y="171051"/>
                      <a:pt x="138608" y="161294"/>
                      <a:pt x="146914" y="143108"/>
                    </a:cubicBezTo>
                    <a:lnTo>
                      <a:pt x="185910" y="143108"/>
                    </a:lnTo>
                    <a:cubicBezTo>
                      <a:pt x="174259" y="180763"/>
                      <a:pt x="140696" y="206599"/>
                      <a:pt x="97928" y="206599"/>
                    </a:cubicBezTo>
                    <a:cubicBezTo>
                      <a:pt x="41488" y="206599"/>
                      <a:pt x="0" y="164707"/>
                      <a:pt x="0" y="103300"/>
                    </a:cubicBezTo>
                    <a:cubicBezTo>
                      <a:pt x="0" y="41892"/>
                      <a:pt x="40657" y="0"/>
                      <a:pt x="97928" y="0"/>
                    </a:cubicBezTo>
                    <a:cubicBezTo>
                      <a:pt x="148957" y="0"/>
                      <a:pt x="190894" y="44481"/>
                      <a:pt x="190894" y="103300"/>
                    </a:cubicBezTo>
                    <a:cubicBezTo>
                      <a:pt x="190894" y="109232"/>
                      <a:pt x="190894" y="112645"/>
                      <a:pt x="190086" y="118577"/>
                    </a:cubicBezTo>
                    <a:close/>
                    <a:moveTo>
                      <a:pt x="39827" y="86396"/>
                    </a:moveTo>
                    <a:lnTo>
                      <a:pt x="151472" y="86396"/>
                    </a:lnTo>
                    <a:cubicBezTo>
                      <a:pt x="148980" y="59277"/>
                      <a:pt x="127428" y="35617"/>
                      <a:pt x="97950" y="35617"/>
                    </a:cubicBezTo>
                    <a:cubicBezTo>
                      <a:pt x="68024" y="35571"/>
                      <a:pt x="45641" y="55498"/>
                      <a:pt x="39827" y="863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 sz="1351"/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CC3FA578-ED5E-A3BA-DF78-8FB82008E3B6}"/>
                  </a:ext>
                </a:extLst>
              </p:cNvPr>
              <p:cNvSpPr/>
              <p:nvPr/>
            </p:nvSpPr>
            <p:spPr>
              <a:xfrm>
                <a:off x="3126777" y="-933861"/>
                <a:ext cx="195070" cy="206599"/>
              </a:xfrm>
              <a:custGeom>
                <a:avLst/>
                <a:gdLst>
                  <a:gd name="connsiteX0" fmla="*/ 195070 w 195070"/>
                  <a:gd name="connsiteY0" fmla="*/ 103300 h 206599"/>
                  <a:gd name="connsiteX1" fmla="*/ 195070 w 195070"/>
                  <a:gd name="connsiteY1" fmla="*/ 202362 h 206599"/>
                  <a:gd name="connsiteX2" fmla="*/ 161462 w 195070"/>
                  <a:gd name="connsiteY2" fmla="*/ 202362 h 206599"/>
                  <a:gd name="connsiteX3" fmla="*/ 158117 w 195070"/>
                  <a:gd name="connsiteY3" fmla="*/ 171464 h 206599"/>
                  <a:gd name="connsiteX4" fmla="*/ 93371 w 195070"/>
                  <a:gd name="connsiteY4" fmla="*/ 206599 h 206599"/>
                  <a:gd name="connsiteX5" fmla="*/ 0 w 195070"/>
                  <a:gd name="connsiteY5" fmla="*/ 103300 h 206599"/>
                  <a:gd name="connsiteX6" fmla="*/ 98332 w 195070"/>
                  <a:gd name="connsiteY6" fmla="*/ 0 h 206599"/>
                  <a:gd name="connsiteX7" fmla="*/ 195070 w 195070"/>
                  <a:gd name="connsiteY7" fmla="*/ 103300 h 206599"/>
                  <a:gd name="connsiteX8" fmla="*/ 156860 w 195070"/>
                  <a:gd name="connsiteY8" fmla="*/ 103300 h 206599"/>
                  <a:gd name="connsiteX9" fmla="*/ 98332 w 195070"/>
                  <a:gd name="connsiteY9" fmla="*/ 35571 h 206599"/>
                  <a:gd name="connsiteX10" fmla="*/ 38188 w 195070"/>
                  <a:gd name="connsiteY10" fmla="*/ 103300 h 206599"/>
                  <a:gd name="connsiteX11" fmla="*/ 98332 w 195070"/>
                  <a:gd name="connsiteY11" fmla="*/ 171029 h 206599"/>
                  <a:gd name="connsiteX12" fmla="*/ 156860 w 195070"/>
                  <a:gd name="connsiteY12" fmla="*/ 103300 h 20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5070" h="206599">
                    <a:moveTo>
                      <a:pt x="195070" y="103300"/>
                    </a:moveTo>
                    <a:lnTo>
                      <a:pt x="195070" y="202362"/>
                    </a:lnTo>
                    <a:lnTo>
                      <a:pt x="161462" y="202362"/>
                    </a:lnTo>
                    <a:lnTo>
                      <a:pt x="158117" y="171464"/>
                    </a:lnTo>
                    <a:cubicBezTo>
                      <a:pt x="143188" y="194345"/>
                      <a:pt x="117056" y="206599"/>
                      <a:pt x="93371" y="206599"/>
                    </a:cubicBezTo>
                    <a:cubicBezTo>
                      <a:pt x="40253" y="206599"/>
                      <a:pt x="0" y="163424"/>
                      <a:pt x="0" y="103300"/>
                    </a:cubicBezTo>
                    <a:cubicBezTo>
                      <a:pt x="0" y="43175"/>
                      <a:pt x="43149" y="0"/>
                      <a:pt x="98332" y="0"/>
                    </a:cubicBezTo>
                    <a:cubicBezTo>
                      <a:pt x="149002" y="0"/>
                      <a:pt x="195070" y="37243"/>
                      <a:pt x="195070" y="103300"/>
                    </a:cubicBezTo>
                    <a:close/>
                    <a:moveTo>
                      <a:pt x="156860" y="103300"/>
                    </a:moveTo>
                    <a:cubicBezTo>
                      <a:pt x="156860" y="59712"/>
                      <a:pt x="128662" y="35571"/>
                      <a:pt x="98332" y="35571"/>
                    </a:cubicBezTo>
                    <a:cubicBezTo>
                      <a:pt x="65128" y="35571"/>
                      <a:pt x="38188" y="62690"/>
                      <a:pt x="38188" y="103300"/>
                    </a:cubicBezTo>
                    <a:cubicBezTo>
                      <a:pt x="38188" y="143910"/>
                      <a:pt x="63108" y="171029"/>
                      <a:pt x="98332" y="171029"/>
                    </a:cubicBezTo>
                    <a:cubicBezTo>
                      <a:pt x="128258" y="171029"/>
                      <a:pt x="156860" y="145604"/>
                      <a:pt x="156860" y="1033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 sz="1351"/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DFFE9ED2-9727-B8DB-D2C3-3348E4D36DBB}"/>
                  </a:ext>
                </a:extLst>
              </p:cNvPr>
              <p:cNvSpPr/>
              <p:nvPr/>
            </p:nvSpPr>
            <p:spPr>
              <a:xfrm>
                <a:off x="3347575" y="-933792"/>
                <a:ext cx="285566" cy="202728"/>
              </a:xfrm>
              <a:custGeom>
                <a:avLst/>
                <a:gdLst>
                  <a:gd name="connsiteX0" fmla="*/ 0 w 285566"/>
                  <a:gd name="connsiteY0" fmla="*/ 202316 h 202728"/>
                  <a:gd name="connsiteX1" fmla="*/ 0 w 285566"/>
                  <a:gd name="connsiteY1" fmla="*/ 85068 h 202728"/>
                  <a:gd name="connsiteX2" fmla="*/ 79698 w 285566"/>
                  <a:gd name="connsiteY2" fmla="*/ 0 h 202728"/>
                  <a:gd name="connsiteX3" fmla="*/ 142379 w 285566"/>
                  <a:gd name="connsiteY3" fmla="*/ 36006 h 202728"/>
                  <a:gd name="connsiteX4" fmla="*/ 143188 w 285566"/>
                  <a:gd name="connsiteY4" fmla="*/ 36006 h 202728"/>
                  <a:gd name="connsiteX5" fmla="*/ 205869 w 285566"/>
                  <a:gd name="connsiteY5" fmla="*/ 0 h 202728"/>
                  <a:gd name="connsiteX6" fmla="*/ 285567 w 285566"/>
                  <a:gd name="connsiteY6" fmla="*/ 85068 h 202728"/>
                  <a:gd name="connsiteX7" fmla="*/ 285567 w 285566"/>
                  <a:gd name="connsiteY7" fmla="*/ 202316 h 202728"/>
                  <a:gd name="connsiteX8" fmla="*/ 247402 w 285566"/>
                  <a:gd name="connsiteY8" fmla="*/ 202316 h 202728"/>
                  <a:gd name="connsiteX9" fmla="*/ 247402 w 285566"/>
                  <a:gd name="connsiteY9" fmla="*/ 87999 h 202728"/>
                  <a:gd name="connsiteX10" fmla="*/ 204679 w 285566"/>
                  <a:gd name="connsiteY10" fmla="*/ 36350 h 202728"/>
                  <a:gd name="connsiteX11" fmla="*/ 161956 w 285566"/>
                  <a:gd name="connsiteY11" fmla="*/ 88824 h 202728"/>
                  <a:gd name="connsiteX12" fmla="*/ 161956 w 285566"/>
                  <a:gd name="connsiteY12" fmla="*/ 202729 h 202728"/>
                  <a:gd name="connsiteX13" fmla="*/ 123791 w 285566"/>
                  <a:gd name="connsiteY13" fmla="*/ 202729 h 202728"/>
                  <a:gd name="connsiteX14" fmla="*/ 123791 w 285566"/>
                  <a:gd name="connsiteY14" fmla="*/ 88824 h 202728"/>
                  <a:gd name="connsiteX15" fmla="*/ 81068 w 285566"/>
                  <a:gd name="connsiteY15" fmla="*/ 36350 h 202728"/>
                  <a:gd name="connsiteX16" fmla="*/ 38345 w 285566"/>
                  <a:gd name="connsiteY16" fmla="*/ 87999 h 202728"/>
                  <a:gd name="connsiteX17" fmla="*/ 38345 w 285566"/>
                  <a:gd name="connsiteY17" fmla="*/ 202316 h 202728"/>
                  <a:gd name="connsiteX18" fmla="*/ 90 w 285566"/>
                  <a:gd name="connsiteY18" fmla="*/ 202316 h 202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5566" h="202728">
                    <a:moveTo>
                      <a:pt x="0" y="202316"/>
                    </a:moveTo>
                    <a:lnTo>
                      <a:pt x="0" y="85068"/>
                    </a:lnTo>
                    <a:cubicBezTo>
                      <a:pt x="0" y="35525"/>
                      <a:pt x="31138" y="0"/>
                      <a:pt x="79698" y="0"/>
                    </a:cubicBezTo>
                    <a:cubicBezTo>
                      <a:pt x="118694" y="0"/>
                      <a:pt x="139438" y="26661"/>
                      <a:pt x="142379" y="36006"/>
                    </a:cubicBezTo>
                    <a:lnTo>
                      <a:pt x="143188" y="36006"/>
                    </a:lnTo>
                    <a:cubicBezTo>
                      <a:pt x="146084" y="26707"/>
                      <a:pt x="166828" y="0"/>
                      <a:pt x="205869" y="0"/>
                    </a:cubicBezTo>
                    <a:cubicBezTo>
                      <a:pt x="254428" y="0"/>
                      <a:pt x="285567" y="35548"/>
                      <a:pt x="285567" y="85068"/>
                    </a:cubicBezTo>
                    <a:lnTo>
                      <a:pt x="285567" y="202316"/>
                    </a:lnTo>
                    <a:lnTo>
                      <a:pt x="247402" y="202316"/>
                    </a:lnTo>
                    <a:lnTo>
                      <a:pt x="247402" y="87999"/>
                    </a:lnTo>
                    <a:cubicBezTo>
                      <a:pt x="247402" y="55818"/>
                      <a:pt x="233280" y="36350"/>
                      <a:pt x="204679" y="36350"/>
                    </a:cubicBezTo>
                    <a:cubicBezTo>
                      <a:pt x="176077" y="36350"/>
                      <a:pt x="161956" y="55818"/>
                      <a:pt x="161956" y="88824"/>
                    </a:cubicBezTo>
                    <a:lnTo>
                      <a:pt x="161956" y="202729"/>
                    </a:lnTo>
                    <a:lnTo>
                      <a:pt x="123791" y="202729"/>
                    </a:lnTo>
                    <a:lnTo>
                      <a:pt x="123791" y="88824"/>
                    </a:lnTo>
                    <a:cubicBezTo>
                      <a:pt x="123791" y="55818"/>
                      <a:pt x="109669" y="36350"/>
                      <a:pt x="81068" y="36350"/>
                    </a:cubicBezTo>
                    <a:cubicBezTo>
                      <a:pt x="52466" y="36350"/>
                      <a:pt x="38345" y="55818"/>
                      <a:pt x="38345" y="87999"/>
                    </a:cubicBezTo>
                    <a:lnTo>
                      <a:pt x="38345" y="202316"/>
                    </a:lnTo>
                    <a:lnTo>
                      <a:pt x="90" y="202316"/>
                    </a:lnTo>
                    <a:close/>
                  </a:path>
                </a:pathLst>
              </a:custGeom>
              <a:solidFill>
                <a:srgbClr val="FFFFFF"/>
              </a:solidFill>
              <a:ln w="22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 sz="1351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418642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eft-side Title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F0E8D4A-B91E-1851-1391-1D742053E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89" y="2397126"/>
            <a:ext cx="2861099" cy="147146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2AC6C291-DD7C-A3F1-3AE8-B348ECD39C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3" y="3997589"/>
            <a:ext cx="2860675" cy="628841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accent2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A3496-A492-CB77-B0F6-986DC387143A}"/>
              </a:ext>
            </a:extLst>
          </p:cNvPr>
          <p:cNvSpPr txBox="1"/>
          <p:nvPr userDrawn="1"/>
        </p:nvSpPr>
        <p:spPr>
          <a:xfrm>
            <a:off x="493288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5F8E6F8-AFDE-B60E-EB55-C0EE63349C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029188" y="6363551"/>
            <a:ext cx="667512" cy="202915"/>
          </a:xfrm>
          <a:prstGeom prst="rect">
            <a:avLst/>
          </a:prstGeom>
        </p:spPr>
      </p:pic>
      <p:sp>
        <p:nvSpPr>
          <p:cNvPr id="8" name="Footer Placeholder 66">
            <a:extLst>
              <a:ext uri="{FF2B5EF4-FFF2-40B4-BE49-F238E27FC236}">
                <a16:creationId xmlns:a16="http://schemas.microsoft.com/office/drawing/2014/main" id="{8143B07C-D2B0-AF1A-2710-1E5BDDEBE1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6940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 Dark">
    <p:bg bwMode="blackWhite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658922E-8C6B-D7D3-D341-EA23032BF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42901"/>
            <a:ext cx="11202987" cy="6826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8E4A20AA-400D-7C50-7698-A51F336666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81" y="1032609"/>
            <a:ext cx="11194511" cy="338993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B63D07-DC49-C089-12F8-EA353209C184}"/>
              </a:ext>
            </a:extLst>
          </p:cNvPr>
          <p:cNvSpPr txBox="1"/>
          <p:nvPr userDrawn="1"/>
        </p:nvSpPr>
        <p:spPr>
          <a:xfrm>
            <a:off x="493288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9" name="Footer Placeholder 66">
            <a:extLst>
              <a:ext uri="{FF2B5EF4-FFF2-40B4-BE49-F238E27FC236}">
                <a16:creationId xmlns:a16="http://schemas.microsoft.com/office/drawing/2014/main" id="{B1D999FD-414C-0233-AC5F-9BB5A477F4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265A6FBE-4411-0E67-23AB-654927F860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2282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DE1EFF03-2B6D-DE21-5340-445DA0736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501" y="1484463"/>
            <a:ext cx="9775825" cy="365586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7000"/>
              </a:lnSpc>
              <a:defRPr lang="en-US" sz="5500" b="0" i="0" kern="1200" dirty="0">
                <a:solidFill>
                  <a:schemeClr val="accent2"/>
                </a:solidFill>
                <a:effectLst/>
                <a:latin typeface="+mn-lt"/>
                <a:ea typeface="ES Build" pitchFamily="2" charset="77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6F084B1-AF97-1A4C-F7E6-96B3B93F93A8}"/>
              </a:ext>
            </a:extLst>
          </p:cNvPr>
          <p:cNvCxnSpPr>
            <a:cxnSpLocks/>
          </p:cNvCxnSpPr>
          <p:nvPr userDrawn="1"/>
        </p:nvCxnSpPr>
        <p:spPr>
          <a:xfrm>
            <a:off x="1206501" y="5308772"/>
            <a:ext cx="9775825" cy="0"/>
          </a:xfrm>
          <a:prstGeom prst="line">
            <a:avLst/>
          </a:prstGeom>
          <a:ln w="19050" cap="sq">
            <a:solidFill>
              <a:srgbClr val="8E71F4"/>
            </a:solidFill>
            <a:miter lim="800000"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bject 2">
            <a:extLst>
              <a:ext uri="{FF2B5EF4-FFF2-40B4-BE49-F238E27FC236}">
                <a16:creationId xmlns:a16="http://schemas.microsoft.com/office/drawing/2014/main" id="{37F595A5-0DF7-C3DE-1313-FCCFBFD328CF}"/>
              </a:ext>
            </a:extLst>
          </p:cNvPr>
          <p:cNvSpPr/>
          <p:nvPr userDrawn="1"/>
        </p:nvSpPr>
        <p:spPr>
          <a:xfrm>
            <a:off x="513514" y="843505"/>
            <a:ext cx="686639" cy="686636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gradFill flip="none" rotWithShape="1">
            <a:gsLst>
              <a:gs pos="0">
                <a:srgbClr val="00824A"/>
              </a:gs>
              <a:gs pos="95413">
                <a:srgbClr val="96FFA1"/>
              </a:gs>
              <a:gs pos="32000">
                <a:srgbClr val="00D05D"/>
              </a:gs>
            </a:gsLst>
            <a:lin ang="8400000" scaled="0"/>
            <a:tileRect/>
          </a:gradFill>
        </p:spPr>
        <p:txBody>
          <a:bodyPr wrap="square" lIns="0" tIns="0" rIns="0" bIns="0" rtlCol="0"/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402CC669-176C-2550-80B0-29B9C7809CB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06500" y="5409781"/>
            <a:ext cx="9777413" cy="747931"/>
          </a:xfrm>
        </p:spPr>
        <p:txBody>
          <a:bodyPr>
            <a:noAutofit/>
          </a:bodyPr>
          <a:lstStyle>
            <a:lvl1pPr marL="0" indent="0" algn="l">
              <a:buNone/>
              <a:defRPr lang="en-US" sz="2400" b="0" i="0" kern="1200" dirty="0">
                <a:solidFill>
                  <a:srgbClr val="8E71F4"/>
                </a:solidFill>
                <a:latin typeface="+mn-lt"/>
                <a:ea typeface="ES Build" pitchFamily="2" charset="77"/>
                <a:cs typeface="+mn-cs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pPr marL="0" lvl="0" indent="0" algn="l" defTabSz="914377" rtl="0" eaLnBrk="1" latinLnBrk="0" hangingPunct="1">
              <a:lnSpc>
                <a:spcPct val="96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None/>
              <a:tabLst/>
            </a:pPr>
            <a:r>
              <a:rPr lang="en-US" dirty="0"/>
              <a:t>Attribution</a:t>
            </a:r>
          </a:p>
        </p:txBody>
      </p:sp>
    </p:spTree>
    <p:extLst>
      <p:ext uri="{BB962C8B-B14F-4D97-AF65-F5344CB8AC3E}">
        <p14:creationId xmlns:p14="http://schemas.microsoft.com/office/powerpoint/2010/main" val="33494293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&amp; Picture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E7B2A64-C4B7-C367-988A-AF7D9B55C47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10301" y="0"/>
            <a:ext cx="5981700" cy="6858000"/>
          </a:xfrm>
          <a:custGeom>
            <a:avLst/>
            <a:gdLst>
              <a:gd name="connsiteX0" fmla="*/ 0 w 5981700"/>
              <a:gd name="connsiteY0" fmla="*/ 0 h 6858000"/>
              <a:gd name="connsiteX1" fmla="*/ 5981700 w 5981700"/>
              <a:gd name="connsiteY1" fmla="*/ 0 h 6858000"/>
              <a:gd name="connsiteX2" fmla="*/ 5981700 w 5981700"/>
              <a:gd name="connsiteY2" fmla="*/ 6858000 h 6858000"/>
              <a:gd name="connsiteX3" fmla="*/ 868521 w 5981700"/>
              <a:gd name="connsiteY3" fmla="*/ 6858000 h 6858000"/>
              <a:gd name="connsiteX4" fmla="*/ 832220 w 5981700"/>
              <a:gd name="connsiteY4" fmla="*/ 6854460 h 6858000"/>
              <a:gd name="connsiteX5" fmla="*/ 628589 w 5981700"/>
              <a:gd name="connsiteY5" fmla="*/ 6746455 h 6858000"/>
              <a:gd name="connsiteX6" fmla="*/ 108122 w 5981700"/>
              <a:gd name="connsiteY6" fmla="*/ 6225987 h 6858000"/>
              <a:gd name="connsiteX7" fmla="*/ 21455 w 5981700"/>
              <a:gd name="connsiteY7" fmla="*/ 6095966 h 6858000"/>
              <a:gd name="connsiteX8" fmla="*/ 0 w 5981700"/>
              <a:gd name="connsiteY8" fmla="*/ 60250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81700" h="6858000">
                <a:moveTo>
                  <a:pt x="0" y="0"/>
                </a:moveTo>
                <a:lnTo>
                  <a:pt x="5981700" y="0"/>
                </a:lnTo>
                <a:lnTo>
                  <a:pt x="5981700" y="6858000"/>
                </a:lnTo>
                <a:lnTo>
                  <a:pt x="868521" y="6858000"/>
                </a:lnTo>
                <a:lnTo>
                  <a:pt x="832220" y="6854460"/>
                </a:lnTo>
                <a:cubicBezTo>
                  <a:pt x="755128" y="6839198"/>
                  <a:pt x="683798" y="6801663"/>
                  <a:pt x="628589" y="6746455"/>
                </a:cubicBezTo>
                <a:lnTo>
                  <a:pt x="108122" y="6225987"/>
                </a:lnTo>
                <a:cubicBezTo>
                  <a:pt x="70644" y="6188509"/>
                  <a:pt x="41357" y="6144201"/>
                  <a:pt x="21455" y="6095966"/>
                </a:cubicBezTo>
                <a:lnTo>
                  <a:pt x="0" y="602502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182880" tIns="182880" rIns="0" anchor="t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Please use Veeam approved images</a:t>
            </a:r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58FA5FE2-5D7E-51F0-AF6A-A46282840665}"/>
              </a:ext>
            </a:extLst>
          </p:cNvPr>
          <p:cNvSpPr/>
          <p:nvPr userDrawn="1"/>
        </p:nvSpPr>
        <p:spPr>
          <a:xfrm>
            <a:off x="528239" y="1034734"/>
            <a:ext cx="468071" cy="468069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gradFill flip="none" rotWithShape="1">
            <a:gsLst>
              <a:gs pos="0">
                <a:srgbClr val="00824A"/>
              </a:gs>
              <a:gs pos="95413">
                <a:srgbClr val="96FFA1"/>
              </a:gs>
              <a:gs pos="32000">
                <a:srgbClr val="00D05D"/>
              </a:gs>
            </a:gsLst>
            <a:lin ang="8400000" scaled="0"/>
            <a:tileRect/>
          </a:gradFill>
        </p:spPr>
        <p:txBody>
          <a:bodyPr wrap="square" lIns="0" tIns="0" rIns="0" bIns="0" rtlCol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sz="1351" b="0" i="0" u="none" strike="noStrike" kern="0" cap="none" spc="0" normalizeH="0" baseline="0" noProof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482577-7303-DB09-F554-CC530AA2B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257" y="1679120"/>
            <a:ext cx="4654907" cy="3118757"/>
          </a:xfrm>
          <a:prstGeom prst="rect">
            <a:avLst/>
          </a:prstGeom>
        </p:spPr>
        <p:txBody>
          <a:bodyPr anchor="t"/>
          <a:lstStyle>
            <a:lvl1pPr>
              <a:lnSpc>
                <a:spcPct val="87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E7A9E1AD-1EBF-6702-7F9A-782FC098DE4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3257" y="5078195"/>
            <a:ext cx="4654907" cy="747931"/>
          </a:xfrm>
        </p:spPr>
        <p:txBody>
          <a:bodyPr/>
          <a:lstStyle>
            <a:lvl1pPr marL="0" indent="0" algn="l">
              <a:buNone/>
              <a:defRPr lang="en-US" sz="2400" b="0" i="0" kern="1200" dirty="0">
                <a:solidFill>
                  <a:srgbClr val="8E71F4"/>
                </a:solidFill>
                <a:latin typeface="+mn-lt"/>
                <a:ea typeface="ES Build" pitchFamily="2" charset="77"/>
                <a:cs typeface="+mn-cs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pPr marL="0" lvl="0" indent="0" algn="l" defTabSz="914377" rtl="0" eaLnBrk="1" latinLnBrk="0" hangingPunct="1">
              <a:lnSpc>
                <a:spcPct val="96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None/>
              <a:tabLst/>
            </a:pPr>
            <a:r>
              <a:rPr lang="en-US" dirty="0"/>
              <a:t>Attribution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D509CB-B4E1-F410-E0F9-5870A7CBD72B}"/>
              </a:ext>
            </a:extLst>
          </p:cNvPr>
          <p:cNvSpPr txBox="1"/>
          <p:nvPr userDrawn="1"/>
        </p:nvSpPr>
        <p:spPr>
          <a:xfrm>
            <a:off x="493288" y="6562481"/>
            <a:ext cx="5293843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27107701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&amp; Picture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>
            <a:extLst>
              <a:ext uri="{FF2B5EF4-FFF2-40B4-BE49-F238E27FC236}">
                <a16:creationId xmlns:a16="http://schemas.microsoft.com/office/drawing/2014/main" id="{ED376942-9122-FE26-7F33-37835C84C2A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10301" y="0"/>
            <a:ext cx="5981700" cy="6858000"/>
          </a:xfrm>
          <a:custGeom>
            <a:avLst/>
            <a:gdLst>
              <a:gd name="connsiteX0" fmla="*/ 0 w 5981700"/>
              <a:gd name="connsiteY0" fmla="*/ 0 h 6858000"/>
              <a:gd name="connsiteX1" fmla="*/ 5981700 w 5981700"/>
              <a:gd name="connsiteY1" fmla="*/ 0 h 6858000"/>
              <a:gd name="connsiteX2" fmla="*/ 5981700 w 5981700"/>
              <a:gd name="connsiteY2" fmla="*/ 6858000 h 6858000"/>
              <a:gd name="connsiteX3" fmla="*/ 868521 w 5981700"/>
              <a:gd name="connsiteY3" fmla="*/ 6858000 h 6858000"/>
              <a:gd name="connsiteX4" fmla="*/ 832220 w 5981700"/>
              <a:gd name="connsiteY4" fmla="*/ 6854460 h 6858000"/>
              <a:gd name="connsiteX5" fmla="*/ 628589 w 5981700"/>
              <a:gd name="connsiteY5" fmla="*/ 6746455 h 6858000"/>
              <a:gd name="connsiteX6" fmla="*/ 108122 w 5981700"/>
              <a:gd name="connsiteY6" fmla="*/ 6225987 h 6858000"/>
              <a:gd name="connsiteX7" fmla="*/ 21455 w 5981700"/>
              <a:gd name="connsiteY7" fmla="*/ 6095966 h 6858000"/>
              <a:gd name="connsiteX8" fmla="*/ 0 w 5981700"/>
              <a:gd name="connsiteY8" fmla="*/ 60250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81700" h="6858000">
                <a:moveTo>
                  <a:pt x="0" y="0"/>
                </a:moveTo>
                <a:lnTo>
                  <a:pt x="5981700" y="0"/>
                </a:lnTo>
                <a:lnTo>
                  <a:pt x="5981700" y="6858000"/>
                </a:lnTo>
                <a:lnTo>
                  <a:pt x="868521" y="6858000"/>
                </a:lnTo>
                <a:lnTo>
                  <a:pt x="832220" y="6854460"/>
                </a:lnTo>
                <a:cubicBezTo>
                  <a:pt x="755128" y="6839198"/>
                  <a:pt x="683798" y="6801663"/>
                  <a:pt x="628589" y="6746455"/>
                </a:cubicBezTo>
                <a:lnTo>
                  <a:pt x="108122" y="6225987"/>
                </a:lnTo>
                <a:cubicBezTo>
                  <a:pt x="70644" y="6188509"/>
                  <a:pt x="41357" y="6144201"/>
                  <a:pt x="21455" y="6095966"/>
                </a:cubicBezTo>
                <a:lnTo>
                  <a:pt x="0" y="602502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182880" tIns="182880" rIns="0" anchor="t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Please use Veeam approved images</a:t>
            </a:r>
          </a:p>
        </p:txBody>
      </p:sp>
      <p:sp>
        <p:nvSpPr>
          <p:cNvPr id="7" name="Footer Placeholder 66">
            <a:extLst>
              <a:ext uri="{FF2B5EF4-FFF2-40B4-BE49-F238E27FC236}">
                <a16:creationId xmlns:a16="http://schemas.microsoft.com/office/drawing/2014/main" id="{4417850A-FAA8-5D15-90BA-B41AB66836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9" y="6405456"/>
            <a:ext cx="512487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itle 6">
            <a:extLst>
              <a:ext uri="{FF2B5EF4-FFF2-40B4-BE49-F238E27FC236}">
                <a16:creationId xmlns:a16="http://schemas.microsoft.com/office/drawing/2014/main" id="{08B0FC79-36B3-4D17-145A-3339EEABE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42901"/>
            <a:ext cx="5124451" cy="6826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8FAE5B9-C92B-83C8-7E05-9FB6D50A28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80" y="1032609"/>
            <a:ext cx="5124451" cy="338993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39996B-E07D-D083-7A0F-B3C5FADF7F2D}"/>
              </a:ext>
            </a:extLst>
          </p:cNvPr>
          <p:cNvSpPr txBox="1"/>
          <p:nvPr userDrawn="1"/>
        </p:nvSpPr>
        <p:spPr>
          <a:xfrm>
            <a:off x="493288" y="6562481"/>
            <a:ext cx="5293843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17" name="Content Placeholder 18">
            <a:extLst>
              <a:ext uri="{FF2B5EF4-FFF2-40B4-BE49-F238E27FC236}">
                <a16:creationId xmlns:a16="http://schemas.microsoft.com/office/drawing/2014/main" id="{B4232086-16D8-AF74-93B5-C455E758885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9" y="1719646"/>
            <a:ext cx="5124452" cy="44493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918501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plit Black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BD812B8-83BF-8AA5-9821-680835CFF508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sz="1351" dirty="0">
              <a:solidFill>
                <a:schemeClr val="bg1"/>
              </a:solidFill>
              <a:latin typeface="ES Build" pitchFamily="50" charset="0"/>
              <a:cs typeface="Microsoft Sans Serif" panose="020B060402020202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3A6B59-1452-CCC2-312B-7DE441C69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5" y="579437"/>
            <a:ext cx="5113896" cy="792163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85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89EAACDC-2482-B9F5-9931-3EE65A43C9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90"/>
            <a:ext cx="5126367" cy="336375"/>
          </a:xfrm>
        </p:spPr>
        <p:txBody>
          <a:bodyPr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91A7B158-4678-4830-6566-C97CC666E4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5" y="1371602"/>
            <a:ext cx="5113896" cy="347663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1FACF739-09AA-5B53-99CA-886DA84E7C8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1" y="579439"/>
            <a:ext cx="5126365" cy="792163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232DA366-8FF0-29B7-554C-22164CC79C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9" y="6405456"/>
            <a:ext cx="512487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0" name="Content Placeholder 18">
            <a:extLst>
              <a:ext uri="{FF2B5EF4-FFF2-40B4-BE49-F238E27FC236}">
                <a16:creationId xmlns:a16="http://schemas.microsoft.com/office/drawing/2014/main" id="{1F45315A-C967-E7DD-C442-6EA352332DD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9" y="2397126"/>
            <a:ext cx="5124876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Content Placeholder 18">
            <a:extLst>
              <a:ext uri="{FF2B5EF4-FFF2-40B4-BE49-F238E27FC236}">
                <a16:creationId xmlns:a16="http://schemas.microsoft.com/office/drawing/2014/main" id="{9ED4AEB4-9EA6-CDDB-5599-29834D25B7C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1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0FC29F35-CB42-8207-EEB9-EB1395B3D5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161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plit Black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BD812B8-83BF-8AA5-9821-680835CFF508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sz="1351" dirty="0">
              <a:solidFill>
                <a:schemeClr val="bg1"/>
              </a:solidFill>
              <a:latin typeface="ES Build" pitchFamily="50" charset="0"/>
              <a:cs typeface="Microsoft Sans Serif" panose="020B060402020202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3A6B59-1452-CCC2-312B-7DE441C69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5" y="579437"/>
            <a:ext cx="5113896" cy="792163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85000"/>
              </a:lnSpc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89EAACDC-2482-B9F5-9931-3EE65A43C9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90"/>
            <a:ext cx="5126367" cy="336375"/>
          </a:xfrm>
        </p:spPr>
        <p:txBody>
          <a:bodyPr>
            <a:noAutofit/>
          </a:bodyPr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91A7B158-4678-4830-6566-C97CC666E4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5" y="1371602"/>
            <a:ext cx="5113896" cy="347663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1FACF739-09AA-5B53-99CA-886DA84E7C8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1" y="579439"/>
            <a:ext cx="5126365" cy="792163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232DA366-8FF0-29B7-554C-22164CC79C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9" y="6405456"/>
            <a:ext cx="512487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CE6B2438-60C2-843A-B95D-BA0BE15F2F5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9" y="2397126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18">
            <a:extLst>
              <a:ext uri="{FF2B5EF4-FFF2-40B4-BE49-F238E27FC236}">
                <a16:creationId xmlns:a16="http://schemas.microsoft.com/office/drawing/2014/main" id="{C63D5B78-F4F6-C1E3-9303-A45D48E5F9B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1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F3BAF-0EF8-B827-F71A-69D9A9884016}"/>
              </a:ext>
            </a:extLst>
          </p:cNvPr>
          <p:cNvSpPr txBox="1"/>
          <p:nvPr userDrawn="1"/>
        </p:nvSpPr>
        <p:spPr>
          <a:xfrm>
            <a:off x="493288" y="6562481"/>
            <a:ext cx="5293843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5477633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Viridis 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6096000" y="329967"/>
            <a:ext cx="6096000" cy="6528035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868D3-3CB4-CA57-1298-79B08D03F8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3715" y="579437"/>
            <a:ext cx="5113896" cy="792163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styles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B497F9D7-E2AC-7870-3158-7F4230738F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90"/>
            <a:ext cx="5126367" cy="336375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ES Build 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C1BB7623-8B6B-7FAE-D44D-F4B85D496B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5" y="1371602"/>
            <a:ext cx="5113896" cy="347663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A0EBF732-219E-4BB3-835A-6CCA099AC82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1" y="579439"/>
            <a:ext cx="5126365" cy="792163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06EF6F84-75A1-3DAF-4249-ADE266B638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9" y="6405456"/>
            <a:ext cx="512487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4188B8B1-28A5-575D-B156-85CA6779A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  <p:sp>
        <p:nvSpPr>
          <p:cNvPr id="3" name="Content Placeholder 18">
            <a:extLst>
              <a:ext uri="{FF2B5EF4-FFF2-40B4-BE49-F238E27FC236}">
                <a16:creationId xmlns:a16="http://schemas.microsoft.com/office/drawing/2014/main" id="{F7DB894A-EDB5-8F01-3414-F5F32559B7B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9" y="2397126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18">
            <a:extLst>
              <a:ext uri="{FF2B5EF4-FFF2-40B4-BE49-F238E27FC236}">
                <a16:creationId xmlns:a16="http://schemas.microsoft.com/office/drawing/2014/main" id="{5D37798F-2B52-F99B-1040-0FA9E34A0C7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1" y="2394727"/>
            <a:ext cx="5124475" cy="3771900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4223619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Viridis Le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0" y="329967"/>
            <a:ext cx="6096000" cy="6528035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868D3-3CB4-CA57-1298-79B08D03F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5" y="579437"/>
            <a:ext cx="5113896" cy="79216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B497F9D7-E2AC-7870-3158-7F4230738F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90"/>
            <a:ext cx="5126367" cy="336375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ES Build (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C1BB7623-8B6B-7FAE-D44D-F4B85D496B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5" y="1371602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A0EBF732-219E-4BB3-835A-6CCA099AC82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1" y="579439"/>
            <a:ext cx="5126365" cy="792163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06EF6F84-75A1-3DAF-4249-ADE266B638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9" y="6405456"/>
            <a:ext cx="512487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55F03A55-5898-6CE3-3BF1-81E0262A48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9" y="2397126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18">
            <a:extLst>
              <a:ext uri="{FF2B5EF4-FFF2-40B4-BE49-F238E27FC236}">
                <a16:creationId xmlns:a16="http://schemas.microsoft.com/office/drawing/2014/main" id="{3368A297-5329-BE3C-C5BC-AB8BA372379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1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D39121-E546-6ABA-63FC-510C53D4976E}"/>
              </a:ext>
            </a:extLst>
          </p:cNvPr>
          <p:cNvSpPr txBox="1"/>
          <p:nvPr userDrawn="1"/>
        </p:nvSpPr>
        <p:spPr>
          <a:xfrm>
            <a:off x="493288" y="6562481"/>
            <a:ext cx="5293843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27959773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ky 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6096000" y="329967"/>
            <a:ext cx="6096000" cy="6528035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12294CE-1368-BF63-28B5-C8EE4BCAF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5" y="579437"/>
            <a:ext cx="5113896" cy="79216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7830E2A7-C8EE-61A4-A592-4A9C6E3D0B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90"/>
            <a:ext cx="5126367" cy="336375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ES Build 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5BE395E-9385-3B06-C680-B8E8D2310E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5" y="1371602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+mj-lt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9639A052-9E04-CDDA-0ACE-A40FF9BC5EA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1" y="579439"/>
            <a:ext cx="5126365" cy="792163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A64D20B8-8B2F-AAA6-BEBC-31122038D8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9" y="6405456"/>
            <a:ext cx="512487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Content Placeholder 18">
            <a:extLst>
              <a:ext uri="{FF2B5EF4-FFF2-40B4-BE49-F238E27FC236}">
                <a16:creationId xmlns:a16="http://schemas.microsoft.com/office/drawing/2014/main" id="{A6940E88-647A-45CE-8088-D6C7C350228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9" y="2397126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8">
            <a:extLst>
              <a:ext uri="{FF2B5EF4-FFF2-40B4-BE49-F238E27FC236}">
                <a16:creationId xmlns:a16="http://schemas.microsoft.com/office/drawing/2014/main" id="{A3D652E3-FD2B-9AC7-6022-BD78A2BF0B5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1" y="2394727"/>
            <a:ext cx="5124475" cy="3771900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F59D6CA1-A7A3-FA76-75AD-90AB5AD34B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235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Alterna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06951534-1768-2305-3944-BBB010087506}"/>
              </a:ext>
            </a:extLst>
          </p:cNvPr>
          <p:cNvSpPr/>
          <p:nvPr userDrawn="1"/>
        </p:nvSpPr>
        <p:spPr>
          <a:xfrm>
            <a:off x="0" y="2773"/>
            <a:ext cx="12192000" cy="6376947"/>
          </a:xfrm>
          <a:custGeom>
            <a:avLst/>
            <a:gdLst>
              <a:gd name="connsiteX0" fmla="*/ 3413735 w 12192000"/>
              <a:gd name="connsiteY0" fmla="*/ 0 h 6376946"/>
              <a:gd name="connsiteX1" fmla="*/ 3715970 w 12192000"/>
              <a:gd name="connsiteY1" fmla="*/ 10885 h 6376946"/>
              <a:gd name="connsiteX2" fmla="*/ 9043454 w 12192000"/>
              <a:gd name="connsiteY2" fmla="*/ 5327108 h 6376946"/>
              <a:gd name="connsiteX3" fmla="*/ 10008674 w 12192000"/>
              <a:gd name="connsiteY3" fmla="*/ 5327108 h 6376946"/>
              <a:gd name="connsiteX4" fmla="*/ 12192000 w 12192000"/>
              <a:gd name="connsiteY4" fmla="*/ 3143953 h 6376946"/>
              <a:gd name="connsiteX5" fmla="*/ 12192000 w 12192000"/>
              <a:gd name="connsiteY5" fmla="*/ 6376946 h 6376946"/>
              <a:gd name="connsiteX6" fmla="*/ 6409546 w 12192000"/>
              <a:gd name="connsiteY6" fmla="*/ 6376946 h 6376946"/>
              <a:gd name="connsiteX7" fmla="*/ 4004673 w 12192000"/>
              <a:gd name="connsiteY7" fmla="*/ 5376319 h 6376946"/>
              <a:gd name="connsiteX8" fmla="*/ 3694038 w 12192000"/>
              <a:gd name="connsiteY8" fmla="*/ 5066338 h 6376946"/>
              <a:gd name="connsiteX9" fmla="*/ 0 w 12192000"/>
              <a:gd name="connsiteY9" fmla="*/ 679707 h 6376946"/>
              <a:gd name="connsiteX10" fmla="*/ 0 w 12192000"/>
              <a:gd name="connsiteY10" fmla="*/ 1988 h 637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376946">
                <a:moveTo>
                  <a:pt x="3413735" y="0"/>
                </a:moveTo>
                <a:lnTo>
                  <a:pt x="3715970" y="10885"/>
                </a:lnTo>
                <a:lnTo>
                  <a:pt x="9043454" y="5327108"/>
                </a:lnTo>
                <a:cubicBezTo>
                  <a:pt x="9305208" y="5605972"/>
                  <a:pt x="9746920" y="5605972"/>
                  <a:pt x="10008674" y="5327108"/>
                </a:cubicBezTo>
                <a:lnTo>
                  <a:pt x="12192000" y="3143953"/>
                </a:lnTo>
                <a:lnTo>
                  <a:pt x="12192000" y="6376946"/>
                </a:lnTo>
                <a:lnTo>
                  <a:pt x="6409546" y="6376946"/>
                </a:lnTo>
                <a:cubicBezTo>
                  <a:pt x="5509763" y="6376946"/>
                  <a:pt x="4642700" y="6016064"/>
                  <a:pt x="4004673" y="5376319"/>
                </a:cubicBezTo>
                <a:lnTo>
                  <a:pt x="3694038" y="5066338"/>
                </a:lnTo>
                <a:lnTo>
                  <a:pt x="0" y="679707"/>
                </a:lnTo>
                <a:lnTo>
                  <a:pt x="0" y="1988"/>
                </a:lnTo>
                <a:close/>
              </a:path>
            </a:pathLst>
          </a:custGeom>
          <a:gradFill flip="none" rotWithShape="1">
            <a:gsLst>
              <a:gs pos="56000">
                <a:srgbClr val="00D05D">
                  <a:lumMod val="60000"/>
                  <a:lumOff val="40000"/>
                  <a:alpha val="9000"/>
                </a:srgbClr>
              </a:gs>
              <a:gs pos="100000">
                <a:srgbClr val="00D05D">
                  <a:lumMod val="60000"/>
                  <a:lumOff val="40000"/>
                  <a:alpha val="41000"/>
                </a:srgb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351" b="0" i="0" u="none" strike="noStrike" kern="0" cap="none" spc="0" normalizeH="0" baseline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2E90ADA4-C9F8-A3DD-C0C4-A7BAC6247B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2097" y="691400"/>
            <a:ext cx="1351504" cy="419155"/>
          </a:xfrm>
          <a:prstGeom prst="rect">
            <a:avLst/>
          </a:prstGeom>
        </p:spPr>
      </p:pic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EAC99465-3B98-DDF5-D9D9-3CF8E6DB5A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66495" y="4972958"/>
            <a:ext cx="2140840" cy="939289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80000"/>
              </a:lnSpc>
              <a:buNone/>
              <a:defRPr sz="1600" b="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dirty="0"/>
              <a:t>Speaker</a:t>
            </a:r>
            <a:br>
              <a:rPr lang="en-US" dirty="0"/>
            </a:br>
            <a:r>
              <a:rPr lang="en-US" dirty="0"/>
              <a:t>name</a:t>
            </a:r>
          </a:p>
          <a:p>
            <a:pPr lvl="1"/>
            <a:r>
              <a:rPr lang="en-US" dirty="0"/>
              <a:t>Title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4F7A5B0-E8E8-DEA8-198F-09DE3F82BE11}"/>
              </a:ext>
            </a:extLst>
          </p:cNvPr>
          <p:cNvSpPr txBox="1"/>
          <p:nvPr userDrawn="1"/>
        </p:nvSpPr>
        <p:spPr>
          <a:xfrm>
            <a:off x="765933" y="6562483"/>
            <a:ext cx="5211836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accent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31" name="Picture Placeholder 22">
            <a:extLst>
              <a:ext uri="{FF2B5EF4-FFF2-40B4-BE49-F238E27FC236}">
                <a16:creationId xmlns:a16="http://schemas.microsoft.com/office/drawing/2014/main" id="{AC4C46DD-E399-4A5A-AD91-2088AA306B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2098" y="4861331"/>
            <a:ext cx="800100" cy="8001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2" name="Text Placeholder 24">
            <a:extLst>
              <a:ext uri="{FF2B5EF4-FFF2-40B4-BE49-F238E27FC236}">
                <a16:creationId xmlns:a16="http://schemas.microsoft.com/office/drawing/2014/main" id="{14E0BAFF-494F-1232-840B-B3A34B643C3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70656" y="3917439"/>
            <a:ext cx="2124285" cy="965664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80000"/>
              </a:lnSpc>
              <a:buNone/>
              <a:defRPr sz="1600" b="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dirty="0"/>
              <a:t>Speaker</a:t>
            </a:r>
            <a:br>
              <a:rPr lang="en-US" dirty="0"/>
            </a:br>
            <a:r>
              <a:rPr lang="en-US" dirty="0"/>
              <a:t>name</a:t>
            </a:r>
          </a:p>
          <a:p>
            <a:pPr lvl="1"/>
            <a:r>
              <a:rPr lang="en-US" dirty="0"/>
              <a:t>Title</a:t>
            </a:r>
          </a:p>
        </p:txBody>
      </p:sp>
      <p:sp>
        <p:nvSpPr>
          <p:cNvPr id="33" name="Picture Placeholder 26">
            <a:extLst>
              <a:ext uri="{FF2B5EF4-FFF2-40B4-BE49-F238E27FC236}">
                <a16:creationId xmlns:a16="http://schemas.microsoft.com/office/drawing/2014/main" id="{E463451C-6D2C-0E9F-3BBC-9411F1995BF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41426" y="3830127"/>
            <a:ext cx="800100" cy="8001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C6CC62D-4433-B209-F6FD-85E8D95DB9D3}"/>
              </a:ext>
            </a:extLst>
          </p:cNvPr>
          <p:cNvGrpSpPr/>
          <p:nvPr userDrawn="1"/>
        </p:nvGrpSpPr>
        <p:grpSpPr>
          <a:xfrm flipH="1">
            <a:off x="4067175" y="1025526"/>
            <a:ext cx="7464727" cy="4793351"/>
            <a:chOff x="4308184" y="1263225"/>
            <a:chExt cx="6842099" cy="4393541"/>
          </a:xfrm>
          <a:solidFill>
            <a:schemeClr val="accent1"/>
          </a:solidFill>
        </p:grpSpPr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8718E26C-ACB4-8BAB-D365-A7BAB3A6CE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308184" y="1263225"/>
              <a:ext cx="6005985" cy="4393541"/>
            </a:xfrm>
            <a:prstGeom prst="rect">
              <a:avLst/>
            </a:prstGeom>
          </p:spPr>
        </p:pic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7EA4986E-0877-5E34-8177-4EEFEF1630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144298" y="1263225"/>
              <a:ext cx="6005985" cy="4393541"/>
            </a:xfrm>
            <a:prstGeom prst="rect">
              <a:avLst/>
            </a:prstGeom>
          </p:spPr>
        </p:pic>
      </p:grpSp>
      <p:sp>
        <p:nvSpPr>
          <p:cNvPr id="37" name="Title 1">
            <a:extLst>
              <a:ext uri="{FF2B5EF4-FFF2-40B4-BE49-F238E27FC236}">
                <a16:creationId xmlns:a16="http://schemas.microsoft.com/office/drawing/2014/main" id="{08F0DC7C-00AA-1162-5EC7-EBB50D8D1D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18051" y="2058645"/>
            <a:ext cx="5990740" cy="25812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lnSpc>
                <a:spcPct val="85000"/>
              </a:lnSpc>
              <a:defRPr lang="en-US" sz="7200" b="0" i="0" kern="1200" spc="-151" baseline="0" dirty="0">
                <a:solidFill>
                  <a:schemeClr val="bg1"/>
                </a:solidFill>
                <a:latin typeface="+mj-lt"/>
                <a:ea typeface="ES Build Full Bauhaus Medium" pitchFamily="2" charset="77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8" name="Subtitle 2">
            <a:extLst>
              <a:ext uri="{FF2B5EF4-FFF2-40B4-BE49-F238E27FC236}">
                <a16:creationId xmlns:a16="http://schemas.microsoft.com/office/drawing/2014/main" id="{32EA706C-177A-D645-19B1-434E2BB3B8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18053" y="4730184"/>
            <a:ext cx="6005985" cy="487705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2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9" name="Text Placeholder 12">
            <a:extLst>
              <a:ext uri="{FF2B5EF4-FFF2-40B4-BE49-F238E27FC236}">
                <a16:creationId xmlns:a16="http://schemas.microsoft.com/office/drawing/2014/main" id="{E43F9FFC-267E-652E-5764-97A765A3BC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3752" y="3033712"/>
            <a:ext cx="2560637" cy="274955"/>
          </a:xfrm>
        </p:spPr>
        <p:txBody>
          <a:bodyPr>
            <a:noAutofit/>
          </a:bodyPr>
          <a:lstStyle>
            <a:lvl1pPr marL="0" indent="0">
              <a:buNone/>
              <a:defRPr sz="1600" b="0" spc="0" baseline="0">
                <a:solidFill>
                  <a:schemeClr val="accent1"/>
                </a:solidFill>
                <a:latin typeface="ES Build Medium" pitchFamily="2" charset="0"/>
                <a:ea typeface="ES Build Medium" pitchFamily="2" charset="0"/>
              </a:defRPr>
            </a:lvl1pPr>
            <a:lvl2pPr>
              <a:defRPr b="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5671978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ky Le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0" y="329967"/>
            <a:ext cx="6096000" cy="6528035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12294CE-1368-BF63-28B5-C8EE4BCAF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5" y="579437"/>
            <a:ext cx="5113896" cy="79216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7830E2A7-C8EE-61A4-A592-4A9C6E3D0B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90"/>
            <a:ext cx="5126367" cy="336375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ES Build 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5BE395E-9385-3B06-C680-B8E8D2310E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5" y="1371602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9639A052-9E04-CDDA-0ACE-A40FF9BC5EA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1" y="579439"/>
            <a:ext cx="5126365" cy="792163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A64D20B8-8B2F-AAA6-BEBC-31122038D8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9" y="6405456"/>
            <a:ext cx="512487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6735DCC0-BDFA-E189-82A7-CEDFC1F7AF1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9" y="2397126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18">
            <a:extLst>
              <a:ext uri="{FF2B5EF4-FFF2-40B4-BE49-F238E27FC236}">
                <a16:creationId xmlns:a16="http://schemas.microsoft.com/office/drawing/2014/main" id="{9B7562FB-A9B5-0AA2-8AF5-9DCE7D26D1E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1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47BEF9-D57D-3F07-2F39-7F5470506193}"/>
              </a:ext>
            </a:extLst>
          </p:cNvPr>
          <p:cNvSpPr txBox="1"/>
          <p:nvPr userDrawn="1"/>
        </p:nvSpPr>
        <p:spPr>
          <a:xfrm>
            <a:off x="493288" y="6562481"/>
            <a:ext cx="5293843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334926194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Casia 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6096000" y="329967"/>
            <a:ext cx="6096000" cy="6528035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rgbClr val="8E7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A491785-6F57-E13E-C4A7-A9AD6FFD4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5" y="579437"/>
            <a:ext cx="5113896" cy="79216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D8B2789D-2F50-D72A-8229-CAE0C730F6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90"/>
            <a:ext cx="5126367" cy="336375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ES Build 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8CBAEA92-7477-E04A-CD5D-6640297432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5" y="1371602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34E41C82-70F8-4AFF-FDEC-3AA38C0B794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1" y="579439"/>
            <a:ext cx="5126365" cy="792163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7C55B1E5-0112-9125-02B5-998F8C45A1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9" y="6405456"/>
            <a:ext cx="512487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Content Placeholder 18">
            <a:extLst>
              <a:ext uri="{FF2B5EF4-FFF2-40B4-BE49-F238E27FC236}">
                <a16:creationId xmlns:a16="http://schemas.microsoft.com/office/drawing/2014/main" id="{FF37D647-62F1-024B-07D9-8DBAD2392F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9" y="2397126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8">
            <a:extLst>
              <a:ext uri="{FF2B5EF4-FFF2-40B4-BE49-F238E27FC236}">
                <a16:creationId xmlns:a16="http://schemas.microsoft.com/office/drawing/2014/main" id="{B7CB7762-181F-D4B2-7B20-F7D6955DC1B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1" y="2394727"/>
            <a:ext cx="5124475" cy="3771900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DB4B41DA-6D67-E315-71AF-0A1BDAD0D4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1700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Casia Le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0" y="329967"/>
            <a:ext cx="6096000" cy="6528035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rgbClr val="8E7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A491785-6F57-E13E-C4A7-A9AD6FFD4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5" y="579437"/>
            <a:ext cx="5113896" cy="79216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D8B2789D-2F50-D72A-8229-CAE0C730F6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90"/>
            <a:ext cx="5126367" cy="336375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ES Build 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8CBAEA92-7477-E04A-CD5D-6640297432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5" y="1371602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34E41C82-70F8-4AFF-FDEC-3AA38C0B794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1" y="579439"/>
            <a:ext cx="5126365" cy="792163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7C55B1E5-0112-9125-02B5-998F8C45A1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9" y="6405456"/>
            <a:ext cx="512487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54D21C-2C46-70F2-3FBF-97F25ECB8680}"/>
              </a:ext>
            </a:extLst>
          </p:cNvPr>
          <p:cNvSpPr txBox="1"/>
          <p:nvPr userDrawn="1"/>
        </p:nvSpPr>
        <p:spPr>
          <a:xfrm>
            <a:off x="493288" y="6562481"/>
            <a:ext cx="5293843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3" name="Content Placeholder 18">
            <a:extLst>
              <a:ext uri="{FF2B5EF4-FFF2-40B4-BE49-F238E27FC236}">
                <a16:creationId xmlns:a16="http://schemas.microsoft.com/office/drawing/2014/main" id="{944D7E10-9F5C-BF3B-3354-EA8AE04553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9" y="2397126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18">
            <a:extLst>
              <a:ext uri="{FF2B5EF4-FFF2-40B4-BE49-F238E27FC236}">
                <a16:creationId xmlns:a16="http://schemas.microsoft.com/office/drawing/2014/main" id="{FB92400D-2194-A0DD-85DB-36AE2DE042B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1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522833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Azure 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6096000" y="329967"/>
            <a:ext cx="6096000" cy="6528035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51EE247-A1E4-4614-0D9D-D5DECA825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5" y="579437"/>
            <a:ext cx="5113896" cy="79216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C4642B5E-8C94-17D3-F93F-3840B02EA8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90"/>
            <a:ext cx="5126367" cy="336375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ES Build 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007A138-C620-C216-81D8-D8E61813A0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5" y="1371602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+mj-lt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CB80F05A-F7DA-DFAD-C0FF-D23A8B833D9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1" y="579439"/>
            <a:ext cx="5126365" cy="792163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88A25FED-7651-669D-F6ED-C0383FDEB7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9" y="6405456"/>
            <a:ext cx="512487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Content Placeholder 18">
            <a:extLst>
              <a:ext uri="{FF2B5EF4-FFF2-40B4-BE49-F238E27FC236}">
                <a16:creationId xmlns:a16="http://schemas.microsoft.com/office/drawing/2014/main" id="{3BFB5233-0C22-0B42-D8D2-6EC2FC5A5C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9" y="2397126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8">
            <a:extLst>
              <a:ext uri="{FF2B5EF4-FFF2-40B4-BE49-F238E27FC236}">
                <a16:creationId xmlns:a16="http://schemas.microsoft.com/office/drawing/2014/main" id="{3E912223-C3AF-9FB0-D854-017C99C1BDB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1" y="2394727"/>
            <a:ext cx="5124475" cy="3771900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D868E0C3-9248-46A5-7BAC-9B844C0832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31130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Azure Le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0" y="329967"/>
            <a:ext cx="6096000" cy="6528035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51EE247-A1E4-4614-0D9D-D5DECA825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5" y="579437"/>
            <a:ext cx="5113896" cy="79216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C4642B5E-8C94-17D3-F93F-3840B02EA8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90"/>
            <a:ext cx="5126367" cy="336375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007A138-C620-C216-81D8-D8E61813A0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5" y="1371602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CB80F05A-F7DA-DFAD-C0FF-D23A8B833D9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1" y="579439"/>
            <a:ext cx="5126365" cy="792163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88A25FED-7651-669D-F6ED-C0383FDEB7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9" y="6405456"/>
            <a:ext cx="512487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F46438-8E5E-DFE3-3C05-0A1AC859EA83}"/>
              </a:ext>
            </a:extLst>
          </p:cNvPr>
          <p:cNvSpPr txBox="1"/>
          <p:nvPr userDrawn="1"/>
        </p:nvSpPr>
        <p:spPr>
          <a:xfrm>
            <a:off x="493288" y="6562481"/>
            <a:ext cx="5293843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F1A84BF6-1144-9AFE-8821-5567440B699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9" y="2397126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18">
            <a:extLst>
              <a:ext uri="{FF2B5EF4-FFF2-40B4-BE49-F238E27FC236}">
                <a16:creationId xmlns:a16="http://schemas.microsoft.com/office/drawing/2014/main" id="{A57C34FA-03D8-9FC3-57CF-2277DD6AE7B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1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510006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uma 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6096000" y="329967"/>
            <a:ext cx="6096000" cy="6528035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rgbClr val="FE8A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C5401A7-BDA4-8691-C3F9-CA6F37E09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5" y="579437"/>
            <a:ext cx="5113896" cy="79216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D75A9DCD-B172-E190-883C-626D625305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90"/>
            <a:ext cx="5126367" cy="336375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ES Build 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7FCDD184-4728-83E7-FD45-4DB26B8D64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5" y="1371602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7D93CB58-DA98-333A-2500-74FD2273393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1" y="579439"/>
            <a:ext cx="5126365" cy="792163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C872DE19-6B88-23B3-CF4E-B7B3159A26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9" y="6405456"/>
            <a:ext cx="512487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Content Placeholder 18">
            <a:extLst>
              <a:ext uri="{FF2B5EF4-FFF2-40B4-BE49-F238E27FC236}">
                <a16:creationId xmlns:a16="http://schemas.microsoft.com/office/drawing/2014/main" id="{799C9AA4-BD54-B89F-8562-AACE0277387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9" y="2397126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8">
            <a:extLst>
              <a:ext uri="{FF2B5EF4-FFF2-40B4-BE49-F238E27FC236}">
                <a16:creationId xmlns:a16="http://schemas.microsoft.com/office/drawing/2014/main" id="{3A2B3987-EA85-C344-EC96-FE44906679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1" y="2394727"/>
            <a:ext cx="5124475" cy="3771900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8899D05-44B5-BD20-0E90-F4389A7A52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55296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uma Le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0" y="329967"/>
            <a:ext cx="6096000" cy="6528035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rgbClr val="FE8A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C5401A7-BDA4-8691-C3F9-CA6F37E09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5" y="579437"/>
            <a:ext cx="5113896" cy="79216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D75A9DCD-B172-E190-883C-626D625305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90"/>
            <a:ext cx="5126367" cy="336375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7FCDD184-4728-83E7-FD45-4DB26B8D64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5" y="1371602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+mj-lt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7D93CB58-DA98-333A-2500-74FD2273393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1" y="579439"/>
            <a:ext cx="5126365" cy="792163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Footer Placeholder 66">
            <a:extLst>
              <a:ext uri="{FF2B5EF4-FFF2-40B4-BE49-F238E27FC236}">
                <a16:creationId xmlns:a16="http://schemas.microsoft.com/office/drawing/2014/main" id="{C872DE19-6B88-23B3-CF4E-B7B3159A26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9" y="6405456"/>
            <a:ext cx="512487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ACA3ED-5988-CB18-29BE-7049693A094C}"/>
              </a:ext>
            </a:extLst>
          </p:cNvPr>
          <p:cNvSpPr txBox="1"/>
          <p:nvPr userDrawn="1"/>
        </p:nvSpPr>
        <p:spPr>
          <a:xfrm>
            <a:off x="493288" y="6562481"/>
            <a:ext cx="5293843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3" name="Content Placeholder 18">
            <a:extLst>
              <a:ext uri="{FF2B5EF4-FFF2-40B4-BE49-F238E27FC236}">
                <a16:creationId xmlns:a16="http://schemas.microsoft.com/office/drawing/2014/main" id="{44972636-A842-A90B-EFCC-98E36F84E3C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9" y="2397126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18">
            <a:extLst>
              <a:ext uri="{FF2B5EF4-FFF2-40B4-BE49-F238E27FC236}">
                <a16:creationId xmlns:a16="http://schemas.microsoft.com/office/drawing/2014/main" id="{16BD2A60-D1B7-3B9C-4615-69657D0FC4A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1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3319743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ol 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6096000" y="329967"/>
            <a:ext cx="6096000" cy="6528035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rgbClr val="FFD8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929713-92BF-C5AE-255B-E700DC18B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5" y="579437"/>
            <a:ext cx="5113896" cy="79216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920AE283-D579-E34E-7789-64765852C9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90"/>
            <a:ext cx="5126367" cy="336375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13D57F8-6390-CDE9-60EB-FC8B8483AA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5" y="1371602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  <a:latin typeface="+mj-lt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FF517ECE-082F-3056-AFD9-60411B053E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1" y="579439"/>
            <a:ext cx="5126365" cy="792163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66">
            <a:extLst>
              <a:ext uri="{FF2B5EF4-FFF2-40B4-BE49-F238E27FC236}">
                <a16:creationId xmlns:a16="http://schemas.microsoft.com/office/drawing/2014/main" id="{7072184A-0627-5E87-1FC2-7D37EE5AD4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9" y="6405456"/>
            <a:ext cx="512487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3B320906-55E2-D76D-6628-39A846DD060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9" y="2397126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8">
            <a:extLst>
              <a:ext uri="{FF2B5EF4-FFF2-40B4-BE49-F238E27FC236}">
                <a16:creationId xmlns:a16="http://schemas.microsoft.com/office/drawing/2014/main" id="{4E339EF2-FA4D-9028-CABB-32DEB12B337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1" y="2394727"/>
            <a:ext cx="5124475" cy="3771900"/>
          </a:xfrm>
        </p:spPr>
        <p:txBody>
          <a:bodyPr/>
          <a:lstStyle>
            <a:lvl1pPr>
              <a:defRPr sz="1600">
                <a:solidFill>
                  <a:schemeClr val="accent1"/>
                </a:solidFill>
              </a:defRPr>
            </a:lvl1pPr>
            <a:lvl2pPr>
              <a:defRPr sz="1600"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 sz="1600">
                <a:solidFill>
                  <a:schemeClr val="accent1"/>
                </a:solidFill>
              </a:defRPr>
            </a:lvl4pPr>
            <a:lvl5pPr>
              <a:defRPr sz="1600">
                <a:solidFill>
                  <a:schemeClr val="accent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D0E5E60-1762-2EA0-94BA-D40F05FFAE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27485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ol Le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0" y="329967"/>
            <a:ext cx="6096000" cy="6528035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rgbClr val="FFD8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929713-92BF-C5AE-255B-E700DC18B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5" y="579437"/>
            <a:ext cx="5113896" cy="79216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5000"/>
              </a:lnSpc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920AE283-D579-E34E-7789-64765852C9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72250" y="1382890"/>
            <a:ext cx="5126367" cy="336375"/>
          </a:xfrm>
        </p:spPr>
        <p:txBody>
          <a:bodyPr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13D57F8-6390-CDE9-60EB-FC8B8483AA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5" y="1371602"/>
            <a:ext cx="5113896" cy="347663"/>
          </a:xfrm>
        </p:spPr>
        <p:txBody>
          <a:bodyPr anchor="t">
            <a:noAutofit/>
          </a:bodyPr>
          <a:lstStyle>
            <a:lvl1pPr marL="0" indent="0" algn="l">
              <a:buNone/>
              <a:defRPr sz="2100">
                <a:solidFill>
                  <a:schemeClr val="accent1"/>
                </a:solidFill>
                <a:latin typeface="+mj-lt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FF517ECE-082F-3056-AFD9-60411B053E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1" y="579439"/>
            <a:ext cx="5126365" cy="792163"/>
          </a:xfrm>
        </p:spPr>
        <p:txBody>
          <a:bodyPr anchor="t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66">
            <a:extLst>
              <a:ext uri="{FF2B5EF4-FFF2-40B4-BE49-F238E27FC236}">
                <a16:creationId xmlns:a16="http://schemas.microsoft.com/office/drawing/2014/main" id="{7072184A-0627-5E87-1FC2-7D37EE5AD4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9" y="6405456"/>
            <a:ext cx="512487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EB71E7-1179-EC2C-43ED-992A6AA2C284}"/>
              </a:ext>
            </a:extLst>
          </p:cNvPr>
          <p:cNvSpPr txBox="1"/>
          <p:nvPr userDrawn="1"/>
        </p:nvSpPr>
        <p:spPr>
          <a:xfrm>
            <a:off x="493288" y="6562481"/>
            <a:ext cx="5293843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accent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8" name="Content Placeholder 18">
            <a:extLst>
              <a:ext uri="{FF2B5EF4-FFF2-40B4-BE49-F238E27FC236}">
                <a16:creationId xmlns:a16="http://schemas.microsoft.com/office/drawing/2014/main" id="{D8EA5D3A-7B2B-487A-59C0-D47866C30F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9" y="2397126"/>
            <a:ext cx="5124876" cy="37719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 sz="1600"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 sz="1600">
                <a:solidFill>
                  <a:schemeClr val="accent1"/>
                </a:solidFill>
              </a:defRPr>
            </a:lvl4pPr>
            <a:lvl5pPr>
              <a:defRPr sz="1600">
                <a:solidFill>
                  <a:schemeClr val="accent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CD918205-7518-ABBB-E53E-287EB7C712C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1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067379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lack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6096000" y="329967"/>
            <a:ext cx="6096000" cy="6528035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929713-92BF-C5AE-255B-E700DC18B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579437"/>
            <a:ext cx="5113896" cy="792163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85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920AE283-D579-E34E-7789-64765852C9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67258" y="1382890"/>
            <a:ext cx="5131359" cy="336375"/>
          </a:xfrm>
        </p:spPr>
        <p:txBody>
          <a:bodyPr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13D57F8-6390-CDE9-60EB-FC8B8483AA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3" y="1371602"/>
            <a:ext cx="5113897" cy="347663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FF517ECE-082F-3056-AFD9-60411B053E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1" y="579439"/>
            <a:ext cx="5126365" cy="792163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Footer Placeholder 66">
            <a:extLst>
              <a:ext uri="{FF2B5EF4-FFF2-40B4-BE49-F238E27FC236}">
                <a16:creationId xmlns:a16="http://schemas.microsoft.com/office/drawing/2014/main" id="{C84DD61B-4070-C209-5ED2-587D11C44E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9" y="6405456"/>
            <a:ext cx="512487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030F02E5-3A21-1A0B-347D-813FEE3EE26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9" y="2397126"/>
            <a:ext cx="5124876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D3E8E79D-E1D3-984B-5618-5734B3FFD59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1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7C4BAFF-333F-7E42-7723-267CF24F5150}"/>
              </a:ext>
            </a:extLst>
          </p:cNvPr>
          <p:cNvSpPr/>
          <p:nvPr/>
        </p:nvSpPr>
        <p:spPr>
          <a:xfrm>
            <a:off x="11180148" y="6513178"/>
            <a:ext cx="516913" cy="156999"/>
          </a:xfrm>
          <a:custGeom>
            <a:avLst/>
            <a:gdLst>
              <a:gd name="connsiteX0" fmla="*/ 0 w 516913"/>
              <a:gd name="connsiteY0" fmla="*/ 156999 h 156999"/>
              <a:gd name="connsiteX1" fmla="*/ 0 w 516913"/>
              <a:gd name="connsiteY1" fmla="*/ 44765 h 156999"/>
              <a:gd name="connsiteX2" fmla="*/ 5423 w 516913"/>
              <a:gd name="connsiteY2" fmla="*/ 31671 h 156999"/>
              <a:gd name="connsiteX3" fmla="*/ 31671 w 516913"/>
              <a:gd name="connsiteY3" fmla="*/ 5423 h 156999"/>
              <a:gd name="connsiteX4" fmla="*/ 44765 w 516913"/>
              <a:gd name="connsiteY4" fmla="*/ 0 h 156999"/>
              <a:gd name="connsiteX5" fmla="*/ 516913 w 516913"/>
              <a:gd name="connsiteY5" fmla="*/ 0 h 156999"/>
              <a:gd name="connsiteX6" fmla="*/ 516896 w 516913"/>
              <a:gd name="connsiteY6" fmla="*/ 112251 h 156999"/>
              <a:gd name="connsiteX7" fmla="*/ 511473 w 516913"/>
              <a:gd name="connsiteY7" fmla="*/ 125345 h 156999"/>
              <a:gd name="connsiteX8" fmla="*/ 485517 w 516913"/>
              <a:gd name="connsiteY8" fmla="*/ 151302 h 156999"/>
              <a:gd name="connsiteX9" fmla="*/ 472423 w 516913"/>
              <a:gd name="connsiteY9" fmla="*/ 156725 h 156999"/>
              <a:gd name="connsiteX10" fmla="*/ 0 w 516913"/>
              <a:gd name="connsiteY10" fmla="*/ 156999 h 156999"/>
              <a:gd name="connsiteX11" fmla="*/ 44765 w 516913"/>
              <a:gd name="connsiteY11" fmla="*/ 2403 h 156999"/>
              <a:gd name="connsiteX12" fmla="*/ 33370 w 516913"/>
              <a:gd name="connsiteY12" fmla="*/ 7122 h 156999"/>
              <a:gd name="connsiteX13" fmla="*/ 7122 w 516913"/>
              <a:gd name="connsiteY13" fmla="*/ 33370 h 156999"/>
              <a:gd name="connsiteX14" fmla="*/ 2403 w 516913"/>
              <a:gd name="connsiteY14" fmla="*/ 44765 h 156999"/>
              <a:gd name="connsiteX15" fmla="*/ 2403 w 516913"/>
              <a:gd name="connsiteY15" fmla="*/ 154597 h 156999"/>
              <a:gd name="connsiteX16" fmla="*/ 472423 w 516913"/>
              <a:gd name="connsiteY16" fmla="*/ 154322 h 156999"/>
              <a:gd name="connsiteX17" fmla="*/ 483818 w 516913"/>
              <a:gd name="connsiteY17" fmla="*/ 149603 h 156999"/>
              <a:gd name="connsiteX18" fmla="*/ 509774 w 516913"/>
              <a:gd name="connsiteY18" fmla="*/ 123646 h 156999"/>
              <a:gd name="connsiteX19" fmla="*/ 514494 w 516913"/>
              <a:gd name="connsiteY19" fmla="*/ 112251 h 156999"/>
              <a:gd name="connsiteX20" fmla="*/ 514511 w 516913"/>
              <a:gd name="connsiteY20" fmla="*/ 2403 h 156999"/>
              <a:gd name="connsiteX21" fmla="*/ 44765 w 516913"/>
              <a:gd name="connsiteY21" fmla="*/ 2403 h 15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6913" h="156999">
                <a:moveTo>
                  <a:pt x="0" y="156999"/>
                </a:moveTo>
                <a:lnTo>
                  <a:pt x="0" y="44765"/>
                </a:lnTo>
                <a:cubicBezTo>
                  <a:pt x="0" y="39891"/>
                  <a:pt x="1974" y="35120"/>
                  <a:pt x="5423" y="31671"/>
                </a:cubicBezTo>
                <a:lnTo>
                  <a:pt x="31671" y="5423"/>
                </a:lnTo>
                <a:cubicBezTo>
                  <a:pt x="35120" y="1974"/>
                  <a:pt x="39891" y="0"/>
                  <a:pt x="44765" y="0"/>
                </a:cubicBezTo>
                <a:lnTo>
                  <a:pt x="516913" y="0"/>
                </a:lnTo>
                <a:lnTo>
                  <a:pt x="516896" y="112251"/>
                </a:lnTo>
                <a:cubicBezTo>
                  <a:pt x="516896" y="117125"/>
                  <a:pt x="514923" y="121905"/>
                  <a:pt x="511473" y="125345"/>
                </a:cubicBezTo>
                <a:lnTo>
                  <a:pt x="485517" y="151302"/>
                </a:lnTo>
                <a:cubicBezTo>
                  <a:pt x="482068" y="154751"/>
                  <a:pt x="477297" y="156725"/>
                  <a:pt x="472423" y="156725"/>
                </a:cubicBezTo>
                <a:lnTo>
                  <a:pt x="0" y="156999"/>
                </a:lnTo>
                <a:close/>
                <a:moveTo>
                  <a:pt x="44765" y="2403"/>
                </a:moveTo>
                <a:cubicBezTo>
                  <a:pt x="40518" y="2403"/>
                  <a:pt x="36365" y="4119"/>
                  <a:pt x="33370" y="7122"/>
                </a:cubicBezTo>
                <a:lnTo>
                  <a:pt x="7122" y="33370"/>
                </a:lnTo>
                <a:cubicBezTo>
                  <a:pt x="4119" y="36373"/>
                  <a:pt x="2403" y="40526"/>
                  <a:pt x="2403" y="44765"/>
                </a:cubicBezTo>
                <a:lnTo>
                  <a:pt x="2403" y="154597"/>
                </a:lnTo>
                <a:lnTo>
                  <a:pt x="472423" y="154322"/>
                </a:lnTo>
                <a:cubicBezTo>
                  <a:pt x="476670" y="154322"/>
                  <a:pt x="480823" y="152606"/>
                  <a:pt x="483818" y="149603"/>
                </a:cubicBezTo>
                <a:lnTo>
                  <a:pt x="509774" y="123646"/>
                </a:lnTo>
                <a:cubicBezTo>
                  <a:pt x="512778" y="120643"/>
                  <a:pt x="514494" y="116490"/>
                  <a:pt x="514494" y="112251"/>
                </a:cubicBezTo>
                <a:lnTo>
                  <a:pt x="514511" y="2403"/>
                </a:lnTo>
                <a:lnTo>
                  <a:pt x="44765" y="2403"/>
                </a:lnTo>
                <a:close/>
              </a:path>
            </a:pathLst>
          </a:custGeom>
          <a:solidFill>
            <a:srgbClr val="FFFFFF"/>
          </a:solidFill>
          <a:ln w="85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4C45999-51C5-AFB7-459F-1EE998FDE39E}"/>
              </a:ext>
            </a:extLst>
          </p:cNvPr>
          <p:cNvSpPr/>
          <p:nvPr/>
        </p:nvSpPr>
        <p:spPr>
          <a:xfrm>
            <a:off x="11181484" y="6514377"/>
            <a:ext cx="385931" cy="154715"/>
          </a:xfrm>
          <a:custGeom>
            <a:avLst/>
            <a:gdLst>
              <a:gd name="connsiteX0" fmla="*/ 0 w 385930"/>
              <a:gd name="connsiteY0" fmla="*/ 58588 h 154714"/>
              <a:gd name="connsiteX1" fmla="*/ 0 w 385930"/>
              <a:gd name="connsiteY1" fmla="*/ 154605 h 154714"/>
              <a:gd name="connsiteX2" fmla="*/ 172282 w 385930"/>
              <a:gd name="connsiteY2" fmla="*/ 154605 h 154714"/>
              <a:gd name="connsiteX3" fmla="*/ 207016 w 385930"/>
              <a:gd name="connsiteY3" fmla="*/ 152143 h 154714"/>
              <a:gd name="connsiteX4" fmla="*/ 272349 w 385930"/>
              <a:gd name="connsiteY4" fmla="*/ 113358 h 154714"/>
              <a:gd name="connsiteX5" fmla="*/ 385930 w 385930"/>
              <a:gd name="connsiteY5" fmla="*/ 0 h 154714"/>
              <a:gd name="connsiteX6" fmla="*/ 214009 w 385930"/>
              <a:gd name="connsiteY6" fmla="*/ 17 h 154714"/>
              <a:gd name="connsiteX7" fmla="*/ 95579 w 385930"/>
              <a:gd name="connsiteY7" fmla="*/ 117966 h 154714"/>
              <a:gd name="connsiteX8" fmla="*/ 78676 w 385930"/>
              <a:gd name="connsiteY8" fmla="*/ 126452 h 154714"/>
              <a:gd name="connsiteX9" fmla="*/ 63445 w 385930"/>
              <a:gd name="connsiteY9" fmla="*/ 121364 h 154714"/>
              <a:gd name="connsiteX10" fmla="*/ 0 w 385930"/>
              <a:gd name="connsiteY10" fmla="*/ 58588 h 15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5930" h="154714">
                <a:moveTo>
                  <a:pt x="0" y="58588"/>
                </a:moveTo>
                <a:lnTo>
                  <a:pt x="0" y="154605"/>
                </a:lnTo>
                <a:lnTo>
                  <a:pt x="172282" y="154605"/>
                </a:lnTo>
                <a:cubicBezTo>
                  <a:pt x="172282" y="154605"/>
                  <a:pt x="191820" y="155506"/>
                  <a:pt x="207016" y="152143"/>
                </a:cubicBezTo>
                <a:cubicBezTo>
                  <a:pt x="234937" y="145965"/>
                  <a:pt x="251566" y="134141"/>
                  <a:pt x="272349" y="113358"/>
                </a:cubicBezTo>
                <a:cubicBezTo>
                  <a:pt x="307409" y="78281"/>
                  <a:pt x="385930" y="0"/>
                  <a:pt x="385930" y="0"/>
                </a:cubicBezTo>
                <a:lnTo>
                  <a:pt x="214009" y="17"/>
                </a:lnTo>
                <a:lnTo>
                  <a:pt x="95579" y="117966"/>
                </a:lnTo>
                <a:cubicBezTo>
                  <a:pt x="95579" y="117966"/>
                  <a:pt x="88458" y="126555"/>
                  <a:pt x="78676" y="126452"/>
                </a:cubicBezTo>
                <a:cubicBezTo>
                  <a:pt x="68053" y="126332"/>
                  <a:pt x="63445" y="121364"/>
                  <a:pt x="63445" y="121364"/>
                </a:cubicBezTo>
                <a:lnTo>
                  <a:pt x="0" y="58588"/>
                </a:lnTo>
                <a:close/>
              </a:path>
            </a:pathLst>
          </a:custGeom>
          <a:solidFill>
            <a:srgbClr val="FFFFFF">
              <a:alpha val="25000"/>
            </a:srgbClr>
          </a:solidFill>
          <a:ln w="85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 dirty="0"/>
          </a:p>
        </p:txBody>
      </p:sp>
      <p:grpSp>
        <p:nvGrpSpPr>
          <p:cNvPr id="19" name="Graphic 13">
            <a:extLst>
              <a:ext uri="{FF2B5EF4-FFF2-40B4-BE49-F238E27FC236}">
                <a16:creationId xmlns:a16="http://schemas.microsoft.com/office/drawing/2014/main" id="{67F2EDC4-FCD4-1D23-EB68-2CB16F424738}"/>
              </a:ext>
            </a:extLst>
          </p:cNvPr>
          <p:cNvGrpSpPr/>
          <p:nvPr/>
        </p:nvGrpSpPr>
        <p:grpSpPr>
          <a:xfrm>
            <a:off x="11217978" y="6552880"/>
            <a:ext cx="432093" cy="77405"/>
            <a:chOff x="11217977" y="6552879"/>
            <a:chExt cx="432093" cy="77405"/>
          </a:xfrm>
          <a:solidFill>
            <a:srgbClr val="FFFFFF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7F6395B-FAED-8B44-547F-01E1E3E8DE01}"/>
                </a:ext>
              </a:extLst>
            </p:cNvPr>
            <p:cNvSpPr/>
            <p:nvPr/>
          </p:nvSpPr>
          <p:spPr>
            <a:xfrm>
              <a:off x="11217977" y="6554492"/>
              <a:ext cx="84553" cy="74230"/>
            </a:xfrm>
            <a:custGeom>
              <a:avLst/>
              <a:gdLst>
                <a:gd name="connsiteX0" fmla="*/ 35549 w 84553"/>
                <a:gd name="connsiteY0" fmla="*/ 74231 h 74230"/>
                <a:gd name="connsiteX1" fmla="*/ 0 w 84553"/>
                <a:gd name="connsiteY1" fmla="*/ 0 h 74230"/>
                <a:gd name="connsiteX2" fmla="*/ 16020 w 84553"/>
                <a:gd name="connsiteY2" fmla="*/ 0 h 74230"/>
                <a:gd name="connsiteX3" fmla="*/ 42045 w 84553"/>
                <a:gd name="connsiteY3" fmla="*/ 55825 h 74230"/>
                <a:gd name="connsiteX4" fmla="*/ 42354 w 84553"/>
                <a:gd name="connsiteY4" fmla="*/ 55825 h 74230"/>
                <a:gd name="connsiteX5" fmla="*/ 68379 w 84553"/>
                <a:gd name="connsiteY5" fmla="*/ 0 h 74230"/>
                <a:gd name="connsiteX6" fmla="*/ 84553 w 84553"/>
                <a:gd name="connsiteY6" fmla="*/ 0 h 74230"/>
                <a:gd name="connsiteX7" fmla="*/ 49004 w 84553"/>
                <a:gd name="connsiteY7" fmla="*/ 74231 h 74230"/>
                <a:gd name="connsiteX8" fmla="*/ 35532 w 84553"/>
                <a:gd name="connsiteY8" fmla="*/ 74231 h 74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553" h="74230">
                  <a:moveTo>
                    <a:pt x="35549" y="74231"/>
                  </a:moveTo>
                  <a:lnTo>
                    <a:pt x="0" y="0"/>
                  </a:lnTo>
                  <a:lnTo>
                    <a:pt x="16020" y="0"/>
                  </a:lnTo>
                  <a:cubicBezTo>
                    <a:pt x="16020" y="0"/>
                    <a:pt x="41427" y="53140"/>
                    <a:pt x="42045" y="55825"/>
                  </a:cubicBezTo>
                  <a:lnTo>
                    <a:pt x="42354" y="55825"/>
                  </a:lnTo>
                  <a:cubicBezTo>
                    <a:pt x="42989" y="53131"/>
                    <a:pt x="68379" y="0"/>
                    <a:pt x="68379" y="0"/>
                  </a:cubicBezTo>
                  <a:lnTo>
                    <a:pt x="84553" y="0"/>
                  </a:lnTo>
                  <a:lnTo>
                    <a:pt x="49004" y="74231"/>
                  </a:lnTo>
                  <a:lnTo>
                    <a:pt x="35532" y="74231"/>
                  </a:lnTo>
                  <a:close/>
                </a:path>
              </a:pathLst>
            </a:custGeom>
            <a:solidFill>
              <a:srgbClr val="FFFFFF"/>
            </a:solidFill>
            <a:ln w="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1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A50CB50-2E0F-D927-83CC-3D3AAF4D0EB5}"/>
                </a:ext>
              </a:extLst>
            </p:cNvPr>
            <p:cNvSpPr/>
            <p:nvPr/>
          </p:nvSpPr>
          <p:spPr>
            <a:xfrm>
              <a:off x="11298755" y="6552879"/>
              <a:ext cx="72960" cy="77397"/>
            </a:xfrm>
            <a:custGeom>
              <a:avLst/>
              <a:gdLst>
                <a:gd name="connsiteX0" fmla="*/ 72635 w 72960"/>
                <a:gd name="connsiteY0" fmla="*/ 44422 h 77397"/>
                <a:gd name="connsiteX1" fmla="*/ 15068 w 72960"/>
                <a:gd name="connsiteY1" fmla="*/ 44422 h 77397"/>
                <a:gd name="connsiteX2" fmla="*/ 37437 w 72960"/>
                <a:gd name="connsiteY2" fmla="*/ 64080 h 77397"/>
                <a:gd name="connsiteX3" fmla="*/ 56152 w 72960"/>
                <a:gd name="connsiteY3" fmla="*/ 53612 h 77397"/>
                <a:gd name="connsiteX4" fmla="*/ 71056 w 72960"/>
                <a:gd name="connsiteY4" fmla="*/ 53612 h 77397"/>
                <a:gd name="connsiteX5" fmla="*/ 37429 w 72960"/>
                <a:gd name="connsiteY5" fmla="*/ 77397 h 77397"/>
                <a:gd name="connsiteX6" fmla="*/ 0 w 72960"/>
                <a:gd name="connsiteY6" fmla="*/ 38699 h 77397"/>
                <a:gd name="connsiteX7" fmla="*/ 37429 w 72960"/>
                <a:gd name="connsiteY7" fmla="*/ 0 h 77397"/>
                <a:gd name="connsiteX8" fmla="*/ 72961 w 72960"/>
                <a:gd name="connsiteY8" fmla="*/ 38699 h 77397"/>
                <a:gd name="connsiteX9" fmla="*/ 72652 w 72960"/>
                <a:gd name="connsiteY9" fmla="*/ 44422 h 77397"/>
                <a:gd name="connsiteX10" fmla="*/ 15222 w 72960"/>
                <a:gd name="connsiteY10" fmla="*/ 32366 h 77397"/>
                <a:gd name="connsiteX11" fmla="*/ 57893 w 72960"/>
                <a:gd name="connsiteY11" fmla="*/ 32366 h 77397"/>
                <a:gd name="connsiteX12" fmla="*/ 37437 w 72960"/>
                <a:gd name="connsiteY12" fmla="*/ 13343 h 77397"/>
                <a:gd name="connsiteX13" fmla="*/ 15222 w 72960"/>
                <a:gd name="connsiteY13" fmla="*/ 32366 h 7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60" h="77397">
                  <a:moveTo>
                    <a:pt x="72635" y="44422"/>
                  </a:moveTo>
                  <a:lnTo>
                    <a:pt x="15068" y="44422"/>
                  </a:lnTo>
                  <a:cubicBezTo>
                    <a:pt x="17135" y="56478"/>
                    <a:pt x="25999" y="64080"/>
                    <a:pt x="37437" y="64080"/>
                  </a:cubicBezTo>
                  <a:cubicBezTo>
                    <a:pt x="46799" y="64080"/>
                    <a:pt x="52977" y="60425"/>
                    <a:pt x="56152" y="53612"/>
                  </a:cubicBezTo>
                  <a:lnTo>
                    <a:pt x="71056" y="53612"/>
                  </a:lnTo>
                  <a:cubicBezTo>
                    <a:pt x="66603" y="67718"/>
                    <a:pt x="53775" y="77397"/>
                    <a:pt x="37429" y="77397"/>
                  </a:cubicBezTo>
                  <a:cubicBezTo>
                    <a:pt x="15857" y="77397"/>
                    <a:pt x="0" y="61703"/>
                    <a:pt x="0" y="38699"/>
                  </a:cubicBezTo>
                  <a:cubicBezTo>
                    <a:pt x="0" y="15694"/>
                    <a:pt x="15539" y="0"/>
                    <a:pt x="37429" y="0"/>
                  </a:cubicBezTo>
                  <a:cubicBezTo>
                    <a:pt x="56932" y="0"/>
                    <a:pt x="72961" y="16664"/>
                    <a:pt x="72961" y="38699"/>
                  </a:cubicBezTo>
                  <a:cubicBezTo>
                    <a:pt x="72961" y="40921"/>
                    <a:pt x="72961" y="42199"/>
                    <a:pt x="72652" y="44422"/>
                  </a:cubicBezTo>
                  <a:close/>
                  <a:moveTo>
                    <a:pt x="15222" y="32366"/>
                  </a:moveTo>
                  <a:lnTo>
                    <a:pt x="57893" y="32366"/>
                  </a:lnTo>
                  <a:cubicBezTo>
                    <a:pt x="56941" y="22207"/>
                    <a:pt x="48704" y="13343"/>
                    <a:pt x="37437" y="13343"/>
                  </a:cubicBezTo>
                  <a:cubicBezTo>
                    <a:pt x="25999" y="13326"/>
                    <a:pt x="17427" y="20791"/>
                    <a:pt x="15222" y="32366"/>
                  </a:cubicBezTo>
                  <a:close/>
                </a:path>
              </a:pathLst>
            </a:custGeom>
            <a:solidFill>
              <a:srgbClr val="FFFFFF"/>
            </a:solidFill>
            <a:ln w="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1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DAB4271-616D-B208-A85C-D14751FE8063}"/>
                </a:ext>
              </a:extLst>
            </p:cNvPr>
            <p:cNvSpPr/>
            <p:nvPr/>
          </p:nvSpPr>
          <p:spPr>
            <a:xfrm>
              <a:off x="11377723" y="6552879"/>
              <a:ext cx="72960" cy="77397"/>
            </a:xfrm>
            <a:custGeom>
              <a:avLst/>
              <a:gdLst>
                <a:gd name="connsiteX0" fmla="*/ 72635 w 72960"/>
                <a:gd name="connsiteY0" fmla="*/ 44422 h 77397"/>
                <a:gd name="connsiteX1" fmla="*/ 15068 w 72960"/>
                <a:gd name="connsiteY1" fmla="*/ 44422 h 77397"/>
                <a:gd name="connsiteX2" fmla="*/ 37437 w 72960"/>
                <a:gd name="connsiteY2" fmla="*/ 64080 h 77397"/>
                <a:gd name="connsiteX3" fmla="*/ 56152 w 72960"/>
                <a:gd name="connsiteY3" fmla="*/ 53612 h 77397"/>
                <a:gd name="connsiteX4" fmla="*/ 71056 w 72960"/>
                <a:gd name="connsiteY4" fmla="*/ 53612 h 77397"/>
                <a:gd name="connsiteX5" fmla="*/ 37429 w 72960"/>
                <a:gd name="connsiteY5" fmla="*/ 77397 h 77397"/>
                <a:gd name="connsiteX6" fmla="*/ 0 w 72960"/>
                <a:gd name="connsiteY6" fmla="*/ 38699 h 77397"/>
                <a:gd name="connsiteX7" fmla="*/ 37429 w 72960"/>
                <a:gd name="connsiteY7" fmla="*/ 0 h 77397"/>
                <a:gd name="connsiteX8" fmla="*/ 72961 w 72960"/>
                <a:gd name="connsiteY8" fmla="*/ 38699 h 77397"/>
                <a:gd name="connsiteX9" fmla="*/ 72652 w 72960"/>
                <a:gd name="connsiteY9" fmla="*/ 44422 h 77397"/>
                <a:gd name="connsiteX10" fmla="*/ 15222 w 72960"/>
                <a:gd name="connsiteY10" fmla="*/ 32366 h 77397"/>
                <a:gd name="connsiteX11" fmla="*/ 57893 w 72960"/>
                <a:gd name="connsiteY11" fmla="*/ 32366 h 77397"/>
                <a:gd name="connsiteX12" fmla="*/ 37437 w 72960"/>
                <a:gd name="connsiteY12" fmla="*/ 13343 h 77397"/>
                <a:gd name="connsiteX13" fmla="*/ 15222 w 72960"/>
                <a:gd name="connsiteY13" fmla="*/ 32366 h 7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60" h="77397">
                  <a:moveTo>
                    <a:pt x="72635" y="44422"/>
                  </a:moveTo>
                  <a:lnTo>
                    <a:pt x="15068" y="44422"/>
                  </a:lnTo>
                  <a:cubicBezTo>
                    <a:pt x="17135" y="56478"/>
                    <a:pt x="25999" y="64080"/>
                    <a:pt x="37437" y="64080"/>
                  </a:cubicBezTo>
                  <a:cubicBezTo>
                    <a:pt x="46799" y="64080"/>
                    <a:pt x="52977" y="60425"/>
                    <a:pt x="56152" y="53612"/>
                  </a:cubicBezTo>
                  <a:lnTo>
                    <a:pt x="71056" y="53612"/>
                  </a:lnTo>
                  <a:cubicBezTo>
                    <a:pt x="66603" y="67718"/>
                    <a:pt x="53775" y="77397"/>
                    <a:pt x="37429" y="77397"/>
                  </a:cubicBezTo>
                  <a:cubicBezTo>
                    <a:pt x="15857" y="77397"/>
                    <a:pt x="0" y="61703"/>
                    <a:pt x="0" y="38699"/>
                  </a:cubicBezTo>
                  <a:cubicBezTo>
                    <a:pt x="0" y="15694"/>
                    <a:pt x="15539" y="0"/>
                    <a:pt x="37429" y="0"/>
                  </a:cubicBezTo>
                  <a:cubicBezTo>
                    <a:pt x="56932" y="0"/>
                    <a:pt x="72961" y="16664"/>
                    <a:pt x="72961" y="38699"/>
                  </a:cubicBezTo>
                  <a:cubicBezTo>
                    <a:pt x="72961" y="40921"/>
                    <a:pt x="72961" y="42199"/>
                    <a:pt x="72652" y="44422"/>
                  </a:cubicBezTo>
                  <a:close/>
                  <a:moveTo>
                    <a:pt x="15222" y="32366"/>
                  </a:moveTo>
                  <a:lnTo>
                    <a:pt x="57893" y="32366"/>
                  </a:lnTo>
                  <a:cubicBezTo>
                    <a:pt x="56941" y="22207"/>
                    <a:pt x="48704" y="13343"/>
                    <a:pt x="37437" y="13343"/>
                  </a:cubicBezTo>
                  <a:cubicBezTo>
                    <a:pt x="25999" y="13326"/>
                    <a:pt x="17444" y="20791"/>
                    <a:pt x="15222" y="32366"/>
                  </a:cubicBezTo>
                  <a:close/>
                </a:path>
              </a:pathLst>
            </a:custGeom>
            <a:solidFill>
              <a:srgbClr val="FFFFFF"/>
            </a:solidFill>
            <a:ln w="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1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0B5B143-F251-2BE9-F6F9-ABB0BB0CC29B}"/>
                </a:ext>
              </a:extLst>
            </p:cNvPr>
            <p:cNvSpPr/>
            <p:nvPr/>
          </p:nvSpPr>
          <p:spPr>
            <a:xfrm>
              <a:off x="11456536" y="6552888"/>
              <a:ext cx="74556" cy="77397"/>
            </a:xfrm>
            <a:custGeom>
              <a:avLst/>
              <a:gdLst>
                <a:gd name="connsiteX0" fmla="*/ 74557 w 74556"/>
                <a:gd name="connsiteY0" fmla="*/ 38699 h 77397"/>
                <a:gd name="connsiteX1" fmla="*/ 74557 w 74556"/>
                <a:gd name="connsiteY1" fmla="*/ 75810 h 77397"/>
                <a:gd name="connsiteX2" fmla="*/ 61712 w 74556"/>
                <a:gd name="connsiteY2" fmla="*/ 75810 h 77397"/>
                <a:gd name="connsiteX3" fmla="*/ 60433 w 74556"/>
                <a:gd name="connsiteY3" fmla="*/ 64234 h 77397"/>
                <a:gd name="connsiteX4" fmla="*/ 35687 w 74556"/>
                <a:gd name="connsiteY4" fmla="*/ 77397 h 77397"/>
                <a:gd name="connsiteX5" fmla="*/ 0 w 74556"/>
                <a:gd name="connsiteY5" fmla="*/ 38699 h 77397"/>
                <a:gd name="connsiteX6" fmla="*/ 37583 w 74556"/>
                <a:gd name="connsiteY6" fmla="*/ 0 h 77397"/>
                <a:gd name="connsiteX7" fmla="*/ 74557 w 74556"/>
                <a:gd name="connsiteY7" fmla="*/ 38699 h 77397"/>
                <a:gd name="connsiteX8" fmla="*/ 59953 w 74556"/>
                <a:gd name="connsiteY8" fmla="*/ 38699 h 77397"/>
                <a:gd name="connsiteX9" fmla="*/ 37583 w 74556"/>
                <a:gd name="connsiteY9" fmla="*/ 13326 h 77397"/>
                <a:gd name="connsiteX10" fmla="*/ 14596 w 74556"/>
                <a:gd name="connsiteY10" fmla="*/ 38699 h 77397"/>
                <a:gd name="connsiteX11" fmla="*/ 37583 w 74556"/>
                <a:gd name="connsiteY11" fmla="*/ 64071 h 77397"/>
                <a:gd name="connsiteX12" fmla="*/ 59953 w 74556"/>
                <a:gd name="connsiteY12" fmla="*/ 38699 h 7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556" h="77397">
                  <a:moveTo>
                    <a:pt x="74557" y="38699"/>
                  </a:moveTo>
                  <a:lnTo>
                    <a:pt x="74557" y="75810"/>
                  </a:lnTo>
                  <a:lnTo>
                    <a:pt x="61712" y="75810"/>
                  </a:lnTo>
                  <a:lnTo>
                    <a:pt x="60433" y="64234"/>
                  </a:lnTo>
                  <a:cubicBezTo>
                    <a:pt x="54727" y="72806"/>
                    <a:pt x="44739" y="77397"/>
                    <a:pt x="35687" y="77397"/>
                  </a:cubicBezTo>
                  <a:cubicBezTo>
                    <a:pt x="15385" y="77397"/>
                    <a:pt x="0" y="61223"/>
                    <a:pt x="0" y="38699"/>
                  </a:cubicBezTo>
                  <a:cubicBezTo>
                    <a:pt x="0" y="16174"/>
                    <a:pt x="16492" y="0"/>
                    <a:pt x="37583" y="0"/>
                  </a:cubicBezTo>
                  <a:cubicBezTo>
                    <a:pt x="56950" y="0"/>
                    <a:pt x="74557" y="13952"/>
                    <a:pt x="74557" y="38699"/>
                  </a:cubicBezTo>
                  <a:close/>
                  <a:moveTo>
                    <a:pt x="59953" y="38699"/>
                  </a:moveTo>
                  <a:cubicBezTo>
                    <a:pt x="59953" y="22370"/>
                    <a:pt x="49176" y="13326"/>
                    <a:pt x="37583" y="13326"/>
                  </a:cubicBezTo>
                  <a:cubicBezTo>
                    <a:pt x="24892" y="13326"/>
                    <a:pt x="14596" y="23485"/>
                    <a:pt x="14596" y="38699"/>
                  </a:cubicBezTo>
                  <a:cubicBezTo>
                    <a:pt x="14596" y="53912"/>
                    <a:pt x="24120" y="64071"/>
                    <a:pt x="37583" y="64071"/>
                  </a:cubicBezTo>
                  <a:cubicBezTo>
                    <a:pt x="49021" y="64071"/>
                    <a:pt x="59953" y="54547"/>
                    <a:pt x="59953" y="38699"/>
                  </a:cubicBezTo>
                  <a:close/>
                </a:path>
              </a:pathLst>
            </a:custGeom>
            <a:solidFill>
              <a:srgbClr val="FFFFFF"/>
            </a:solidFill>
            <a:ln w="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1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7531875-D653-0EB7-6941-CD61A183CC12}"/>
                </a:ext>
              </a:extLst>
            </p:cNvPr>
            <p:cNvSpPr/>
            <p:nvPr/>
          </p:nvSpPr>
          <p:spPr>
            <a:xfrm>
              <a:off x="11540926" y="6552913"/>
              <a:ext cx="109145" cy="75946"/>
            </a:xfrm>
            <a:custGeom>
              <a:avLst/>
              <a:gdLst>
                <a:gd name="connsiteX0" fmla="*/ 0 w 109145"/>
                <a:gd name="connsiteY0" fmla="*/ 75792 h 75946"/>
                <a:gd name="connsiteX1" fmla="*/ 0 w 109145"/>
                <a:gd name="connsiteY1" fmla="*/ 31868 h 75946"/>
                <a:gd name="connsiteX2" fmla="*/ 30461 w 109145"/>
                <a:gd name="connsiteY2" fmla="*/ 0 h 75946"/>
                <a:gd name="connsiteX3" fmla="*/ 54418 w 109145"/>
                <a:gd name="connsiteY3" fmla="*/ 13489 h 75946"/>
                <a:gd name="connsiteX4" fmla="*/ 54727 w 109145"/>
                <a:gd name="connsiteY4" fmla="*/ 13489 h 75946"/>
                <a:gd name="connsiteX5" fmla="*/ 78684 w 109145"/>
                <a:gd name="connsiteY5" fmla="*/ 0 h 75946"/>
                <a:gd name="connsiteX6" fmla="*/ 109145 w 109145"/>
                <a:gd name="connsiteY6" fmla="*/ 31868 h 75946"/>
                <a:gd name="connsiteX7" fmla="*/ 109145 w 109145"/>
                <a:gd name="connsiteY7" fmla="*/ 75792 h 75946"/>
                <a:gd name="connsiteX8" fmla="*/ 94558 w 109145"/>
                <a:gd name="connsiteY8" fmla="*/ 75792 h 75946"/>
                <a:gd name="connsiteX9" fmla="*/ 94558 w 109145"/>
                <a:gd name="connsiteY9" fmla="*/ 32967 h 75946"/>
                <a:gd name="connsiteX10" fmla="*/ 78229 w 109145"/>
                <a:gd name="connsiteY10" fmla="*/ 13617 h 75946"/>
                <a:gd name="connsiteX11" fmla="*/ 61901 w 109145"/>
                <a:gd name="connsiteY11" fmla="*/ 33276 h 75946"/>
                <a:gd name="connsiteX12" fmla="*/ 61901 w 109145"/>
                <a:gd name="connsiteY12" fmla="*/ 75947 h 75946"/>
                <a:gd name="connsiteX13" fmla="*/ 47314 w 109145"/>
                <a:gd name="connsiteY13" fmla="*/ 75947 h 75946"/>
                <a:gd name="connsiteX14" fmla="*/ 47314 w 109145"/>
                <a:gd name="connsiteY14" fmla="*/ 33276 h 75946"/>
                <a:gd name="connsiteX15" fmla="*/ 30985 w 109145"/>
                <a:gd name="connsiteY15" fmla="*/ 13617 h 75946"/>
                <a:gd name="connsiteX16" fmla="*/ 14656 w 109145"/>
                <a:gd name="connsiteY16" fmla="*/ 32967 h 75946"/>
                <a:gd name="connsiteX17" fmla="*/ 14656 w 109145"/>
                <a:gd name="connsiteY17" fmla="*/ 75792 h 75946"/>
                <a:gd name="connsiteX18" fmla="*/ 34 w 109145"/>
                <a:gd name="connsiteY18" fmla="*/ 75792 h 7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9145" h="75946">
                  <a:moveTo>
                    <a:pt x="0" y="75792"/>
                  </a:moveTo>
                  <a:lnTo>
                    <a:pt x="0" y="31868"/>
                  </a:lnTo>
                  <a:cubicBezTo>
                    <a:pt x="0" y="13309"/>
                    <a:pt x="11901" y="0"/>
                    <a:pt x="30461" y="0"/>
                  </a:cubicBezTo>
                  <a:cubicBezTo>
                    <a:pt x="45366" y="0"/>
                    <a:pt x="53294" y="9988"/>
                    <a:pt x="54418" y="13489"/>
                  </a:cubicBezTo>
                  <a:lnTo>
                    <a:pt x="54727" y="13489"/>
                  </a:lnTo>
                  <a:cubicBezTo>
                    <a:pt x="55834" y="10005"/>
                    <a:pt x="63763" y="0"/>
                    <a:pt x="78684" y="0"/>
                  </a:cubicBezTo>
                  <a:cubicBezTo>
                    <a:pt x="97244" y="0"/>
                    <a:pt x="109145" y="13317"/>
                    <a:pt x="109145" y="31868"/>
                  </a:cubicBezTo>
                  <a:lnTo>
                    <a:pt x="109145" y="75792"/>
                  </a:lnTo>
                  <a:lnTo>
                    <a:pt x="94558" y="75792"/>
                  </a:lnTo>
                  <a:lnTo>
                    <a:pt x="94558" y="32967"/>
                  </a:lnTo>
                  <a:cubicBezTo>
                    <a:pt x="94558" y="20911"/>
                    <a:pt x="89161" y="13617"/>
                    <a:pt x="78229" y="13617"/>
                  </a:cubicBezTo>
                  <a:cubicBezTo>
                    <a:pt x="67298" y="13617"/>
                    <a:pt x="61901" y="20911"/>
                    <a:pt x="61901" y="33276"/>
                  </a:cubicBezTo>
                  <a:lnTo>
                    <a:pt x="61901" y="75947"/>
                  </a:lnTo>
                  <a:lnTo>
                    <a:pt x="47314" y="75947"/>
                  </a:lnTo>
                  <a:lnTo>
                    <a:pt x="47314" y="33276"/>
                  </a:lnTo>
                  <a:cubicBezTo>
                    <a:pt x="47314" y="20911"/>
                    <a:pt x="41916" y="13617"/>
                    <a:pt x="30985" y="13617"/>
                  </a:cubicBezTo>
                  <a:cubicBezTo>
                    <a:pt x="20053" y="13617"/>
                    <a:pt x="14656" y="20911"/>
                    <a:pt x="14656" y="32967"/>
                  </a:cubicBezTo>
                  <a:lnTo>
                    <a:pt x="14656" y="75792"/>
                  </a:lnTo>
                  <a:lnTo>
                    <a:pt x="34" y="75792"/>
                  </a:lnTo>
                  <a:close/>
                </a:path>
              </a:pathLst>
            </a:custGeom>
            <a:solidFill>
              <a:srgbClr val="FFFFFF"/>
            </a:solidFill>
            <a:ln w="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1" dirty="0"/>
            </a:p>
          </p:txBody>
        </p:sp>
      </p:grpSp>
    </p:spTree>
    <p:extLst>
      <p:ext uri="{BB962C8B-B14F-4D97-AF65-F5344CB8AC3E}">
        <p14:creationId xmlns:p14="http://schemas.microsoft.com/office/powerpoint/2010/main" val="3936351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Viridis Gradi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green and white background&#10;&#10;Description automatically generated">
            <a:extLst>
              <a:ext uri="{FF2B5EF4-FFF2-40B4-BE49-F238E27FC236}">
                <a16:creationId xmlns:a16="http://schemas.microsoft.com/office/drawing/2014/main" id="{D9D8ABDB-B374-C08D-1423-39142E878E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973"/>
            <a:ext cx="6094100" cy="68560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106D83-86C1-03BA-6A3C-29169056A5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313" y="2467916"/>
            <a:ext cx="4430065" cy="1232645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algn="l">
              <a:defRPr sz="8900" spc="-3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D0C2672-616F-7E48-D192-190D79314B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72251" y="696687"/>
            <a:ext cx="5121312" cy="546462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87000"/>
              </a:lnSpc>
              <a:spcBef>
                <a:spcPts val="900"/>
              </a:spcBef>
              <a:spcAft>
                <a:spcPts val="900"/>
              </a:spcAft>
              <a:buClr>
                <a:srgbClr val="8E71F4"/>
              </a:buClr>
              <a:buFont typeface="ES Build Neutral" pitchFamily="50" charset="0"/>
              <a:buChar char="​"/>
              <a:defRPr sz="3400">
                <a:solidFill>
                  <a:schemeClr val="tx1"/>
                </a:solidFill>
              </a:defRPr>
            </a:lvl1pPr>
            <a:lvl2pPr marL="7938" indent="-7938"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  <a:lvl6pPr marL="27431" indent="0">
              <a:lnSpc>
                <a:spcPct val="67000"/>
              </a:lnSpc>
              <a:spcBef>
                <a:spcPts val="600"/>
              </a:spcBef>
              <a:spcAft>
                <a:spcPts val="0"/>
              </a:spcAft>
              <a:buFont typeface="ES Build Neutral" pitchFamily="50" charset="0"/>
              <a:buChar char="​"/>
              <a:tabLst/>
              <a:defRPr sz="1200" b="0">
                <a:solidFill>
                  <a:schemeClr val="tx1"/>
                </a:solidFill>
              </a:defRPr>
            </a:lvl6pPr>
            <a:lvl7pPr marL="0" indent="0">
              <a:spcBef>
                <a:spcPts val="1500"/>
              </a:spcBef>
              <a:spcAft>
                <a:spcPts val="0"/>
              </a:spcAft>
              <a:defRPr sz="4400" spc="0" baseline="0">
                <a:solidFill>
                  <a:schemeClr val="tx1"/>
                </a:solidFill>
                <a:latin typeface="ES Build "/>
              </a:defRPr>
            </a:lvl7pPr>
            <a:lvl8pPr marL="27431">
              <a:spcBef>
                <a:spcPts val="0"/>
              </a:spcBef>
              <a:defRPr sz="1600" spc="0">
                <a:solidFill>
                  <a:srgbClr val="8E71F4"/>
                </a:solidFill>
                <a:latin typeface="+mn-lt"/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6"/>
            <a:r>
              <a:rPr lang="en-US" dirty="0"/>
              <a:t>Edit text</a:t>
            </a:r>
          </a:p>
          <a:p>
            <a:pPr lvl="7"/>
            <a:r>
              <a:rPr lang="en-US" dirty="0"/>
              <a:t>Edit text</a:t>
            </a:r>
          </a:p>
          <a:p>
            <a:pPr lvl="5"/>
            <a:r>
              <a:rPr lang="en-US" dirty="0"/>
              <a:t>Edit text</a:t>
            </a:r>
          </a:p>
        </p:txBody>
      </p:sp>
      <p:sp>
        <p:nvSpPr>
          <p:cNvPr id="12" name="object 2">
            <a:extLst>
              <a:ext uri="{FF2B5EF4-FFF2-40B4-BE49-F238E27FC236}">
                <a16:creationId xmlns:a16="http://schemas.microsoft.com/office/drawing/2014/main" id="{EC7EF173-7EEC-F83D-97C8-B7439C2204DB}"/>
              </a:ext>
            </a:extLst>
          </p:cNvPr>
          <p:cNvSpPr/>
          <p:nvPr userDrawn="1"/>
        </p:nvSpPr>
        <p:spPr>
          <a:xfrm>
            <a:off x="542690" y="2076113"/>
            <a:ext cx="543873" cy="543873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F39891-E607-D810-0433-4C2419FE8987}"/>
              </a:ext>
            </a:extLst>
          </p:cNvPr>
          <p:cNvSpPr txBox="1"/>
          <p:nvPr userDrawn="1"/>
        </p:nvSpPr>
        <p:spPr>
          <a:xfrm>
            <a:off x="524141" y="6562481"/>
            <a:ext cx="5293843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33723061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lack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FA3D5559-630B-68EB-88DB-BCC345505905}"/>
              </a:ext>
            </a:extLst>
          </p:cNvPr>
          <p:cNvSpPr/>
          <p:nvPr/>
        </p:nvSpPr>
        <p:spPr>
          <a:xfrm>
            <a:off x="0" y="329967"/>
            <a:ext cx="6096000" cy="6528035"/>
          </a:xfrm>
          <a:custGeom>
            <a:avLst/>
            <a:gdLst>
              <a:gd name="connsiteX0" fmla="*/ 498361 w 6096000"/>
              <a:gd name="connsiteY0" fmla="*/ 0 h 6528034"/>
              <a:gd name="connsiteX1" fmla="*/ 2956322 w 6096000"/>
              <a:gd name="connsiteY1" fmla="*/ 0 h 6528034"/>
              <a:gd name="connsiteX2" fmla="*/ 2956322 w 6096000"/>
              <a:gd name="connsiteY2" fmla="*/ 1 h 6528034"/>
              <a:gd name="connsiteX3" fmla="*/ 3133467 w 6096000"/>
              <a:gd name="connsiteY3" fmla="*/ 1 h 6528034"/>
              <a:gd name="connsiteX4" fmla="*/ 5254219 w 6096000"/>
              <a:gd name="connsiteY4" fmla="*/ 1 h 6528034"/>
              <a:gd name="connsiteX5" fmla="*/ 5254219 w 6096000"/>
              <a:gd name="connsiteY5" fmla="*/ 2612 h 6528034"/>
              <a:gd name="connsiteX6" fmla="*/ 5334022 w 6096000"/>
              <a:gd name="connsiteY6" fmla="*/ 2594 h 6528034"/>
              <a:gd name="connsiteX7" fmla="*/ 5567834 w 6096000"/>
              <a:gd name="connsiteY7" fmla="*/ 100419 h 6528034"/>
              <a:gd name="connsiteX8" fmla="*/ 5998174 w 6096000"/>
              <a:gd name="connsiteY8" fmla="*/ 530758 h 6528034"/>
              <a:gd name="connsiteX9" fmla="*/ 6089287 w 6096000"/>
              <a:gd name="connsiteY9" fmla="*/ 699850 h 6528034"/>
              <a:gd name="connsiteX10" fmla="*/ 6092847 w 6096000"/>
              <a:gd name="connsiteY10" fmla="*/ 734186 h 6528034"/>
              <a:gd name="connsiteX11" fmla="*/ 6094720 w 6096000"/>
              <a:gd name="connsiteY11" fmla="*/ 734187 h 6528034"/>
              <a:gd name="connsiteX12" fmla="*/ 6094720 w 6096000"/>
              <a:gd name="connsiteY12" fmla="*/ 752239 h 6528034"/>
              <a:gd name="connsiteX13" fmla="*/ 6096000 w 6096000"/>
              <a:gd name="connsiteY13" fmla="*/ 764572 h 6528034"/>
              <a:gd name="connsiteX14" fmla="*/ 6095930 w 6096000"/>
              <a:gd name="connsiteY14" fmla="*/ 1081147 h 6528034"/>
              <a:gd name="connsiteX15" fmla="*/ 6095926 w 6096000"/>
              <a:gd name="connsiteY15" fmla="*/ 1105640 h 6528034"/>
              <a:gd name="connsiteX16" fmla="*/ 6096000 w 6096000"/>
              <a:gd name="connsiteY16" fmla="*/ 1106355 h 6528034"/>
              <a:gd name="connsiteX17" fmla="*/ 6095896 w 6096000"/>
              <a:gd name="connsiteY17" fmla="*/ 1578910 h 6528034"/>
              <a:gd name="connsiteX18" fmla="*/ 6095210 w 6096000"/>
              <a:gd name="connsiteY18" fmla="*/ 1578912 h 6528034"/>
              <a:gd name="connsiteX19" fmla="*/ 6094720 w 6096000"/>
              <a:gd name="connsiteY19" fmla="*/ 1578914 h 6528034"/>
              <a:gd name="connsiteX20" fmla="*/ 6094720 w 6096000"/>
              <a:gd name="connsiteY20" fmla="*/ 1676436 h 6528034"/>
              <a:gd name="connsiteX21" fmla="*/ 6094720 w 6096000"/>
              <a:gd name="connsiteY21" fmla="*/ 1939724 h 6528034"/>
              <a:gd name="connsiteX22" fmla="*/ 6094720 w 6096000"/>
              <a:gd name="connsiteY22" fmla="*/ 1957771 h 6528034"/>
              <a:gd name="connsiteX23" fmla="*/ 6096000 w 6096000"/>
              <a:gd name="connsiteY23" fmla="*/ 1970105 h 6528034"/>
              <a:gd name="connsiteX24" fmla="*/ 6095930 w 6096000"/>
              <a:gd name="connsiteY24" fmla="*/ 2286686 h 6528034"/>
              <a:gd name="connsiteX25" fmla="*/ 6095926 w 6096000"/>
              <a:gd name="connsiteY25" fmla="*/ 2311171 h 6528034"/>
              <a:gd name="connsiteX26" fmla="*/ 6095999 w 6096000"/>
              <a:gd name="connsiteY26" fmla="*/ 2311888 h 6528034"/>
              <a:gd name="connsiteX27" fmla="*/ 6095896 w 6096000"/>
              <a:gd name="connsiteY27" fmla="*/ 2784449 h 6528034"/>
              <a:gd name="connsiteX28" fmla="*/ 6095210 w 6096000"/>
              <a:gd name="connsiteY28" fmla="*/ 2784450 h 6528034"/>
              <a:gd name="connsiteX29" fmla="*/ 6094720 w 6096000"/>
              <a:gd name="connsiteY29" fmla="*/ 2784451 h 6528034"/>
              <a:gd name="connsiteX30" fmla="*/ 6094720 w 6096000"/>
              <a:gd name="connsiteY30" fmla="*/ 2881981 h 6528034"/>
              <a:gd name="connsiteX31" fmla="*/ 6094720 w 6096000"/>
              <a:gd name="connsiteY31" fmla="*/ 3094524 h 6528034"/>
              <a:gd name="connsiteX32" fmla="*/ 6094720 w 6096000"/>
              <a:gd name="connsiteY32" fmla="*/ 3223754 h 6528034"/>
              <a:gd name="connsiteX33" fmla="*/ 6094720 w 6096000"/>
              <a:gd name="connsiteY33" fmla="*/ 3316620 h 6528034"/>
              <a:gd name="connsiteX34" fmla="*/ 6094720 w 6096000"/>
              <a:gd name="connsiteY34" fmla="*/ 3436291 h 6528034"/>
              <a:gd name="connsiteX35" fmla="*/ 6094720 w 6096000"/>
              <a:gd name="connsiteY35" fmla="*/ 3524159 h 6528034"/>
              <a:gd name="connsiteX36" fmla="*/ 6094720 w 6096000"/>
              <a:gd name="connsiteY36" fmla="*/ 3612822 h 6528034"/>
              <a:gd name="connsiteX37" fmla="*/ 6096000 w 6096000"/>
              <a:gd name="connsiteY37" fmla="*/ 3625155 h 6528034"/>
              <a:gd name="connsiteX38" fmla="*/ 6095930 w 6096000"/>
              <a:gd name="connsiteY38" fmla="*/ 3941730 h 6528034"/>
              <a:gd name="connsiteX39" fmla="*/ 6095926 w 6096000"/>
              <a:gd name="connsiteY39" fmla="*/ 3966224 h 6528034"/>
              <a:gd name="connsiteX40" fmla="*/ 6096000 w 6096000"/>
              <a:gd name="connsiteY40" fmla="*/ 3966938 h 6528034"/>
              <a:gd name="connsiteX41" fmla="*/ 6095995 w 6096000"/>
              <a:gd name="connsiteY41" fmla="*/ 3991859 h 6528034"/>
              <a:gd name="connsiteX42" fmla="*/ 6095993 w 6096000"/>
              <a:gd name="connsiteY42" fmla="*/ 4001046 h 6528034"/>
              <a:gd name="connsiteX43" fmla="*/ 6095999 w 6096000"/>
              <a:gd name="connsiteY43" fmla="*/ 4001118 h 6528034"/>
              <a:gd name="connsiteX44" fmla="*/ 6095930 w 6096000"/>
              <a:gd name="connsiteY44" fmla="*/ 4317694 h 6528034"/>
              <a:gd name="connsiteX45" fmla="*/ 6095926 w 6096000"/>
              <a:gd name="connsiteY45" fmla="*/ 4342186 h 6528034"/>
              <a:gd name="connsiteX46" fmla="*/ 6096000 w 6096000"/>
              <a:gd name="connsiteY46" fmla="*/ 4342902 h 6528034"/>
              <a:gd name="connsiteX47" fmla="*/ 6095896 w 6096000"/>
              <a:gd name="connsiteY47" fmla="*/ 4815458 h 6528034"/>
              <a:gd name="connsiteX48" fmla="*/ 6095209 w 6096000"/>
              <a:gd name="connsiteY48" fmla="*/ 4815459 h 6528034"/>
              <a:gd name="connsiteX49" fmla="*/ 6094720 w 6096000"/>
              <a:gd name="connsiteY49" fmla="*/ 4815459 h 6528034"/>
              <a:gd name="connsiteX50" fmla="*/ 6094720 w 6096000"/>
              <a:gd name="connsiteY50" fmla="*/ 4901060 h 6528034"/>
              <a:gd name="connsiteX51" fmla="*/ 6094720 w 6096000"/>
              <a:gd name="connsiteY51" fmla="*/ 5109958 h 6528034"/>
              <a:gd name="connsiteX52" fmla="*/ 6094720 w 6096000"/>
              <a:gd name="connsiteY52" fmla="*/ 5202832 h 6528034"/>
              <a:gd name="connsiteX53" fmla="*/ 6094720 w 6096000"/>
              <a:gd name="connsiteY53" fmla="*/ 5242844 h 6528034"/>
              <a:gd name="connsiteX54" fmla="*/ 6094720 w 6096000"/>
              <a:gd name="connsiteY54" fmla="*/ 5544616 h 6528034"/>
              <a:gd name="connsiteX55" fmla="*/ 6094720 w 6096000"/>
              <a:gd name="connsiteY55" fmla="*/ 5884479 h 6528034"/>
              <a:gd name="connsiteX56" fmla="*/ 6094720 w 6096000"/>
              <a:gd name="connsiteY56" fmla="*/ 6186250 h 6528034"/>
              <a:gd name="connsiteX57" fmla="*/ 6094720 w 6096000"/>
              <a:gd name="connsiteY57" fmla="*/ 6226262 h 6528034"/>
              <a:gd name="connsiteX58" fmla="*/ 6094720 w 6096000"/>
              <a:gd name="connsiteY58" fmla="*/ 6528034 h 6528034"/>
              <a:gd name="connsiteX59" fmla="*/ 5774783 w 6096000"/>
              <a:gd name="connsiteY59" fmla="*/ 6528034 h 6528034"/>
              <a:gd name="connsiteX60" fmla="*/ 5597638 w 6096000"/>
              <a:gd name="connsiteY60" fmla="*/ 6528034 h 6528034"/>
              <a:gd name="connsiteX61" fmla="*/ 3636760 w 6096000"/>
              <a:gd name="connsiteY61" fmla="*/ 6528034 h 6528034"/>
              <a:gd name="connsiteX62" fmla="*/ 3459615 w 6096000"/>
              <a:gd name="connsiteY62" fmla="*/ 6528034 h 6528034"/>
              <a:gd name="connsiteX63" fmla="*/ 3139677 w 6096000"/>
              <a:gd name="connsiteY63" fmla="*/ 6528034 h 6528034"/>
              <a:gd name="connsiteX64" fmla="*/ 3139677 w 6096000"/>
              <a:gd name="connsiteY64" fmla="*/ 6528032 h 6528034"/>
              <a:gd name="connsiteX65" fmla="*/ 2962532 w 6096000"/>
              <a:gd name="connsiteY65" fmla="*/ 6528032 h 6528034"/>
              <a:gd name="connsiteX66" fmla="*/ 841782 w 6096000"/>
              <a:gd name="connsiteY66" fmla="*/ 6528032 h 6528034"/>
              <a:gd name="connsiteX67" fmla="*/ 841782 w 6096000"/>
              <a:gd name="connsiteY67" fmla="*/ 6527773 h 6528034"/>
              <a:gd name="connsiteX68" fmla="*/ 761978 w 6096000"/>
              <a:gd name="connsiteY68" fmla="*/ 6527791 h 6528034"/>
              <a:gd name="connsiteX69" fmla="*/ 528166 w 6096000"/>
              <a:gd name="connsiteY69" fmla="*/ 6429965 h 6528034"/>
              <a:gd name="connsiteX70" fmla="*/ 97826 w 6096000"/>
              <a:gd name="connsiteY70" fmla="*/ 5999627 h 6528034"/>
              <a:gd name="connsiteX71" fmla="*/ 2 w 6096000"/>
              <a:gd name="connsiteY71" fmla="*/ 5765813 h 6528034"/>
              <a:gd name="connsiteX72" fmla="*/ 57 w 6096000"/>
              <a:gd name="connsiteY72" fmla="*/ 5512346 h 6528034"/>
              <a:gd name="connsiteX73" fmla="*/ 67 w 6096000"/>
              <a:gd name="connsiteY73" fmla="*/ 5464670 h 6528034"/>
              <a:gd name="connsiteX74" fmla="*/ 2 w 6096000"/>
              <a:gd name="connsiteY74" fmla="*/ 5464039 h 6528034"/>
              <a:gd name="connsiteX75" fmla="*/ 7 w 6096000"/>
              <a:gd name="connsiteY75" fmla="*/ 5439119 h 6528034"/>
              <a:gd name="connsiteX76" fmla="*/ 10 w 6096000"/>
              <a:gd name="connsiteY76" fmla="*/ 5424128 h 6528034"/>
              <a:gd name="connsiteX77" fmla="*/ 0 w 6096000"/>
              <a:gd name="connsiteY77" fmla="*/ 5424029 h 6528034"/>
              <a:gd name="connsiteX78" fmla="*/ 55 w 6096000"/>
              <a:gd name="connsiteY78" fmla="*/ 5170563 h 6528034"/>
              <a:gd name="connsiteX79" fmla="*/ 66 w 6096000"/>
              <a:gd name="connsiteY79" fmla="*/ 5122889 h 6528034"/>
              <a:gd name="connsiteX80" fmla="*/ 0 w 6096000"/>
              <a:gd name="connsiteY80" fmla="*/ 5122257 h 6528034"/>
              <a:gd name="connsiteX81" fmla="*/ 103 w 6096000"/>
              <a:gd name="connsiteY81" fmla="*/ 4649702 h 6528034"/>
              <a:gd name="connsiteX82" fmla="*/ 790 w 6096000"/>
              <a:gd name="connsiteY82" fmla="*/ 4649701 h 6528034"/>
              <a:gd name="connsiteX83" fmla="*/ 1276 w 6096000"/>
              <a:gd name="connsiteY83" fmla="*/ 4649700 h 6528034"/>
              <a:gd name="connsiteX84" fmla="*/ 1277 w 6096000"/>
              <a:gd name="connsiteY84" fmla="*/ 3891898 h 6528034"/>
              <a:gd name="connsiteX85" fmla="*/ 1 w 6096000"/>
              <a:gd name="connsiteY85" fmla="*/ 3879598 h 6528034"/>
              <a:gd name="connsiteX86" fmla="*/ 70 w 6096000"/>
              <a:gd name="connsiteY86" fmla="*/ 3563023 h 6528034"/>
              <a:gd name="connsiteX87" fmla="*/ 76 w 6096000"/>
              <a:gd name="connsiteY87" fmla="*/ 3538548 h 6528034"/>
              <a:gd name="connsiteX88" fmla="*/ 0 w 6096000"/>
              <a:gd name="connsiteY88" fmla="*/ 3537818 h 6528034"/>
              <a:gd name="connsiteX89" fmla="*/ 103 w 6096000"/>
              <a:gd name="connsiteY89" fmla="*/ 3065277 h 6528034"/>
              <a:gd name="connsiteX90" fmla="*/ 791 w 6096000"/>
              <a:gd name="connsiteY90" fmla="*/ 3065276 h 6528034"/>
              <a:gd name="connsiteX91" fmla="*/ 1277 w 6096000"/>
              <a:gd name="connsiteY91" fmla="*/ 3065275 h 6528034"/>
              <a:gd name="connsiteX92" fmla="*/ 1277 w 6096000"/>
              <a:gd name="connsiteY92" fmla="*/ 2686371 h 6528034"/>
              <a:gd name="connsiteX93" fmla="*/ 2 w 6096000"/>
              <a:gd name="connsiteY93" fmla="*/ 2674072 h 6528034"/>
              <a:gd name="connsiteX94" fmla="*/ 70 w 6096000"/>
              <a:gd name="connsiteY94" fmla="*/ 2357496 h 6528034"/>
              <a:gd name="connsiteX95" fmla="*/ 75 w 6096000"/>
              <a:gd name="connsiteY95" fmla="*/ 2333023 h 6528034"/>
              <a:gd name="connsiteX96" fmla="*/ 0 w 6096000"/>
              <a:gd name="connsiteY96" fmla="*/ 2332286 h 6528034"/>
              <a:gd name="connsiteX97" fmla="*/ 102 w 6096000"/>
              <a:gd name="connsiteY97" fmla="*/ 1859734 h 6528034"/>
              <a:gd name="connsiteX98" fmla="*/ 790 w 6096000"/>
              <a:gd name="connsiteY98" fmla="*/ 1859730 h 6528034"/>
              <a:gd name="connsiteX99" fmla="*/ 1277 w 6096000"/>
              <a:gd name="connsiteY99" fmla="*/ 1859730 h 6528034"/>
              <a:gd name="connsiteX100" fmla="*/ 1277 w 6096000"/>
              <a:gd name="connsiteY100" fmla="*/ 734186 h 6528034"/>
              <a:gd name="connsiteX101" fmla="*/ 1278 w 6096000"/>
              <a:gd name="connsiteY101" fmla="*/ 734186 h 6528034"/>
              <a:gd name="connsiteX102" fmla="*/ 1278 w 6096000"/>
              <a:gd name="connsiteY102" fmla="*/ 1 h 6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6000" h="6528034">
                <a:moveTo>
                  <a:pt x="498361" y="0"/>
                </a:moveTo>
                <a:lnTo>
                  <a:pt x="2956322" y="0"/>
                </a:lnTo>
                <a:lnTo>
                  <a:pt x="2956322" y="1"/>
                </a:lnTo>
                <a:lnTo>
                  <a:pt x="3133467" y="1"/>
                </a:lnTo>
                <a:lnTo>
                  <a:pt x="5254219" y="1"/>
                </a:lnTo>
                <a:lnTo>
                  <a:pt x="5254219" y="2612"/>
                </a:lnTo>
                <a:lnTo>
                  <a:pt x="5334022" y="2594"/>
                </a:lnTo>
                <a:cubicBezTo>
                  <a:pt x="5421676" y="3113"/>
                  <a:pt x="5505980" y="38567"/>
                  <a:pt x="5567834" y="100419"/>
                </a:cubicBezTo>
                <a:cubicBezTo>
                  <a:pt x="5567834" y="100419"/>
                  <a:pt x="5567834" y="100419"/>
                  <a:pt x="5998174" y="530758"/>
                </a:cubicBezTo>
                <a:cubicBezTo>
                  <a:pt x="6045058" y="577643"/>
                  <a:pt x="6076350" y="636415"/>
                  <a:pt x="6089287" y="699850"/>
                </a:cubicBezTo>
                <a:lnTo>
                  <a:pt x="6092847" y="734186"/>
                </a:lnTo>
                <a:lnTo>
                  <a:pt x="6094720" y="734187"/>
                </a:lnTo>
                <a:lnTo>
                  <a:pt x="6094720" y="752239"/>
                </a:lnTo>
                <a:lnTo>
                  <a:pt x="6096000" y="764572"/>
                </a:lnTo>
                <a:cubicBezTo>
                  <a:pt x="6096000" y="764572"/>
                  <a:pt x="6096000" y="764572"/>
                  <a:pt x="6095930" y="1081147"/>
                </a:cubicBezTo>
                <a:lnTo>
                  <a:pt x="6095926" y="1105640"/>
                </a:lnTo>
                <a:lnTo>
                  <a:pt x="6096000" y="1106355"/>
                </a:lnTo>
                <a:cubicBezTo>
                  <a:pt x="6096000" y="1106355"/>
                  <a:pt x="6096000" y="1106355"/>
                  <a:pt x="6095896" y="1578910"/>
                </a:cubicBezTo>
                <a:cubicBezTo>
                  <a:pt x="6095896" y="1578910"/>
                  <a:pt x="6095896" y="1578910"/>
                  <a:pt x="6095210" y="1578912"/>
                </a:cubicBezTo>
                <a:lnTo>
                  <a:pt x="6094720" y="1578914"/>
                </a:lnTo>
                <a:lnTo>
                  <a:pt x="6094720" y="1676436"/>
                </a:lnTo>
                <a:lnTo>
                  <a:pt x="6094720" y="1939724"/>
                </a:lnTo>
                <a:lnTo>
                  <a:pt x="6094720" y="1957771"/>
                </a:lnTo>
                <a:lnTo>
                  <a:pt x="6096000" y="1970105"/>
                </a:lnTo>
                <a:cubicBezTo>
                  <a:pt x="6096000" y="1970105"/>
                  <a:pt x="6096000" y="1970105"/>
                  <a:pt x="6095930" y="2286686"/>
                </a:cubicBezTo>
                <a:lnTo>
                  <a:pt x="6095926" y="2311171"/>
                </a:lnTo>
                <a:lnTo>
                  <a:pt x="6095999" y="2311888"/>
                </a:lnTo>
                <a:cubicBezTo>
                  <a:pt x="6095999" y="2311888"/>
                  <a:pt x="6095999" y="2311888"/>
                  <a:pt x="6095896" y="2784449"/>
                </a:cubicBezTo>
                <a:cubicBezTo>
                  <a:pt x="6095896" y="2784449"/>
                  <a:pt x="6095896" y="2784449"/>
                  <a:pt x="6095210" y="2784450"/>
                </a:cubicBezTo>
                <a:lnTo>
                  <a:pt x="6094720" y="2784451"/>
                </a:lnTo>
                <a:lnTo>
                  <a:pt x="6094720" y="2881981"/>
                </a:lnTo>
                <a:lnTo>
                  <a:pt x="6094720" y="3094524"/>
                </a:lnTo>
                <a:lnTo>
                  <a:pt x="6094720" y="3223754"/>
                </a:lnTo>
                <a:lnTo>
                  <a:pt x="6094720" y="3316620"/>
                </a:lnTo>
                <a:lnTo>
                  <a:pt x="6094720" y="3436291"/>
                </a:lnTo>
                <a:lnTo>
                  <a:pt x="6094720" y="3524159"/>
                </a:lnTo>
                <a:lnTo>
                  <a:pt x="6094720" y="3612822"/>
                </a:lnTo>
                <a:lnTo>
                  <a:pt x="6096000" y="3625155"/>
                </a:lnTo>
                <a:cubicBezTo>
                  <a:pt x="6096000" y="3625155"/>
                  <a:pt x="6096000" y="3625155"/>
                  <a:pt x="6095930" y="3941730"/>
                </a:cubicBezTo>
                <a:lnTo>
                  <a:pt x="6095926" y="3966224"/>
                </a:lnTo>
                <a:lnTo>
                  <a:pt x="6096000" y="3966938"/>
                </a:lnTo>
                <a:cubicBezTo>
                  <a:pt x="6096000" y="3966938"/>
                  <a:pt x="6096000" y="3966938"/>
                  <a:pt x="6095995" y="3991859"/>
                </a:cubicBezTo>
                <a:lnTo>
                  <a:pt x="6095993" y="4001046"/>
                </a:lnTo>
                <a:lnTo>
                  <a:pt x="6095999" y="4001118"/>
                </a:lnTo>
                <a:cubicBezTo>
                  <a:pt x="6095999" y="4001118"/>
                  <a:pt x="6095999" y="4001118"/>
                  <a:pt x="6095930" y="4317694"/>
                </a:cubicBezTo>
                <a:lnTo>
                  <a:pt x="6095926" y="4342186"/>
                </a:lnTo>
                <a:lnTo>
                  <a:pt x="6096000" y="4342902"/>
                </a:lnTo>
                <a:cubicBezTo>
                  <a:pt x="6096000" y="4342902"/>
                  <a:pt x="6096000" y="4342902"/>
                  <a:pt x="6095896" y="4815458"/>
                </a:cubicBezTo>
                <a:cubicBezTo>
                  <a:pt x="6095896" y="4815458"/>
                  <a:pt x="6095896" y="4815458"/>
                  <a:pt x="6095209" y="4815459"/>
                </a:cubicBezTo>
                <a:lnTo>
                  <a:pt x="6094720" y="4815459"/>
                </a:lnTo>
                <a:lnTo>
                  <a:pt x="6094720" y="4901060"/>
                </a:lnTo>
                <a:lnTo>
                  <a:pt x="6094720" y="5109958"/>
                </a:lnTo>
                <a:lnTo>
                  <a:pt x="6094720" y="5202832"/>
                </a:lnTo>
                <a:lnTo>
                  <a:pt x="6094720" y="5242844"/>
                </a:lnTo>
                <a:lnTo>
                  <a:pt x="6094720" y="5544616"/>
                </a:lnTo>
                <a:lnTo>
                  <a:pt x="6094720" y="5884479"/>
                </a:lnTo>
                <a:lnTo>
                  <a:pt x="6094720" y="6186250"/>
                </a:lnTo>
                <a:lnTo>
                  <a:pt x="6094720" y="6226262"/>
                </a:lnTo>
                <a:lnTo>
                  <a:pt x="6094720" y="6528034"/>
                </a:lnTo>
                <a:lnTo>
                  <a:pt x="5774783" y="6528034"/>
                </a:lnTo>
                <a:lnTo>
                  <a:pt x="5597638" y="6528034"/>
                </a:lnTo>
                <a:lnTo>
                  <a:pt x="3636760" y="6528034"/>
                </a:lnTo>
                <a:lnTo>
                  <a:pt x="3459615" y="6528034"/>
                </a:lnTo>
                <a:lnTo>
                  <a:pt x="3139677" y="6528034"/>
                </a:lnTo>
                <a:lnTo>
                  <a:pt x="3139677" y="6528032"/>
                </a:lnTo>
                <a:lnTo>
                  <a:pt x="2962532" y="6528032"/>
                </a:lnTo>
                <a:lnTo>
                  <a:pt x="841782" y="6528032"/>
                </a:lnTo>
                <a:lnTo>
                  <a:pt x="841782" y="6527773"/>
                </a:lnTo>
                <a:lnTo>
                  <a:pt x="761978" y="6527791"/>
                </a:lnTo>
                <a:cubicBezTo>
                  <a:pt x="674323" y="6527273"/>
                  <a:pt x="590019" y="6491819"/>
                  <a:pt x="528166" y="6429965"/>
                </a:cubicBezTo>
                <a:cubicBezTo>
                  <a:pt x="528166" y="6429965"/>
                  <a:pt x="528166" y="6429965"/>
                  <a:pt x="97826" y="5999627"/>
                </a:cubicBezTo>
                <a:cubicBezTo>
                  <a:pt x="35315" y="5937116"/>
                  <a:pt x="519" y="5853470"/>
                  <a:pt x="2" y="5765813"/>
                </a:cubicBezTo>
                <a:cubicBezTo>
                  <a:pt x="2" y="5765813"/>
                  <a:pt x="2" y="5765813"/>
                  <a:pt x="57" y="5512346"/>
                </a:cubicBezTo>
                <a:lnTo>
                  <a:pt x="67" y="5464670"/>
                </a:lnTo>
                <a:lnTo>
                  <a:pt x="2" y="5464039"/>
                </a:lnTo>
                <a:cubicBezTo>
                  <a:pt x="2" y="5464039"/>
                  <a:pt x="2" y="5464039"/>
                  <a:pt x="7" y="5439119"/>
                </a:cubicBezTo>
                <a:lnTo>
                  <a:pt x="10" y="5424128"/>
                </a:lnTo>
                <a:lnTo>
                  <a:pt x="0" y="5424029"/>
                </a:lnTo>
                <a:cubicBezTo>
                  <a:pt x="0" y="5424029"/>
                  <a:pt x="0" y="5424029"/>
                  <a:pt x="55" y="5170563"/>
                </a:cubicBezTo>
                <a:lnTo>
                  <a:pt x="66" y="5122889"/>
                </a:lnTo>
                <a:lnTo>
                  <a:pt x="0" y="5122257"/>
                </a:lnTo>
                <a:cubicBezTo>
                  <a:pt x="0" y="5122257"/>
                  <a:pt x="0" y="5122257"/>
                  <a:pt x="103" y="4649702"/>
                </a:cubicBezTo>
                <a:cubicBezTo>
                  <a:pt x="103" y="4649702"/>
                  <a:pt x="103" y="4649702"/>
                  <a:pt x="790" y="4649701"/>
                </a:cubicBezTo>
                <a:lnTo>
                  <a:pt x="1276" y="4649700"/>
                </a:lnTo>
                <a:lnTo>
                  <a:pt x="1277" y="3891898"/>
                </a:lnTo>
                <a:lnTo>
                  <a:pt x="1" y="3879598"/>
                </a:lnTo>
                <a:cubicBezTo>
                  <a:pt x="1" y="3879598"/>
                  <a:pt x="1" y="3879598"/>
                  <a:pt x="70" y="3563023"/>
                </a:cubicBezTo>
                <a:lnTo>
                  <a:pt x="76" y="3538548"/>
                </a:lnTo>
                <a:lnTo>
                  <a:pt x="0" y="3537818"/>
                </a:lnTo>
                <a:cubicBezTo>
                  <a:pt x="0" y="3537818"/>
                  <a:pt x="0" y="3537818"/>
                  <a:pt x="103" y="3065277"/>
                </a:cubicBezTo>
                <a:cubicBezTo>
                  <a:pt x="103" y="3065277"/>
                  <a:pt x="103" y="3065277"/>
                  <a:pt x="791" y="3065276"/>
                </a:cubicBezTo>
                <a:lnTo>
                  <a:pt x="1277" y="3065275"/>
                </a:lnTo>
                <a:lnTo>
                  <a:pt x="1277" y="2686371"/>
                </a:lnTo>
                <a:lnTo>
                  <a:pt x="2" y="2674072"/>
                </a:lnTo>
                <a:cubicBezTo>
                  <a:pt x="2" y="2674072"/>
                  <a:pt x="2" y="2674072"/>
                  <a:pt x="70" y="2357496"/>
                </a:cubicBezTo>
                <a:lnTo>
                  <a:pt x="75" y="2333023"/>
                </a:lnTo>
                <a:lnTo>
                  <a:pt x="0" y="2332286"/>
                </a:lnTo>
                <a:cubicBezTo>
                  <a:pt x="0" y="2332286"/>
                  <a:pt x="0" y="2332286"/>
                  <a:pt x="102" y="1859734"/>
                </a:cubicBezTo>
                <a:cubicBezTo>
                  <a:pt x="102" y="1859734"/>
                  <a:pt x="102" y="1859734"/>
                  <a:pt x="790" y="1859730"/>
                </a:cubicBezTo>
                <a:lnTo>
                  <a:pt x="1277" y="1859730"/>
                </a:lnTo>
                <a:lnTo>
                  <a:pt x="1277" y="734186"/>
                </a:lnTo>
                <a:lnTo>
                  <a:pt x="1278" y="734186"/>
                </a:lnTo>
                <a:lnTo>
                  <a:pt x="127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929713-92BF-C5AE-255B-E700DC18B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579437"/>
            <a:ext cx="5113896" cy="792163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920AE283-D579-E34E-7789-64765852C9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67258" y="1382890"/>
            <a:ext cx="5131359" cy="336375"/>
          </a:xfrm>
        </p:spPr>
        <p:txBody>
          <a:bodyPr>
            <a:noAutofit/>
          </a:bodyPr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13D57F8-6390-CDE9-60EB-FC8B8483AA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13" y="1371602"/>
            <a:ext cx="5113897" cy="347663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FF517ECE-082F-3056-AFD9-60411B053E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2251" y="579439"/>
            <a:ext cx="5126365" cy="792163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3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Footer Placeholder 66">
            <a:extLst>
              <a:ext uri="{FF2B5EF4-FFF2-40B4-BE49-F238E27FC236}">
                <a16:creationId xmlns:a16="http://schemas.microsoft.com/office/drawing/2014/main" id="{C84DD61B-4070-C209-5ED2-587D11C44E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9" y="6405456"/>
            <a:ext cx="512487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Content Placeholder 18">
            <a:extLst>
              <a:ext uri="{FF2B5EF4-FFF2-40B4-BE49-F238E27FC236}">
                <a16:creationId xmlns:a16="http://schemas.microsoft.com/office/drawing/2014/main" id="{F582D2F8-1181-5FCC-997C-48991667BBB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9" y="2397126"/>
            <a:ext cx="5124876" cy="3771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101158F9-1BE5-6CCB-9F66-3D2F595BCE6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74141" y="2394727"/>
            <a:ext cx="5124475" cy="377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D19012-2F00-B026-AF1B-C0B1AAA46A1C}"/>
              </a:ext>
            </a:extLst>
          </p:cNvPr>
          <p:cNvSpPr txBox="1"/>
          <p:nvPr userDrawn="1"/>
        </p:nvSpPr>
        <p:spPr>
          <a:xfrm>
            <a:off x="493288" y="6562481"/>
            <a:ext cx="5293843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204117389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Viridi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A960-1966-68C3-41FC-594A6B88C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42901"/>
            <a:ext cx="11202987" cy="682625"/>
          </a:xfrm>
          <a:prstGeom prst="rect">
            <a:avLst/>
          </a:prstGeom>
        </p:spPr>
        <p:txBody>
          <a:bodyPr anchor="t"/>
          <a:lstStyle>
            <a:lvl1pPr>
              <a:defRPr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7DAF8-F6A7-6F6B-9B22-E657CE551E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A6EE310-36F5-327E-169C-29E8787C9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81" y="1032609"/>
            <a:ext cx="11194511" cy="338993"/>
          </a:xfrm>
        </p:spPr>
        <p:txBody>
          <a:bodyPr anchor="t"/>
          <a:lstStyle>
            <a:lvl1pPr marL="0" indent="0" algn="l">
              <a:buNone/>
              <a:defRPr sz="2100"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9285CE7-3927-599A-7699-572E402D0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813" y="2035496"/>
            <a:ext cx="3535903" cy="34115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2752F3-A11D-F3CE-9C28-1AC0B9FF73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2801" y="2035496"/>
            <a:ext cx="3535903" cy="3411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1BD4B2-786C-28F8-387F-E3BBF4BE8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60789" y="2035496"/>
            <a:ext cx="3535903" cy="3411523"/>
          </a:xfrm>
          <a:prstGeom prst="rect">
            <a:avLst/>
          </a:prstGeom>
        </p:spPr>
      </p:pic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689A8D44-0CC8-383B-B4E2-AA3D6981A75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89907" y="2168277"/>
            <a:ext cx="3148384" cy="30192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02D6D283-8AC2-EB13-B516-0E2D9E4CBBF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05095" y="2168277"/>
            <a:ext cx="3148384" cy="30192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244EC714-C35F-5891-DA25-0E04F73FDC6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20281" y="2171485"/>
            <a:ext cx="3148384" cy="30192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515713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k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A960-1966-68C3-41FC-594A6B88C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42901"/>
            <a:ext cx="11202987" cy="682625"/>
          </a:xfrm>
          <a:prstGeom prst="rect">
            <a:avLst/>
          </a:prstGeom>
        </p:spPr>
        <p:txBody>
          <a:bodyPr anchor="t"/>
          <a:lstStyle>
            <a:lvl1pPr>
              <a:defRPr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7DAF8-F6A7-6F6B-9B22-E657CE551E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A6EE310-36F5-327E-169C-29E8787C9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81" y="1032609"/>
            <a:ext cx="11194511" cy="338993"/>
          </a:xfrm>
        </p:spPr>
        <p:txBody>
          <a:bodyPr anchor="t"/>
          <a:lstStyle>
            <a:lvl1pPr marL="0" indent="0" algn="l">
              <a:buNone/>
              <a:defRPr sz="2100"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9285CE7-3927-599A-7699-572E402D0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813" y="2035496"/>
            <a:ext cx="3535903" cy="34115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2752F3-A11D-F3CE-9C28-1AC0B9FF73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2801" y="2035496"/>
            <a:ext cx="3535903" cy="3411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1BD4B2-786C-28F8-387F-E3BBF4BE8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60789" y="2035496"/>
            <a:ext cx="3535903" cy="3411523"/>
          </a:xfrm>
          <a:prstGeom prst="rect">
            <a:avLst/>
          </a:prstGeom>
        </p:spPr>
      </p:pic>
      <p:sp>
        <p:nvSpPr>
          <p:cNvPr id="8" name="Content Placeholder 18">
            <a:extLst>
              <a:ext uri="{FF2B5EF4-FFF2-40B4-BE49-F238E27FC236}">
                <a16:creationId xmlns:a16="http://schemas.microsoft.com/office/drawing/2014/main" id="{46F69A0D-6F2A-EA6C-9086-16E4926EB2D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89907" y="2168277"/>
            <a:ext cx="3148384" cy="30192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18">
            <a:extLst>
              <a:ext uri="{FF2B5EF4-FFF2-40B4-BE49-F238E27FC236}">
                <a16:creationId xmlns:a16="http://schemas.microsoft.com/office/drawing/2014/main" id="{FF6A031D-CFD1-BBB2-DFB6-D1E2FF1BE0C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05095" y="2168277"/>
            <a:ext cx="3148384" cy="30192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A7DB65BB-7E9A-514E-F900-7E7DC684E01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20281" y="2171485"/>
            <a:ext cx="3148384" cy="30192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3913979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Casi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A960-1966-68C3-41FC-594A6B88C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42901"/>
            <a:ext cx="11202987" cy="682625"/>
          </a:xfrm>
          <a:prstGeom prst="rect">
            <a:avLst/>
          </a:prstGeom>
        </p:spPr>
        <p:txBody>
          <a:bodyPr anchor="t"/>
          <a:lstStyle>
            <a:lvl1pPr>
              <a:defRPr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7DAF8-F6A7-6F6B-9B22-E657CE551E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A6EE310-36F5-327E-169C-29E8787C9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81" y="1032609"/>
            <a:ext cx="11194511" cy="338993"/>
          </a:xfrm>
        </p:spPr>
        <p:txBody>
          <a:bodyPr anchor="t"/>
          <a:lstStyle>
            <a:lvl1pPr marL="0" indent="0" algn="l">
              <a:buNone/>
              <a:defRPr sz="2100"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9285CE7-3927-599A-7699-572E402D0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813" y="2035496"/>
            <a:ext cx="3535903" cy="34115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2752F3-A11D-F3CE-9C28-1AC0B9FF73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2801" y="2035496"/>
            <a:ext cx="3535903" cy="3411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1BD4B2-786C-28F8-387F-E3BBF4BE8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60789" y="2035496"/>
            <a:ext cx="3535903" cy="3411523"/>
          </a:xfrm>
          <a:prstGeom prst="rect">
            <a:avLst/>
          </a:prstGeom>
        </p:spPr>
      </p:pic>
      <p:sp>
        <p:nvSpPr>
          <p:cNvPr id="8" name="Content Placeholder 18">
            <a:extLst>
              <a:ext uri="{FF2B5EF4-FFF2-40B4-BE49-F238E27FC236}">
                <a16:creationId xmlns:a16="http://schemas.microsoft.com/office/drawing/2014/main" id="{1263A044-489A-F063-EF44-0FA544A4A8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89907" y="2168277"/>
            <a:ext cx="3148384" cy="30192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18">
            <a:extLst>
              <a:ext uri="{FF2B5EF4-FFF2-40B4-BE49-F238E27FC236}">
                <a16:creationId xmlns:a16="http://schemas.microsoft.com/office/drawing/2014/main" id="{7D9E6090-3B36-AFFB-A36A-8D1C7287273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05095" y="2168277"/>
            <a:ext cx="3148384" cy="30192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929AE5F4-71AC-9114-BB95-1D343A0203E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20281" y="2171485"/>
            <a:ext cx="3148384" cy="30192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95639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o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A960-1966-68C3-41FC-594A6B88C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42901"/>
            <a:ext cx="11202987" cy="682625"/>
          </a:xfrm>
          <a:prstGeom prst="rect">
            <a:avLst/>
          </a:prstGeom>
        </p:spPr>
        <p:txBody>
          <a:bodyPr anchor="t"/>
          <a:lstStyle>
            <a:lvl1pPr>
              <a:defRPr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7DAF8-F6A7-6F6B-9B22-E657CE551E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A6EE310-36F5-327E-169C-29E8787C9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81" y="1032609"/>
            <a:ext cx="11194511" cy="338993"/>
          </a:xfrm>
        </p:spPr>
        <p:txBody>
          <a:bodyPr anchor="t"/>
          <a:lstStyle>
            <a:lvl1pPr marL="0" indent="0" algn="l">
              <a:buNone/>
              <a:defRPr sz="2100"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9285CE7-3927-599A-7699-572E402D0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813" y="2035496"/>
            <a:ext cx="3535903" cy="34115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2752F3-A11D-F3CE-9C28-1AC0B9FF73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2801" y="2035496"/>
            <a:ext cx="3535903" cy="3411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1BD4B2-786C-28F8-387F-E3BBF4BE8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60789" y="2035496"/>
            <a:ext cx="3535903" cy="3411523"/>
          </a:xfrm>
          <a:prstGeom prst="rect">
            <a:avLst/>
          </a:prstGeom>
        </p:spPr>
      </p:pic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689A8D44-0CC8-383B-B4E2-AA3D6981A75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89907" y="2168277"/>
            <a:ext cx="3148384" cy="301924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02D6D283-8AC2-EB13-B516-0E2D9E4CBBF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05095" y="2168277"/>
            <a:ext cx="3148384" cy="301924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244EC714-C35F-5891-DA25-0E04F73FDC6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20281" y="2171485"/>
            <a:ext cx="3148384" cy="301924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9730295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Azur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A960-1966-68C3-41FC-594A6B88C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42901"/>
            <a:ext cx="11202987" cy="682625"/>
          </a:xfrm>
          <a:prstGeom prst="rect">
            <a:avLst/>
          </a:prstGeom>
        </p:spPr>
        <p:txBody>
          <a:bodyPr anchor="t"/>
          <a:lstStyle>
            <a:lvl1pPr>
              <a:defRPr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7DAF8-F6A7-6F6B-9B22-E657CE551E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A6EE310-36F5-327E-169C-29E8787C9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81" y="1032609"/>
            <a:ext cx="11194511" cy="338993"/>
          </a:xfrm>
        </p:spPr>
        <p:txBody>
          <a:bodyPr anchor="t"/>
          <a:lstStyle>
            <a:lvl1pPr marL="0" indent="0" algn="l">
              <a:buNone/>
              <a:defRPr sz="2100"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9285CE7-3927-599A-7699-572E402D0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813" y="2035496"/>
            <a:ext cx="3535903" cy="34115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2752F3-A11D-F3CE-9C28-1AC0B9FF73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2801" y="2035496"/>
            <a:ext cx="3535903" cy="3411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1BD4B2-786C-28F8-387F-E3BBF4BE8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60789" y="2035496"/>
            <a:ext cx="3535903" cy="3411523"/>
          </a:xfrm>
          <a:prstGeom prst="rect">
            <a:avLst/>
          </a:prstGeom>
        </p:spPr>
      </p:pic>
      <p:sp>
        <p:nvSpPr>
          <p:cNvPr id="8" name="Content Placeholder 18">
            <a:extLst>
              <a:ext uri="{FF2B5EF4-FFF2-40B4-BE49-F238E27FC236}">
                <a16:creationId xmlns:a16="http://schemas.microsoft.com/office/drawing/2014/main" id="{79B756BD-525B-ED94-5E12-1E8B261CCD1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89907" y="2168277"/>
            <a:ext cx="3148384" cy="30192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18">
            <a:extLst>
              <a:ext uri="{FF2B5EF4-FFF2-40B4-BE49-F238E27FC236}">
                <a16:creationId xmlns:a16="http://schemas.microsoft.com/office/drawing/2014/main" id="{EA51BDD5-163B-786B-05DF-FA91C28BDB2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05095" y="2168277"/>
            <a:ext cx="3148384" cy="30192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1310DE8B-3E81-E40B-89B4-044CAF4E86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20281" y="2171485"/>
            <a:ext cx="3148384" cy="30192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6416236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um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A960-1966-68C3-41FC-594A6B88C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42901"/>
            <a:ext cx="11202987" cy="682625"/>
          </a:xfrm>
          <a:prstGeom prst="rect">
            <a:avLst/>
          </a:prstGeom>
        </p:spPr>
        <p:txBody>
          <a:bodyPr anchor="t"/>
          <a:lstStyle>
            <a:lvl1pPr>
              <a:defRPr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7DAF8-F6A7-6F6B-9B22-E657CE551E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A6EE310-36F5-327E-169C-29E8787C9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81" y="1032609"/>
            <a:ext cx="11194511" cy="338993"/>
          </a:xfrm>
        </p:spPr>
        <p:txBody>
          <a:bodyPr anchor="t"/>
          <a:lstStyle>
            <a:lvl1pPr marL="0" indent="0" algn="l">
              <a:buNone/>
              <a:defRPr sz="2100" b="0" i="0">
                <a:solidFill>
                  <a:schemeClr val="bg1"/>
                </a:solidFill>
                <a:latin typeface="ES Build" pitchFamily="2" charset="77"/>
                <a:ea typeface="ES Build" pitchFamily="2" charset="77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9285CE7-3927-599A-7699-572E402D0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813" y="2035496"/>
            <a:ext cx="3535903" cy="34115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2752F3-A11D-F3CE-9C28-1AC0B9FF73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2801" y="2035496"/>
            <a:ext cx="3535903" cy="3411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1BD4B2-786C-28F8-387F-E3BBF4BE8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60789" y="2035496"/>
            <a:ext cx="3535903" cy="3411523"/>
          </a:xfrm>
          <a:prstGeom prst="rect">
            <a:avLst/>
          </a:prstGeom>
        </p:spPr>
      </p:pic>
      <p:sp>
        <p:nvSpPr>
          <p:cNvPr id="8" name="Content Placeholder 18">
            <a:extLst>
              <a:ext uri="{FF2B5EF4-FFF2-40B4-BE49-F238E27FC236}">
                <a16:creationId xmlns:a16="http://schemas.microsoft.com/office/drawing/2014/main" id="{A30E5FBD-1FEB-36DE-0709-D2AD389C88A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89907" y="2168277"/>
            <a:ext cx="3148384" cy="30192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18">
            <a:extLst>
              <a:ext uri="{FF2B5EF4-FFF2-40B4-BE49-F238E27FC236}">
                <a16:creationId xmlns:a16="http://schemas.microsoft.com/office/drawing/2014/main" id="{D39B2807-FC2A-DDCC-EA0E-DA1ED3F078E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05095" y="2168277"/>
            <a:ext cx="3148384" cy="30192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8">
            <a:extLst>
              <a:ext uri="{FF2B5EF4-FFF2-40B4-BE49-F238E27FC236}">
                <a16:creationId xmlns:a16="http://schemas.microsoft.com/office/drawing/2014/main" id="{D7454341-F68C-0CE5-3DCC-35FB59E3AF5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20281" y="2171485"/>
            <a:ext cx="3148384" cy="30192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547984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A960-1966-68C3-41FC-594A6B88C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42901"/>
            <a:ext cx="11202987" cy="6826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7DAF8-F6A7-6F6B-9B22-E657CE551E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A6EE310-36F5-327E-169C-29E8787C9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81" y="1032609"/>
            <a:ext cx="11194511" cy="338993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9285CE7-3927-599A-7699-572E402D0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813" y="2035496"/>
            <a:ext cx="3535903" cy="34115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2752F3-A11D-F3CE-9C28-1AC0B9FF73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2801" y="2035496"/>
            <a:ext cx="3535903" cy="3411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1BD4B2-786C-28F8-387F-E3BBF4BE8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60789" y="2035496"/>
            <a:ext cx="3535903" cy="3411523"/>
          </a:xfrm>
          <a:prstGeom prst="rect">
            <a:avLst/>
          </a:prstGeom>
        </p:spPr>
      </p:pic>
      <p:sp>
        <p:nvSpPr>
          <p:cNvPr id="10" name="Content Placeholder 18">
            <a:extLst>
              <a:ext uri="{FF2B5EF4-FFF2-40B4-BE49-F238E27FC236}">
                <a16:creationId xmlns:a16="http://schemas.microsoft.com/office/drawing/2014/main" id="{689A8D44-0CC8-383B-B4E2-AA3D6981A75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89907" y="2168277"/>
            <a:ext cx="3148384" cy="30192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8">
            <a:extLst>
              <a:ext uri="{FF2B5EF4-FFF2-40B4-BE49-F238E27FC236}">
                <a16:creationId xmlns:a16="http://schemas.microsoft.com/office/drawing/2014/main" id="{02D6D283-8AC2-EB13-B516-0E2D9E4CBBF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05095" y="2168277"/>
            <a:ext cx="3148384" cy="30192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244EC714-C35F-5891-DA25-0E04F73FDC6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20281" y="2171485"/>
            <a:ext cx="3148384" cy="30192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182173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Viridi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ACA0FF3-745C-B3F9-31BA-0D72F6997897}"/>
              </a:ext>
            </a:extLst>
          </p:cNvPr>
          <p:cNvSpPr/>
          <p:nvPr/>
        </p:nvSpPr>
        <p:spPr>
          <a:xfrm>
            <a:off x="1" y="1"/>
            <a:ext cx="8433623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E10EB5A-F6DE-9F4E-2117-2176E75AEACD}"/>
              </a:ext>
            </a:extLst>
          </p:cNvPr>
          <p:cNvSpPr/>
          <p:nvPr/>
        </p:nvSpPr>
        <p:spPr>
          <a:xfrm>
            <a:off x="1" y="1"/>
            <a:ext cx="8433623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rgbClr val="00D1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692DA30-7E49-60E7-C70F-22061A006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317" y="1447801"/>
            <a:ext cx="6065385" cy="3167743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5">
            <a:extLst>
              <a:ext uri="{FF2B5EF4-FFF2-40B4-BE49-F238E27FC236}">
                <a16:creationId xmlns:a16="http://schemas.microsoft.com/office/drawing/2014/main" id="{BCFC4176-9DE3-B70C-EEA6-E92C0551B1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77325" y="3883115"/>
            <a:ext cx="2619376" cy="28971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1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A605E036-9278-326A-A717-B279EB0229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7326" y="4179245"/>
            <a:ext cx="2619375" cy="961080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6755600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Sk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E10EB5A-F6DE-9F4E-2117-2176E75AEACD}"/>
              </a:ext>
            </a:extLst>
          </p:cNvPr>
          <p:cNvSpPr/>
          <p:nvPr/>
        </p:nvSpPr>
        <p:spPr>
          <a:xfrm>
            <a:off x="1" y="1"/>
            <a:ext cx="8433623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692DA30-7E49-60E7-C70F-22061A006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317" y="1447801"/>
            <a:ext cx="6065385" cy="3167743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5">
            <a:extLst>
              <a:ext uri="{FF2B5EF4-FFF2-40B4-BE49-F238E27FC236}">
                <a16:creationId xmlns:a16="http://schemas.microsoft.com/office/drawing/2014/main" id="{EC896C82-CBBA-75F8-E833-2663BE43FB1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77325" y="3883115"/>
            <a:ext cx="2619376" cy="2897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1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53781B12-EF4C-0172-7852-53CFAC014F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7326" y="4179245"/>
            <a:ext cx="2619375" cy="9610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50207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Viridis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green and white background&#10;&#10;Description automatically generated">
            <a:extLst>
              <a:ext uri="{FF2B5EF4-FFF2-40B4-BE49-F238E27FC236}">
                <a16:creationId xmlns:a16="http://schemas.microsoft.com/office/drawing/2014/main" id="{D9D8ABDB-B374-C08D-1423-39142E878E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973"/>
            <a:ext cx="6094100" cy="6856027"/>
          </a:xfrm>
          <a:prstGeom prst="rect">
            <a:avLst/>
          </a:prstGeom>
        </p:spPr>
      </p:pic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BB3BB04-8588-C354-A750-0AAF31C9C662}"/>
              </a:ext>
            </a:extLst>
          </p:cNvPr>
          <p:cNvSpPr/>
          <p:nvPr userDrawn="1"/>
        </p:nvSpPr>
        <p:spPr>
          <a:xfrm>
            <a:off x="29207" y="745837"/>
            <a:ext cx="6064893" cy="5083465"/>
          </a:xfrm>
          <a:custGeom>
            <a:avLst/>
            <a:gdLst>
              <a:gd name="connsiteX0" fmla="*/ 6064893 w 6064893"/>
              <a:gd name="connsiteY0" fmla="*/ 0 h 5083465"/>
              <a:gd name="connsiteX1" fmla="*/ 6064893 w 6064893"/>
              <a:gd name="connsiteY1" fmla="*/ 4776654 h 5083465"/>
              <a:gd name="connsiteX2" fmla="*/ 5967498 w 6064893"/>
              <a:gd name="connsiteY2" fmla="*/ 4823056 h 5083465"/>
              <a:gd name="connsiteX3" fmla="*/ 4681218 w 6064893"/>
              <a:gd name="connsiteY3" fmla="*/ 5083465 h 5083465"/>
              <a:gd name="connsiteX4" fmla="*/ 198047 w 6064893"/>
              <a:gd name="connsiteY4" fmla="*/ 5083465 h 5083465"/>
              <a:gd name="connsiteX5" fmla="*/ 0 w 6064893"/>
              <a:gd name="connsiteY5" fmla="*/ 5083465 h 5083465"/>
              <a:gd name="connsiteX6" fmla="*/ 0 w 6064893"/>
              <a:gd name="connsiteY6" fmla="*/ 2967980 h 5083465"/>
              <a:gd name="connsiteX7" fmla="*/ 1065730 w 6064893"/>
              <a:gd name="connsiteY7" fmla="*/ 4033627 h 5083465"/>
              <a:gd name="connsiteX8" fmla="*/ 2030950 w 6064893"/>
              <a:gd name="connsiteY8" fmla="*/ 4033627 h 5083465"/>
              <a:gd name="connsiteX9" fmla="*/ 5962373 w 6064893"/>
              <a:gd name="connsiteY9" fmla="*/ 102511 h 5083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64893" h="5083465">
                <a:moveTo>
                  <a:pt x="6064893" y="0"/>
                </a:moveTo>
                <a:lnTo>
                  <a:pt x="6064893" y="4776654"/>
                </a:lnTo>
                <a:lnTo>
                  <a:pt x="5967498" y="4823056"/>
                </a:lnTo>
                <a:cubicBezTo>
                  <a:pt x="5560551" y="4993245"/>
                  <a:pt x="5122930" y="5083465"/>
                  <a:pt x="4681218" y="5083465"/>
                </a:cubicBezTo>
                <a:cubicBezTo>
                  <a:pt x="2532988" y="5083465"/>
                  <a:pt x="1123212" y="5083465"/>
                  <a:pt x="198047" y="5083465"/>
                </a:cubicBezTo>
                <a:lnTo>
                  <a:pt x="0" y="5083465"/>
                </a:lnTo>
                <a:lnTo>
                  <a:pt x="0" y="2967980"/>
                </a:lnTo>
                <a:lnTo>
                  <a:pt x="1065730" y="4033627"/>
                </a:lnTo>
                <a:cubicBezTo>
                  <a:pt x="1327484" y="4312491"/>
                  <a:pt x="1769196" y="4312491"/>
                  <a:pt x="2030950" y="4033627"/>
                </a:cubicBezTo>
                <a:cubicBezTo>
                  <a:pt x="3835371" y="2229347"/>
                  <a:pt x="5090009" y="974808"/>
                  <a:pt x="5962373" y="102511"/>
                </a:cubicBezTo>
                <a:close/>
              </a:path>
            </a:pathLst>
          </a:custGeom>
          <a:gradFill flip="none" rotWithShape="1">
            <a:gsLst>
              <a:gs pos="56000">
                <a:srgbClr val="00D05D">
                  <a:lumMod val="60000"/>
                  <a:lumOff val="40000"/>
                  <a:alpha val="9000"/>
                </a:srgbClr>
              </a:gs>
              <a:gs pos="100000">
                <a:srgbClr val="00D05D">
                  <a:lumMod val="60000"/>
                  <a:lumOff val="40000"/>
                </a:srgb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351" b="0" i="0" u="none" strike="noStrike" kern="0" cap="none" spc="0" normalizeH="0" baseline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1BE2C04-FEAB-C649-4659-D5B32D9A36D6}"/>
              </a:ext>
            </a:extLst>
          </p:cNvPr>
          <p:cNvSpPr txBox="1"/>
          <p:nvPr userDrawn="1"/>
        </p:nvSpPr>
        <p:spPr>
          <a:xfrm>
            <a:off x="524141" y="6562481"/>
            <a:ext cx="5293843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B148703-D625-827F-FB95-145960D327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313" y="2467916"/>
            <a:ext cx="4430065" cy="1232645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algn="l">
              <a:defRPr sz="8900" spc="-3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25BFD162-89C3-8E46-2EAF-9574BE7E36AA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572251" y="688975"/>
            <a:ext cx="5124451" cy="5480051"/>
          </a:xfrm>
        </p:spPr>
        <p:txBody>
          <a:bodyPr anchor="ctr"/>
          <a:lstStyle>
            <a:lvl1pPr marL="346066" indent="-346066">
              <a:lnSpc>
                <a:spcPct val="89000"/>
              </a:lnSpc>
              <a:spcAft>
                <a:spcPts val="600"/>
              </a:spcAft>
              <a:buClr>
                <a:srgbClr val="8E71F4"/>
              </a:buClr>
              <a:buFont typeface="+mj-lt"/>
              <a:buAutoNum type="arabicPeriod"/>
              <a:defRPr sz="2400"/>
            </a:lvl1pPr>
            <a:lvl2pPr marL="228594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78877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Casi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E10EB5A-F6DE-9F4E-2117-2176E75AEACD}"/>
              </a:ext>
            </a:extLst>
          </p:cNvPr>
          <p:cNvSpPr/>
          <p:nvPr/>
        </p:nvSpPr>
        <p:spPr>
          <a:xfrm>
            <a:off x="1" y="1"/>
            <a:ext cx="8433623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rgbClr val="8E7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692DA30-7E49-60E7-C70F-22061A006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317" y="1447801"/>
            <a:ext cx="6065385" cy="3167743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5">
            <a:extLst>
              <a:ext uri="{FF2B5EF4-FFF2-40B4-BE49-F238E27FC236}">
                <a16:creationId xmlns:a16="http://schemas.microsoft.com/office/drawing/2014/main" id="{F2287E4B-F93C-8279-53D0-512F9BC584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77325" y="3883115"/>
            <a:ext cx="2619376" cy="2897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100">
                <a:solidFill>
                  <a:srgbClr val="8E71F4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BB1BAE8-29A8-75DB-FA7D-7C041D8A60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7326" y="4179245"/>
            <a:ext cx="2619375" cy="9610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4924179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So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E10EB5A-F6DE-9F4E-2117-2176E75AEACD}"/>
              </a:ext>
            </a:extLst>
          </p:cNvPr>
          <p:cNvSpPr/>
          <p:nvPr/>
        </p:nvSpPr>
        <p:spPr>
          <a:xfrm>
            <a:off x="1" y="1"/>
            <a:ext cx="8433623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692DA30-7E49-60E7-C70F-22061A006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317" y="1447801"/>
            <a:ext cx="6065385" cy="3167743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Text Placeholder 25">
            <a:extLst>
              <a:ext uri="{FF2B5EF4-FFF2-40B4-BE49-F238E27FC236}">
                <a16:creationId xmlns:a16="http://schemas.microsoft.com/office/drawing/2014/main" id="{13FC7D27-6AA1-E476-9F7B-96F489C753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77325" y="3883115"/>
            <a:ext cx="2619376" cy="2897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10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4B05D3-3EB2-0600-A4B2-7D1D82E0A3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7326" y="4179245"/>
            <a:ext cx="2619375" cy="9610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1467368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Electric Azur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E10EB5A-F6DE-9F4E-2117-2176E75AEACD}"/>
              </a:ext>
            </a:extLst>
          </p:cNvPr>
          <p:cNvSpPr/>
          <p:nvPr/>
        </p:nvSpPr>
        <p:spPr>
          <a:xfrm>
            <a:off x="1" y="1"/>
            <a:ext cx="8433623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692DA30-7E49-60E7-C70F-22061A006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317" y="1447801"/>
            <a:ext cx="6065385" cy="3167743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Text Placeholder 25">
            <a:extLst>
              <a:ext uri="{FF2B5EF4-FFF2-40B4-BE49-F238E27FC236}">
                <a16:creationId xmlns:a16="http://schemas.microsoft.com/office/drawing/2014/main" id="{1F743C81-C521-0195-D9E9-D20B49FE8C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77325" y="3883115"/>
            <a:ext cx="2619376" cy="2897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100">
                <a:solidFill>
                  <a:srgbClr val="3700FF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AB651381-8245-2111-67DE-8F8507F800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7326" y="4179245"/>
            <a:ext cx="2619375" cy="9610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6317998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Sum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E10EB5A-F6DE-9F4E-2117-2176E75AEACD}"/>
              </a:ext>
            </a:extLst>
          </p:cNvPr>
          <p:cNvSpPr/>
          <p:nvPr/>
        </p:nvSpPr>
        <p:spPr>
          <a:xfrm>
            <a:off x="1" y="1"/>
            <a:ext cx="8433623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rgbClr val="FE8A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692DA30-7E49-60E7-C70F-22061A006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317" y="1447801"/>
            <a:ext cx="6065385" cy="3167743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5">
            <a:extLst>
              <a:ext uri="{FF2B5EF4-FFF2-40B4-BE49-F238E27FC236}">
                <a16:creationId xmlns:a16="http://schemas.microsoft.com/office/drawing/2014/main" id="{EC53A6EE-15C6-E97D-4ECF-6DDC191C32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77325" y="3883115"/>
            <a:ext cx="2619376" cy="2897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100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2DF844BE-99C5-C441-8EB7-130FE29E44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7326" y="4179245"/>
            <a:ext cx="2619375" cy="9610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2507637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Black">
    <p:bg>
      <p:bgPr>
        <a:solidFill>
          <a:srgbClr val="00D1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348281F-E4BF-75A0-15C8-599824A66E32}"/>
              </a:ext>
            </a:extLst>
          </p:cNvPr>
          <p:cNvSpPr/>
          <p:nvPr/>
        </p:nvSpPr>
        <p:spPr>
          <a:xfrm>
            <a:off x="1" y="1"/>
            <a:ext cx="8433623" cy="5854259"/>
          </a:xfrm>
          <a:custGeom>
            <a:avLst/>
            <a:gdLst>
              <a:gd name="connsiteX0" fmla="*/ 3920070 w 8433622"/>
              <a:gd name="connsiteY0" fmla="*/ 0 h 5854259"/>
              <a:gd name="connsiteX1" fmla="*/ 3921623 w 8433622"/>
              <a:gd name="connsiteY1" fmla="*/ 0 h 5854259"/>
              <a:gd name="connsiteX2" fmla="*/ 3942361 w 8433622"/>
              <a:gd name="connsiteY2" fmla="*/ 2150 h 5854259"/>
              <a:gd name="connsiteX3" fmla="*/ 5611946 w 8433622"/>
              <a:gd name="connsiteY3" fmla="*/ 2151 h 5854259"/>
              <a:gd name="connsiteX4" fmla="*/ 5611946 w 8433622"/>
              <a:gd name="connsiteY4" fmla="*/ 2154 h 5854259"/>
              <a:gd name="connsiteX5" fmla="*/ 6351359 w 8433622"/>
              <a:gd name="connsiteY5" fmla="*/ 2154 h 5854259"/>
              <a:gd name="connsiteX6" fmla="*/ 6351360 w 8433622"/>
              <a:gd name="connsiteY6" fmla="*/ 1330 h 5854259"/>
              <a:gd name="connsiteX7" fmla="*/ 6351361 w 8433622"/>
              <a:gd name="connsiteY7" fmla="*/ 173 h 5854259"/>
              <a:gd name="connsiteX8" fmla="*/ 7146741 w 8433622"/>
              <a:gd name="connsiteY8" fmla="*/ 0 h 5854259"/>
              <a:gd name="connsiteX9" fmla="*/ 7167509 w 8433622"/>
              <a:gd name="connsiteY9" fmla="*/ 2154 h 5854259"/>
              <a:gd name="connsiteX10" fmla="*/ 7197882 w 8433622"/>
              <a:gd name="connsiteY10" fmla="*/ 2154 h 5854259"/>
              <a:gd name="connsiteX11" fmla="*/ 7197881 w 8433622"/>
              <a:gd name="connsiteY11" fmla="*/ 5304 h 5854259"/>
              <a:gd name="connsiteX12" fmla="*/ 7255678 w 8433622"/>
              <a:gd name="connsiteY12" fmla="*/ 11299 h 5854259"/>
              <a:gd name="connsiteX13" fmla="*/ 7540283 w 8433622"/>
              <a:gd name="connsiteY13" fmla="*/ 164653 h 5854259"/>
              <a:gd name="connsiteX14" fmla="*/ 8264607 w 8433622"/>
              <a:gd name="connsiteY14" fmla="*/ 888978 h 5854259"/>
              <a:gd name="connsiteX15" fmla="*/ 8429260 w 8433622"/>
              <a:gd name="connsiteY15" fmla="*/ 1282519 h 5854259"/>
              <a:gd name="connsiteX16" fmla="*/ 8429232 w 8433622"/>
              <a:gd name="connsiteY16" fmla="*/ 1416839 h 5854259"/>
              <a:gd name="connsiteX17" fmla="*/ 8433622 w 8433622"/>
              <a:gd name="connsiteY17" fmla="*/ 1416840 h 5854259"/>
              <a:gd name="connsiteX18" fmla="*/ 8433622 w 8433622"/>
              <a:gd name="connsiteY18" fmla="*/ 5852108 h 5854259"/>
              <a:gd name="connsiteX19" fmla="*/ 7197882 w 8433622"/>
              <a:gd name="connsiteY19" fmla="*/ 5852108 h 5854259"/>
              <a:gd name="connsiteX20" fmla="*/ 7197881 w 8433622"/>
              <a:gd name="connsiteY20" fmla="*/ 5852111 h 5854259"/>
              <a:gd name="connsiteX21" fmla="*/ 5303429 w 8433622"/>
              <a:gd name="connsiteY21" fmla="*/ 5852110 h 5854259"/>
              <a:gd name="connsiteX22" fmla="*/ 5303428 w 8433622"/>
              <a:gd name="connsiteY22" fmla="*/ 5852929 h 5854259"/>
              <a:gd name="connsiteX23" fmla="*/ 5303427 w 8433622"/>
              <a:gd name="connsiteY23" fmla="*/ 5854086 h 5854259"/>
              <a:gd name="connsiteX24" fmla="*/ 4508047 w 8433622"/>
              <a:gd name="connsiteY24" fmla="*/ 5854259 h 5854259"/>
              <a:gd name="connsiteX25" fmla="*/ 4487306 w 8433622"/>
              <a:gd name="connsiteY25" fmla="*/ 5852108 h 5854259"/>
              <a:gd name="connsiteX26" fmla="*/ 3972763 w 8433622"/>
              <a:gd name="connsiteY26" fmla="*/ 5852108 h 5854259"/>
              <a:gd name="connsiteX27" fmla="*/ 3972763 w 8433622"/>
              <a:gd name="connsiteY27" fmla="*/ 5852110 h 5854259"/>
              <a:gd name="connsiteX28" fmla="*/ 2078312 w 8433622"/>
              <a:gd name="connsiteY28" fmla="*/ 5852111 h 5854259"/>
              <a:gd name="connsiteX29" fmla="*/ 2078310 w 8433622"/>
              <a:gd name="connsiteY29" fmla="*/ 5852929 h 5854259"/>
              <a:gd name="connsiteX30" fmla="*/ 2078308 w 8433622"/>
              <a:gd name="connsiteY30" fmla="*/ 5854086 h 5854259"/>
              <a:gd name="connsiteX31" fmla="*/ 1282928 w 8433622"/>
              <a:gd name="connsiteY31" fmla="*/ 5854259 h 5854259"/>
              <a:gd name="connsiteX32" fmla="*/ 889387 w 8433622"/>
              <a:gd name="connsiteY32" fmla="*/ 5689605 h 5854259"/>
              <a:gd name="connsiteX33" fmla="*/ 165062 w 8433622"/>
              <a:gd name="connsiteY33" fmla="*/ 4965281 h 5854259"/>
              <a:gd name="connsiteX34" fmla="*/ 408 w 8433622"/>
              <a:gd name="connsiteY34" fmla="*/ 4571739 h 5854259"/>
              <a:gd name="connsiteX35" fmla="*/ 438 w 8433622"/>
              <a:gd name="connsiteY35" fmla="*/ 4437419 h 5854259"/>
              <a:gd name="connsiteX36" fmla="*/ 0 w 8433622"/>
              <a:gd name="connsiteY36" fmla="*/ 4437419 h 5854259"/>
              <a:gd name="connsiteX37" fmla="*/ 0 w 8433622"/>
              <a:gd name="connsiteY37" fmla="*/ 2151 h 5854259"/>
              <a:gd name="connsiteX38" fmla="*/ 2386827 w 8433622"/>
              <a:gd name="connsiteY38" fmla="*/ 2151 h 5854259"/>
              <a:gd name="connsiteX39" fmla="*/ 2386827 w 8433622"/>
              <a:gd name="connsiteY39" fmla="*/ 2154 h 5854259"/>
              <a:gd name="connsiteX40" fmla="*/ 3126241 w 8433622"/>
              <a:gd name="connsiteY40" fmla="*/ 2154 h 5854259"/>
              <a:gd name="connsiteX41" fmla="*/ 3126241 w 8433622"/>
              <a:gd name="connsiteY41" fmla="*/ 1330 h 5854259"/>
              <a:gd name="connsiteX42" fmla="*/ 3126243 w 8433622"/>
              <a:gd name="connsiteY42" fmla="*/ 173 h 5854259"/>
              <a:gd name="connsiteX43" fmla="*/ 3920070 w 8433622"/>
              <a:gd name="connsiteY43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433622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1194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67509" y="2154"/>
                </a:lnTo>
                <a:lnTo>
                  <a:pt x="7197882" y="2154"/>
                </a:lnTo>
                <a:lnTo>
                  <a:pt x="7197881" y="5304"/>
                </a:lnTo>
                <a:lnTo>
                  <a:pt x="7255678" y="11299"/>
                </a:lnTo>
                <a:cubicBezTo>
                  <a:pt x="7362449" y="33070"/>
                  <a:pt x="7461371" y="85742"/>
                  <a:pt x="7540283" y="164653"/>
                </a:cubicBezTo>
                <a:cubicBezTo>
                  <a:pt x="8264607" y="888978"/>
                  <a:pt x="8264607" y="888978"/>
                  <a:pt x="8264607" y="888978"/>
                </a:cubicBezTo>
                <a:cubicBezTo>
                  <a:pt x="8368715" y="993086"/>
                  <a:pt x="8428389" y="1134982"/>
                  <a:pt x="8429260" y="1282519"/>
                </a:cubicBezTo>
                <a:lnTo>
                  <a:pt x="8429232" y="1416839"/>
                </a:lnTo>
                <a:lnTo>
                  <a:pt x="8433622" y="1416840"/>
                </a:lnTo>
                <a:lnTo>
                  <a:pt x="8433622" y="5852108"/>
                </a:lnTo>
                <a:lnTo>
                  <a:pt x="7197882" y="5852108"/>
                </a:lnTo>
                <a:lnTo>
                  <a:pt x="7197881" y="5852111"/>
                </a:lnTo>
                <a:lnTo>
                  <a:pt x="5303429" y="5852110"/>
                </a:lnTo>
                <a:lnTo>
                  <a:pt x="5303428" y="5852929"/>
                </a:lnTo>
                <a:cubicBezTo>
                  <a:pt x="5303427" y="5854086"/>
                  <a:pt x="5303427" y="5854086"/>
                  <a:pt x="5303427" y="5854086"/>
                </a:cubicBezTo>
                <a:cubicBezTo>
                  <a:pt x="4508047" y="5854259"/>
                  <a:pt x="4508047" y="5854259"/>
                  <a:pt x="4508047" y="5854259"/>
                </a:cubicBezTo>
                <a:lnTo>
                  <a:pt x="4487306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25" name="Text Placeholder 25">
            <a:extLst>
              <a:ext uri="{FF2B5EF4-FFF2-40B4-BE49-F238E27FC236}">
                <a16:creationId xmlns:a16="http://schemas.microsoft.com/office/drawing/2014/main" id="{CAA64B69-6870-9345-43ED-30469132BE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77325" y="3883115"/>
            <a:ext cx="2619376" cy="2897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1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Section 00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A3A3FC33-1ED6-1515-EA16-01036EE16E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7326" y="4179245"/>
            <a:ext cx="2619375" cy="9610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26252F-A467-EB73-566C-0C17582FA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317" y="1447801"/>
            <a:ext cx="6065385" cy="3167743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306F33-40A1-203E-7004-2636AA76E383}"/>
              </a:ext>
            </a:extLst>
          </p:cNvPr>
          <p:cNvSpPr txBox="1"/>
          <p:nvPr userDrawn="1"/>
        </p:nvSpPr>
        <p:spPr>
          <a:xfrm>
            <a:off x="493288" y="6562481"/>
            <a:ext cx="5293843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  <a:highlight>
                  <a:srgbClr val="00D15F"/>
                </a:highlight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374872206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Segue Viridi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9F11427-BF8E-9C4B-8FF2-DBE37EBA0B06}"/>
              </a:ext>
            </a:extLst>
          </p:cNvPr>
          <p:cNvSpPr/>
          <p:nvPr/>
        </p:nvSpPr>
        <p:spPr>
          <a:xfrm>
            <a:off x="2" y="1"/>
            <a:ext cx="11649695" cy="5854259"/>
          </a:xfrm>
          <a:custGeom>
            <a:avLst/>
            <a:gdLst>
              <a:gd name="connsiteX0" fmla="*/ 3920070 w 11688451"/>
              <a:gd name="connsiteY0" fmla="*/ 0 h 5854259"/>
              <a:gd name="connsiteX1" fmla="*/ 3921623 w 11688451"/>
              <a:gd name="connsiteY1" fmla="*/ 0 h 5854259"/>
              <a:gd name="connsiteX2" fmla="*/ 3942361 w 11688451"/>
              <a:gd name="connsiteY2" fmla="*/ 2150 h 5854259"/>
              <a:gd name="connsiteX3" fmla="*/ 5611946 w 11688451"/>
              <a:gd name="connsiteY3" fmla="*/ 2151 h 5854259"/>
              <a:gd name="connsiteX4" fmla="*/ 5641656 w 11688451"/>
              <a:gd name="connsiteY4" fmla="*/ 2151 h 5854259"/>
              <a:gd name="connsiteX5" fmla="*/ 5641656 w 11688451"/>
              <a:gd name="connsiteY5" fmla="*/ 2154 h 5854259"/>
              <a:gd name="connsiteX6" fmla="*/ 6351359 w 11688451"/>
              <a:gd name="connsiteY6" fmla="*/ 2154 h 5854259"/>
              <a:gd name="connsiteX7" fmla="*/ 6351360 w 11688451"/>
              <a:gd name="connsiteY7" fmla="*/ 1330 h 5854259"/>
              <a:gd name="connsiteX8" fmla="*/ 6351361 w 11688451"/>
              <a:gd name="connsiteY8" fmla="*/ 173 h 5854259"/>
              <a:gd name="connsiteX9" fmla="*/ 7146741 w 11688451"/>
              <a:gd name="connsiteY9" fmla="*/ 0 h 5854259"/>
              <a:gd name="connsiteX10" fmla="*/ 7146804 w 11688451"/>
              <a:gd name="connsiteY10" fmla="*/ 7 h 5854259"/>
              <a:gd name="connsiteX11" fmla="*/ 7166212 w 11688451"/>
              <a:gd name="connsiteY11" fmla="*/ 2 h 5854259"/>
              <a:gd name="connsiteX12" fmla="*/ 7174899 w 11688451"/>
              <a:gd name="connsiteY12" fmla="*/ 0 h 5854259"/>
              <a:gd name="connsiteX13" fmla="*/ 7176452 w 11688451"/>
              <a:gd name="connsiteY13" fmla="*/ 0 h 5854259"/>
              <a:gd name="connsiteX14" fmla="*/ 7197190 w 11688451"/>
              <a:gd name="connsiteY14" fmla="*/ 2150 h 5854259"/>
              <a:gd name="connsiteX15" fmla="*/ 8866775 w 11688451"/>
              <a:gd name="connsiteY15" fmla="*/ 2151 h 5854259"/>
              <a:gd name="connsiteX16" fmla="*/ 8866775 w 11688451"/>
              <a:gd name="connsiteY16" fmla="*/ 2154 h 5854259"/>
              <a:gd name="connsiteX17" fmla="*/ 9606188 w 11688451"/>
              <a:gd name="connsiteY17" fmla="*/ 2154 h 5854259"/>
              <a:gd name="connsiteX18" fmla="*/ 9606189 w 11688451"/>
              <a:gd name="connsiteY18" fmla="*/ 1330 h 5854259"/>
              <a:gd name="connsiteX19" fmla="*/ 9606190 w 11688451"/>
              <a:gd name="connsiteY19" fmla="*/ 173 h 5854259"/>
              <a:gd name="connsiteX20" fmla="*/ 10401570 w 11688451"/>
              <a:gd name="connsiteY20" fmla="*/ 0 h 5854259"/>
              <a:gd name="connsiteX21" fmla="*/ 10422338 w 11688451"/>
              <a:gd name="connsiteY21" fmla="*/ 2154 h 5854259"/>
              <a:gd name="connsiteX22" fmla="*/ 10452711 w 11688451"/>
              <a:gd name="connsiteY22" fmla="*/ 2154 h 5854259"/>
              <a:gd name="connsiteX23" fmla="*/ 10452710 w 11688451"/>
              <a:gd name="connsiteY23" fmla="*/ 5304 h 5854259"/>
              <a:gd name="connsiteX24" fmla="*/ 10510507 w 11688451"/>
              <a:gd name="connsiteY24" fmla="*/ 11299 h 5854259"/>
              <a:gd name="connsiteX25" fmla="*/ 10795112 w 11688451"/>
              <a:gd name="connsiteY25" fmla="*/ 164653 h 5854259"/>
              <a:gd name="connsiteX26" fmla="*/ 11519436 w 11688451"/>
              <a:gd name="connsiteY26" fmla="*/ 888978 h 5854259"/>
              <a:gd name="connsiteX27" fmla="*/ 11684089 w 11688451"/>
              <a:gd name="connsiteY27" fmla="*/ 1282519 h 5854259"/>
              <a:gd name="connsiteX28" fmla="*/ 11684061 w 11688451"/>
              <a:gd name="connsiteY28" fmla="*/ 1416839 h 5854259"/>
              <a:gd name="connsiteX29" fmla="*/ 11688451 w 11688451"/>
              <a:gd name="connsiteY29" fmla="*/ 1416840 h 5854259"/>
              <a:gd name="connsiteX30" fmla="*/ 11688451 w 11688451"/>
              <a:gd name="connsiteY30" fmla="*/ 5852108 h 5854259"/>
              <a:gd name="connsiteX31" fmla="*/ 10452711 w 11688451"/>
              <a:gd name="connsiteY31" fmla="*/ 5852108 h 5854259"/>
              <a:gd name="connsiteX32" fmla="*/ 10452710 w 11688451"/>
              <a:gd name="connsiteY32" fmla="*/ 5852111 h 5854259"/>
              <a:gd name="connsiteX33" fmla="*/ 8558258 w 11688451"/>
              <a:gd name="connsiteY33" fmla="*/ 5852110 h 5854259"/>
              <a:gd name="connsiteX34" fmla="*/ 8558257 w 11688451"/>
              <a:gd name="connsiteY34" fmla="*/ 5852929 h 5854259"/>
              <a:gd name="connsiteX35" fmla="*/ 8558256 w 11688451"/>
              <a:gd name="connsiteY35" fmla="*/ 5854086 h 5854259"/>
              <a:gd name="connsiteX36" fmla="*/ 7762876 w 11688451"/>
              <a:gd name="connsiteY36" fmla="*/ 5854259 h 5854259"/>
              <a:gd name="connsiteX37" fmla="*/ 7742135 w 11688451"/>
              <a:gd name="connsiteY37" fmla="*/ 5852108 h 5854259"/>
              <a:gd name="connsiteX38" fmla="*/ 7227592 w 11688451"/>
              <a:gd name="connsiteY38" fmla="*/ 5852108 h 5854259"/>
              <a:gd name="connsiteX39" fmla="*/ 7227592 w 11688451"/>
              <a:gd name="connsiteY39" fmla="*/ 5852110 h 5854259"/>
              <a:gd name="connsiteX40" fmla="*/ 7197882 w 11688451"/>
              <a:gd name="connsiteY40" fmla="*/ 5852110 h 5854259"/>
              <a:gd name="connsiteX41" fmla="*/ 7197881 w 11688451"/>
              <a:gd name="connsiteY41" fmla="*/ 5852111 h 5854259"/>
              <a:gd name="connsiteX42" fmla="*/ 6265511 w 11688451"/>
              <a:gd name="connsiteY42" fmla="*/ 5852111 h 5854259"/>
              <a:gd name="connsiteX43" fmla="*/ 5333141 w 11688451"/>
              <a:gd name="connsiteY43" fmla="*/ 5852111 h 5854259"/>
              <a:gd name="connsiteX44" fmla="*/ 5333139 w 11688451"/>
              <a:gd name="connsiteY44" fmla="*/ 5852929 h 5854259"/>
              <a:gd name="connsiteX45" fmla="*/ 5333137 w 11688451"/>
              <a:gd name="connsiteY45" fmla="*/ 5854086 h 5854259"/>
              <a:gd name="connsiteX46" fmla="*/ 4537757 w 11688451"/>
              <a:gd name="connsiteY46" fmla="*/ 5854259 h 5854259"/>
              <a:gd name="connsiteX47" fmla="*/ 4537695 w 11688451"/>
              <a:gd name="connsiteY47" fmla="*/ 5854253 h 5854259"/>
              <a:gd name="connsiteX48" fmla="*/ 4520475 w 11688451"/>
              <a:gd name="connsiteY48" fmla="*/ 5854257 h 5854259"/>
              <a:gd name="connsiteX49" fmla="*/ 4508047 w 11688451"/>
              <a:gd name="connsiteY49" fmla="*/ 5854259 h 5854259"/>
              <a:gd name="connsiteX50" fmla="*/ 4487307 w 11688451"/>
              <a:gd name="connsiteY50" fmla="*/ 5852108 h 5854259"/>
              <a:gd name="connsiteX51" fmla="*/ 3972763 w 11688451"/>
              <a:gd name="connsiteY51" fmla="*/ 5852108 h 5854259"/>
              <a:gd name="connsiteX52" fmla="*/ 3972763 w 11688451"/>
              <a:gd name="connsiteY52" fmla="*/ 5852110 h 5854259"/>
              <a:gd name="connsiteX53" fmla="*/ 2078312 w 11688451"/>
              <a:gd name="connsiteY53" fmla="*/ 5852111 h 5854259"/>
              <a:gd name="connsiteX54" fmla="*/ 2078310 w 11688451"/>
              <a:gd name="connsiteY54" fmla="*/ 5852929 h 5854259"/>
              <a:gd name="connsiteX55" fmla="*/ 2078308 w 11688451"/>
              <a:gd name="connsiteY55" fmla="*/ 5854086 h 5854259"/>
              <a:gd name="connsiteX56" fmla="*/ 1282928 w 11688451"/>
              <a:gd name="connsiteY56" fmla="*/ 5854259 h 5854259"/>
              <a:gd name="connsiteX57" fmla="*/ 889387 w 11688451"/>
              <a:gd name="connsiteY57" fmla="*/ 5689605 h 5854259"/>
              <a:gd name="connsiteX58" fmla="*/ 165062 w 11688451"/>
              <a:gd name="connsiteY58" fmla="*/ 4965281 h 5854259"/>
              <a:gd name="connsiteX59" fmla="*/ 408 w 11688451"/>
              <a:gd name="connsiteY59" fmla="*/ 4571739 h 5854259"/>
              <a:gd name="connsiteX60" fmla="*/ 438 w 11688451"/>
              <a:gd name="connsiteY60" fmla="*/ 4437419 h 5854259"/>
              <a:gd name="connsiteX61" fmla="*/ 0 w 11688451"/>
              <a:gd name="connsiteY61" fmla="*/ 4437419 h 5854259"/>
              <a:gd name="connsiteX62" fmla="*/ 0 w 11688451"/>
              <a:gd name="connsiteY62" fmla="*/ 2151 h 5854259"/>
              <a:gd name="connsiteX63" fmla="*/ 2386827 w 11688451"/>
              <a:gd name="connsiteY63" fmla="*/ 2151 h 5854259"/>
              <a:gd name="connsiteX64" fmla="*/ 2386827 w 11688451"/>
              <a:gd name="connsiteY64" fmla="*/ 2154 h 5854259"/>
              <a:gd name="connsiteX65" fmla="*/ 3126241 w 11688451"/>
              <a:gd name="connsiteY65" fmla="*/ 2154 h 5854259"/>
              <a:gd name="connsiteX66" fmla="*/ 3126241 w 11688451"/>
              <a:gd name="connsiteY66" fmla="*/ 1330 h 5854259"/>
              <a:gd name="connsiteX67" fmla="*/ 3126243 w 11688451"/>
              <a:gd name="connsiteY67" fmla="*/ 173 h 5854259"/>
              <a:gd name="connsiteX68" fmla="*/ 3920070 w 11688451"/>
              <a:gd name="connsiteY68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688451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41656" y="2151"/>
                </a:lnTo>
                <a:lnTo>
                  <a:pt x="564165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46804" y="7"/>
                </a:lnTo>
                <a:lnTo>
                  <a:pt x="7166212" y="2"/>
                </a:lnTo>
                <a:cubicBezTo>
                  <a:pt x="7170991" y="1"/>
                  <a:pt x="7173540" y="0"/>
                  <a:pt x="7174899" y="0"/>
                </a:cubicBezTo>
                <a:cubicBezTo>
                  <a:pt x="7176452" y="0"/>
                  <a:pt x="7176452" y="0"/>
                  <a:pt x="7176452" y="0"/>
                </a:cubicBezTo>
                <a:lnTo>
                  <a:pt x="7197190" y="2150"/>
                </a:lnTo>
                <a:lnTo>
                  <a:pt x="8866775" y="2151"/>
                </a:lnTo>
                <a:lnTo>
                  <a:pt x="8866775" y="2154"/>
                </a:lnTo>
                <a:lnTo>
                  <a:pt x="9606188" y="2154"/>
                </a:lnTo>
                <a:lnTo>
                  <a:pt x="9606189" y="1330"/>
                </a:lnTo>
                <a:cubicBezTo>
                  <a:pt x="9606190" y="173"/>
                  <a:pt x="9606190" y="173"/>
                  <a:pt x="9606190" y="173"/>
                </a:cubicBezTo>
                <a:cubicBezTo>
                  <a:pt x="10401570" y="0"/>
                  <a:pt x="10401570" y="0"/>
                  <a:pt x="10401570" y="0"/>
                </a:cubicBezTo>
                <a:lnTo>
                  <a:pt x="10422338" y="2154"/>
                </a:lnTo>
                <a:lnTo>
                  <a:pt x="10452711" y="2154"/>
                </a:lnTo>
                <a:lnTo>
                  <a:pt x="10452710" y="5304"/>
                </a:lnTo>
                <a:lnTo>
                  <a:pt x="10510507" y="11299"/>
                </a:lnTo>
                <a:cubicBezTo>
                  <a:pt x="10617278" y="33070"/>
                  <a:pt x="10716200" y="85742"/>
                  <a:pt x="10795112" y="164653"/>
                </a:cubicBezTo>
                <a:cubicBezTo>
                  <a:pt x="11519436" y="888978"/>
                  <a:pt x="11519436" y="888978"/>
                  <a:pt x="11519436" y="888978"/>
                </a:cubicBezTo>
                <a:cubicBezTo>
                  <a:pt x="11623544" y="993086"/>
                  <a:pt x="11683218" y="1134982"/>
                  <a:pt x="11684089" y="1282519"/>
                </a:cubicBezTo>
                <a:lnTo>
                  <a:pt x="11684061" y="1416839"/>
                </a:lnTo>
                <a:lnTo>
                  <a:pt x="11688451" y="1416840"/>
                </a:lnTo>
                <a:lnTo>
                  <a:pt x="11688451" y="5852108"/>
                </a:lnTo>
                <a:lnTo>
                  <a:pt x="10452711" y="5852108"/>
                </a:lnTo>
                <a:lnTo>
                  <a:pt x="10452710" y="5852111"/>
                </a:lnTo>
                <a:lnTo>
                  <a:pt x="8558258" y="5852110"/>
                </a:lnTo>
                <a:lnTo>
                  <a:pt x="8558257" y="5852929"/>
                </a:lnTo>
                <a:cubicBezTo>
                  <a:pt x="8558256" y="5854086"/>
                  <a:pt x="8558256" y="5854086"/>
                  <a:pt x="8558256" y="5854086"/>
                </a:cubicBezTo>
                <a:cubicBezTo>
                  <a:pt x="7762876" y="5854259"/>
                  <a:pt x="7762876" y="5854259"/>
                  <a:pt x="7762876" y="5854259"/>
                </a:cubicBezTo>
                <a:lnTo>
                  <a:pt x="7742135" y="5852108"/>
                </a:lnTo>
                <a:lnTo>
                  <a:pt x="7227592" y="5852108"/>
                </a:lnTo>
                <a:lnTo>
                  <a:pt x="7227592" y="5852110"/>
                </a:lnTo>
                <a:lnTo>
                  <a:pt x="7197882" y="5852110"/>
                </a:lnTo>
                <a:lnTo>
                  <a:pt x="7197881" y="5852111"/>
                </a:lnTo>
                <a:lnTo>
                  <a:pt x="6265511" y="5852111"/>
                </a:lnTo>
                <a:lnTo>
                  <a:pt x="5333141" y="5852111"/>
                </a:lnTo>
                <a:lnTo>
                  <a:pt x="5333139" y="5852929"/>
                </a:lnTo>
                <a:cubicBezTo>
                  <a:pt x="5333137" y="5854086"/>
                  <a:pt x="5333137" y="5854086"/>
                  <a:pt x="5333137" y="5854086"/>
                </a:cubicBezTo>
                <a:cubicBezTo>
                  <a:pt x="4537757" y="5854259"/>
                  <a:pt x="4537757" y="5854259"/>
                  <a:pt x="4537757" y="5854259"/>
                </a:cubicBezTo>
                <a:lnTo>
                  <a:pt x="4537695" y="5854253"/>
                </a:lnTo>
                <a:lnTo>
                  <a:pt x="4520475" y="5854257"/>
                </a:lnTo>
                <a:cubicBezTo>
                  <a:pt x="4508047" y="5854259"/>
                  <a:pt x="4508047" y="5854259"/>
                  <a:pt x="4508047" y="5854259"/>
                </a:cubicBezTo>
                <a:lnTo>
                  <a:pt x="4487307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12B88C-1D9B-01AB-26E3-BC8A07620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6213" y="1486886"/>
            <a:ext cx="8940800" cy="249283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39D42FA4-97E5-2009-BCA8-2325360CAF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46213" y="618372"/>
            <a:ext cx="2620963" cy="397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Section 00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EAC985E-60C7-9CCC-4E69-91F96197CE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6213" y="4176319"/>
            <a:ext cx="8940800" cy="94159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2349730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Segue Sk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9F11427-BF8E-9C4B-8FF2-DBE37EBA0B06}"/>
              </a:ext>
            </a:extLst>
          </p:cNvPr>
          <p:cNvSpPr/>
          <p:nvPr/>
        </p:nvSpPr>
        <p:spPr>
          <a:xfrm>
            <a:off x="2" y="1"/>
            <a:ext cx="11649693" cy="5854259"/>
          </a:xfrm>
          <a:custGeom>
            <a:avLst/>
            <a:gdLst>
              <a:gd name="connsiteX0" fmla="*/ 3920070 w 11688451"/>
              <a:gd name="connsiteY0" fmla="*/ 0 h 5854259"/>
              <a:gd name="connsiteX1" fmla="*/ 3921623 w 11688451"/>
              <a:gd name="connsiteY1" fmla="*/ 0 h 5854259"/>
              <a:gd name="connsiteX2" fmla="*/ 3942361 w 11688451"/>
              <a:gd name="connsiteY2" fmla="*/ 2150 h 5854259"/>
              <a:gd name="connsiteX3" fmla="*/ 5611946 w 11688451"/>
              <a:gd name="connsiteY3" fmla="*/ 2151 h 5854259"/>
              <a:gd name="connsiteX4" fmla="*/ 5641656 w 11688451"/>
              <a:gd name="connsiteY4" fmla="*/ 2151 h 5854259"/>
              <a:gd name="connsiteX5" fmla="*/ 5641656 w 11688451"/>
              <a:gd name="connsiteY5" fmla="*/ 2154 h 5854259"/>
              <a:gd name="connsiteX6" fmla="*/ 6351359 w 11688451"/>
              <a:gd name="connsiteY6" fmla="*/ 2154 h 5854259"/>
              <a:gd name="connsiteX7" fmla="*/ 6351360 w 11688451"/>
              <a:gd name="connsiteY7" fmla="*/ 1330 h 5854259"/>
              <a:gd name="connsiteX8" fmla="*/ 6351361 w 11688451"/>
              <a:gd name="connsiteY8" fmla="*/ 173 h 5854259"/>
              <a:gd name="connsiteX9" fmla="*/ 7146741 w 11688451"/>
              <a:gd name="connsiteY9" fmla="*/ 0 h 5854259"/>
              <a:gd name="connsiteX10" fmla="*/ 7146804 w 11688451"/>
              <a:gd name="connsiteY10" fmla="*/ 7 h 5854259"/>
              <a:gd name="connsiteX11" fmla="*/ 7166212 w 11688451"/>
              <a:gd name="connsiteY11" fmla="*/ 2 h 5854259"/>
              <a:gd name="connsiteX12" fmla="*/ 7174899 w 11688451"/>
              <a:gd name="connsiteY12" fmla="*/ 0 h 5854259"/>
              <a:gd name="connsiteX13" fmla="*/ 7176452 w 11688451"/>
              <a:gd name="connsiteY13" fmla="*/ 0 h 5854259"/>
              <a:gd name="connsiteX14" fmla="*/ 7197190 w 11688451"/>
              <a:gd name="connsiteY14" fmla="*/ 2150 h 5854259"/>
              <a:gd name="connsiteX15" fmla="*/ 8866775 w 11688451"/>
              <a:gd name="connsiteY15" fmla="*/ 2151 h 5854259"/>
              <a:gd name="connsiteX16" fmla="*/ 8866775 w 11688451"/>
              <a:gd name="connsiteY16" fmla="*/ 2154 h 5854259"/>
              <a:gd name="connsiteX17" fmla="*/ 9606188 w 11688451"/>
              <a:gd name="connsiteY17" fmla="*/ 2154 h 5854259"/>
              <a:gd name="connsiteX18" fmla="*/ 9606189 w 11688451"/>
              <a:gd name="connsiteY18" fmla="*/ 1330 h 5854259"/>
              <a:gd name="connsiteX19" fmla="*/ 9606190 w 11688451"/>
              <a:gd name="connsiteY19" fmla="*/ 173 h 5854259"/>
              <a:gd name="connsiteX20" fmla="*/ 10401570 w 11688451"/>
              <a:gd name="connsiteY20" fmla="*/ 0 h 5854259"/>
              <a:gd name="connsiteX21" fmla="*/ 10422338 w 11688451"/>
              <a:gd name="connsiteY21" fmla="*/ 2154 h 5854259"/>
              <a:gd name="connsiteX22" fmla="*/ 10452711 w 11688451"/>
              <a:gd name="connsiteY22" fmla="*/ 2154 h 5854259"/>
              <a:gd name="connsiteX23" fmla="*/ 10452710 w 11688451"/>
              <a:gd name="connsiteY23" fmla="*/ 5304 h 5854259"/>
              <a:gd name="connsiteX24" fmla="*/ 10510507 w 11688451"/>
              <a:gd name="connsiteY24" fmla="*/ 11299 h 5854259"/>
              <a:gd name="connsiteX25" fmla="*/ 10795112 w 11688451"/>
              <a:gd name="connsiteY25" fmla="*/ 164653 h 5854259"/>
              <a:gd name="connsiteX26" fmla="*/ 11519436 w 11688451"/>
              <a:gd name="connsiteY26" fmla="*/ 888978 h 5854259"/>
              <a:gd name="connsiteX27" fmla="*/ 11684089 w 11688451"/>
              <a:gd name="connsiteY27" fmla="*/ 1282519 h 5854259"/>
              <a:gd name="connsiteX28" fmla="*/ 11684061 w 11688451"/>
              <a:gd name="connsiteY28" fmla="*/ 1416839 h 5854259"/>
              <a:gd name="connsiteX29" fmla="*/ 11688451 w 11688451"/>
              <a:gd name="connsiteY29" fmla="*/ 1416840 h 5854259"/>
              <a:gd name="connsiteX30" fmla="*/ 11688451 w 11688451"/>
              <a:gd name="connsiteY30" fmla="*/ 5852108 h 5854259"/>
              <a:gd name="connsiteX31" fmla="*/ 10452711 w 11688451"/>
              <a:gd name="connsiteY31" fmla="*/ 5852108 h 5854259"/>
              <a:gd name="connsiteX32" fmla="*/ 10452710 w 11688451"/>
              <a:gd name="connsiteY32" fmla="*/ 5852111 h 5854259"/>
              <a:gd name="connsiteX33" fmla="*/ 8558258 w 11688451"/>
              <a:gd name="connsiteY33" fmla="*/ 5852110 h 5854259"/>
              <a:gd name="connsiteX34" fmla="*/ 8558257 w 11688451"/>
              <a:gd name="connsiteY34" fmla="*/ 5852929 h 5854259"/>
              <a:gd name="connsiteX35" fmla="*/ 8558256 w 11688451"/>
              <a:gd name="connsiteY35" fmla="*/ 5854086 h 5854259"/>
              <a:gd name="connsiteX36" fmla="*/ 7762876 w 11688451"/>
              <a:gd name="connsiteY36" fmla="*/ 5854259 h 5854259"/>
              <a:gd name="connsiteX37" fmla="*/ 7742135 w 11688451"/>
              <a:gd name="connsiteY37" fmla="*/ 5852108 h 5854259"/>
              <a:gd name="connsiteX38" fmla="*/ 7227592 w 11688451"/>
              <a:gd name="connsiteY38" fmla="*/ 5852108 h 5854259"/>
              <a:gd name="connsiteX39" fmla="*/ 7227592 w 11688451"/>
              <a:gd name="connsiteY39" fmla="*/ 5852110 h 5854259"/>
              <a:gd name="connsiteX40" fmla="*/ 7197882 w 11688451"/>
              <a:gd name="connsiteY40" fmla="*/ 5852110 h 5854259"/>
              <a:gd name="connsiteX41" fmla="*/ 7197881 w 11688451"/>
              <a:gd name="connsiteY41" fmla="*/ 5852111 h 5854259"/>
              <a:gd name="connsiteX42" fmla="*/ 6265511 w 11688451"/>
              <a:gd name="connsiteY42" fmla="*/ 5852111 h 5854259"/>
              <a:gd name="connsiteX43" fmla="*/ 5333141 w 11688451"/>
              <a:gd name="connsiteY43" fmla="*/ 5852111 h 5854259"/>
              <a:gd name="connsiteX44" fmla="*/ 5333139 w 11688451"/>
              <a:gd name="connsiteY44" fmla="*/ 5852929 h 5854259"/>
              <a:gd name="connsiteX45" fmla="*/ 5333137 w 11688451"/>
              <a:gd name="connsiteY45" fmla="*/ 5854086 h 5854259"/>
              <a:gd name="connsiteX46" fmla="*/ 4537757 w 11688451"/>
              <a:gd name="connsiteY46" fmla="*/ 5854259 h 5854259"/>
              <a:gd name="connsiteX47" fmla="*/ 4537695 w 11688451"/>
              <a:gd name="connsiteY47" fmla="*/ 5854253 h 5854259"/>
              <a:gd name="connsiteX48" fmla="*/ 4520475 w 11688451"/>
              <a:gd name="connsiteY48" fmla="*/ 5854257 h 5854259"/>
              <a:gd name="connsiteX49" fmla="*/ 4508047 w 11688451"/>
              <a:gd name="connsiteY49" fmla="*/ 5854259 h 5854259"/>
              <a:gd name="connsiteX50" fmla="*/ 4487307 w 11688451"/>
              <a:gd name="connsiteY50" fmla="*/ 5852108 h 5854259"/>
              <a:gd name="connsiteX51" fmla="*/ 3972763 w 11688451"/>
              <a:gd name="connsiteY51" fmla="*/ 5852108 h 5854259"/>
              <a:gd name="connsiteX52" fmla="*/ 3972763 w 11688451"/>
              <a:gd name="connsiteY52" fmla="*/ 5852110 h 5854259"/>
              <a:gd name="connsiteX53" fmla="*/ 2078312 w 11688451"/>
              <a:gd name="connsiteY53" fmla="*/ 5852111 h 5854259"/>
              <a:gd name="connsiteX54" fmla="*/ 2078310 w 11688451"/>
              <a:gd name="connsiteY54" fmla="*/ 5852929 h 5854259"/>
              <a:gd name="connsiteX55" fmla="*/ 2078308 w 11688451"/>
              <a:gd name="connsiteY55" fmla="*/ 5854086 h 5854259"/>
              <a:gd name="connsiteX56" fmla="*/ 1282928 w 11688451"/>
              <a:gd name="connsiteY56" fmla="*/ 5854259 h 5854259"/>
              <a:gd name="connsiteX57" fmla="*/ 889387 w 11688451"/>
              <a:gd name="connsiteY57" fmla="*/ 5689605 h 5854259"/>
              <a:gd name="connsiteX58" fmla="*/ 165062 w 11688451"/>
              <a:gd name="connsiteY58" fmla="*/ 4965281 h 5854259"/>
              <a:gd name="connsiteX59" fmla="*/ 408 w 11688451"/>
              <a:gd name="connsiteY59" fmla="*/ 4571739 h 5854259"/>
              <a:gd name="connsiteX60" fmla="*/ 438 w 11688451"/>
              <a:gd name="connsiteY60" fmla="*/ 4437419 h 5854259"/>
              <a:gd name="connsiteX61" fmla="*/ 0 w 11688451"/>
              <a:gd name="connsiteY61" fmla="*/ 4437419 h 5854259"/>
              <a:gd name="connsiteX62" fmla="*/ 0 w 11688451"/>
              <a:gd name="connsiteY62" fmla="*/ 2151 h 5854259"/>
              <a:gd name="connsiteX63" fmla="*/ 2386827 w 11688451"/>
              <a:gd name="connsiteY63" fmla="*/ 2151 h 5854259"/>
              <a:gd name="connsiteX64" fmla="*/ 2386827 w 11688451"/>
              <a:gd name="connsiteY64" fmla="*/ 2154 h 5854259"/>
              <a:gd name="connsiteX65" fmla="*/ 3126241 w 11688451"/>
              <a:gd name="connsiteY65" fmla="*/ 2154 h 5854259"/>
              <a:gd name="connsiteX66" fmla="*/ 3126241 w 11688451"/>
              <a:gd name="connsiteY66" fmla="*/ 1330 h 5854259"/>
              <a:gd name="connsiteX67" fmla="*/ 3126243 w 11688451"/>
              <a:gd name="connsiteY67" fmla="*/ 173 h 5854259"/>
              <a:gd name="connsiteX68" fmla="*/ 3920070 w 11688451"/>
              <a:gd name="connsiteY68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688451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41656" y="2151"/>
                </a:lnTo>
                <a:lnTo>
                  <a:pt x="564165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46804" y="7"/>
                </a:lnTo>
                <a:lnTo>
                  <a:pt x="7166212" y="2"/>
                </a:lnTo>
                <a:cubicBezTo>
                  <a:pt x="7170991" y="1"/>
                  <a:pt x="7173540" y="0"/>
                  <a:pt x="7174899" y="0"/>
                </a:cubicBezTo>
                <a:cubicBezTo>
                  <a:pt x="7176452" y="0"/>
                  <a:pt x="7176452" y="0"/>
                  <a:pt x="7176452" y="0"/>
                </a:cubicBezTo>
                <a:lnTo>
                  <a:pt x="7197190" y="2150"/>
                </a:lnTo>
                <a:lnTo>
                  <a:pt x="8866775" y="2151"/>
                </a:lnTo>
                <a:lnTo>
                  <a:pt x="8866775" y="2154"/>
                </a:lnTo>
                <a:lnTo>
                  <a:pt x="9606188" y="2154"/>
                </a:lnTo>
                <a:lnTo>
                  <a:pt x="9606189" y="1330"/>
                </a:lnTo>
                <a:cubicBezTo>
                  <a:pt x="9606190" y="173"/>
                  <a:pt x="9606190" y="173"/>
                  <a:pt x="9606190" y="173"/>
                </a:cubicBezTo>
                <a:cubicBezTo>
                  <a:pt x="10401570" y="0"/>
                  <a:pt x="10401570" y="0"/>
                  <a:pt x="10401570" y="0"/>
                </a:cubicBezTo>
                <a:lnTo>
                  <a:pt x="10422338" y="2154"/>
                </a:lnTo>
                <a:lnTo>
                  <a:pt x="10452711" y="2154"/>
                </a:lnTo>
                <a:lnTo>
                  <a:pt x="10452710" y="5304"/>
                </a:lnTo>
                <a:lnTo>
                  <a:pt x="10510507" y="11299"/>
                </a:lnTo>
                <a:cubicBezTo>
                  <a:pt x="10617278" y="33070"/>
                  <a:pt x="10716200" y="85742"/>
                  <a:pt x="10795112" y="164653"/>
                </a:cubicBezTo>
                <a:cubicBezTo>
                  <a:pt x="11519436" y="888978"/>
                  <a:pt x="11519436" y="888978"/>
                  <a:pt x="11519436" y="888978"/>
                </a:cubicBezTo>
                <a:cubicBezTo>
                  <a:pt x="11623544" y="993086"/>
                  <a:pt x="11683218" y="1134982"/>
                  <a:pt x="11684089" y="1282519"/>
                </a:cubicBezTo>
                <a:lnTo>
                  <a:pt x="11684061" y="1416839"/>
                </a:lnTo>
                <a:lnTo>
                  <a:pt x="11688451" y="1416840"/>
                </a:lnTo>
                <a:lnTo>
                  <a:pt x="11688451" y="5852108"/>
                </a:lnTo>
                <a:lnTo>
                  <a:pt x="10452711" y="5852108"/>
                </a:lnTo>
                <a:lnTo>
                  <a:pt x="10452710" y="5852111"/>
                </a:lnTo>
                <a:lnTo>
                  <a:pt x="8558258" y="5852110"/>
                </a:lnTo>
                <a:lnTo>
                  <a:pt x="8558257" y="5852929"/>
                </a:lnTo>
                <a:cubicBezTo>
                  <a:pt x="8558256" y="5854086"/>
                  <a:pt x="8558256" y="5854086"/>
                  <a:pt x="8558256" y="5854086"/>
                </a:cubicBezTo>
                <a:cubicBezTo>
                  <a:pt x="7762876" y="5854259"/>
                  <a:pt x="7762876" y="5854259"/>
                  <a:pt x="7762876" y="5854259"/>
                </a:cubicBezTo>
                <a:lnTo>
                  <a:pt x="7742135" y="5852108"/>
                </a:lnTo>
                <a:lnTo>
                  <a:pt x="7227592" y="5852108"/>
                </a:lnTo>
                <a:lnTo>
                  <a:pt x="7227592" y="5852110"/>
                </a:lnTo>
                <a:lnTo>
                  <a:pt x="7197882" y="5852110"/>
                </a:lnTo>
                <a:lnTo>
                  <a:pt x="7197881" y="5852111"/>
                </a:lnTo>
                <a:lnTo>
                  <a:pt x="6265511" y="5852111"/>
                </a:lnTo>
                <a:lnTo>
                  <a:pt x="5333141" y="5852111"/>
                </a:lnTo>
                <a:lnTo>
                  <a:pt x="5333139" y="5852929"/>
                </a:lnTo>
                <a:cubicBezTo>
                  <a:pt x="5333137" y="5854086"/>
                  <a:pt x="5333137" y="5854086"/>
                  <a:pt x="5333137" y="5854086"/>
                </a:cubicBezTo>
                <a:cubicBezTo>
                  <a:pt x="4537757" y="5854259"/>
                  <a:pt x="4537757" y="5854259"/>
                  <a:pt x="4537757" y="5854259"/>
                </a:cubicBezTo>
                <a:lnTo>
                  <a:pt x="4537695" y="5854253"/>
                </a:lnTo>
                <a:lnTo>
                  <a:pt x="4520475" y="5854257"/>
                </a:lnTo>
                <a:cubicBezTo>
                  <a:pt x="4508047" y="5854259"/>
                  <a:pt x="4508047" y="5854259"/>
                  <a:pt x="4508047" y="5854259"/>
                </a:cubicBezTo>
                <a:lnTo>
                  <a:pt x="4487307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923696B-E6D1-2488-5D3F-68B3F6D6D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6213" y="1486886"/>
            <a:ext cx="8940800" cy="249283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5">
            <a:extLst>
              <a:ext uri="{FF2B5EF4-FFF2-40B4-BE49-F238E27FC236}">
                <a16:creationId xmlns:a16="http://schemas.microsoft.com/office/drawing/2014/main" id="{62F0885D-82A8-8F0E-A681-58B009245A2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46213" y="618372"/>
            <a:ext cx="2620963" cy="397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Section 00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43EBA2B0-AB72-511C-7F98-4BEEE74F26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6213" y="4176319"/>
            <a:ext cx="8940800" cy="94159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310650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Segue So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9F11427-BF8E-9C4B-8FF2-DBE37EBA0B06}"/>
              </a:ext>
            </a:extLst>
          </p:cNvPr>
          <p:cNvSpPr/>
          <p:nvPr/>
        </p:nvSpPr>
        <p:spPr>
          <a:xfrm>
            <a:off x="1" y="1"/>
            <a:ext cx="11661569" cy="5854259"/>
          </a:xfrm>
          <a:custGeom>
            <a:avLst/>
            <a:gdLst>
              <a:gd name="connsiteX0" fmla="*/ 3920070 w 11688451"/>
              <a:gd name="connsiteY0" fmla="*/ 0 h 5854259"/>
              <a:gd name="connsiteX1" fmla="*/ 3921623 w 11688451"/>
              <a:gd name="connsiteY1" fmla="*/ 0 h 5854259"/>
              <a:gd name="connsiteX2" fmla="*/ 3942361 w 11688451"/>
              <a:gd name="connsiteY2" fmla="*/ 2150 h 5854259"/>
              <a:gd name="connsiteX3" fmla="*/ 5611946 w 11688451"/>
              <a:gd name="connsiteY3" fmla="*/ 2151 h 5854259"/>
              <a:gd name="connsiteX4" fmla="*/ 5641656 w 11688451"/>
              <a:gd name="connsiteY4" fmla="*/ 2151 h 5854259"/>
              <a:gd name="connsiteX5" fmla="*/ 5641656 w 11688451"/>
              <a:gd name="connsiteY5" fmla="*/ 2154 h 5854259"/>
              <a:gd name="connsiteX6" fmla="*/ 6351359 w 11688451"/>
              <a:gd name="connsiteY6" fmla="*/ 2154 h 5854259"/>
              <a:gd name="connsiteX7" fmla="*/ 6351360 w 11688451"/>
              <a:gd name="connsiteY7" fmla="*/ 1330 h 5854259"/>
              <a:gd name="connsiteX8" fmla="*/ 6351361 w 11688451"/>
              <a:gd name="connsiteY8" fmla="*/ 173 h 5854259"/>
              <a:gd name="connsiteX9" fmla="*/ 7146741 w 11688451"/>
              <a:gd name="connsiteY9" fmla="*/ 0 h 5854259"/>
              <a:gd name="connsiteX10" fmla="*/ 7146804 w 11688451"/>
              <a:gd name="connsiteY10" fmla="*/ 7 h 5854259"/>
              <a:gd name="connsiteX11" fmla="*/ 7166212 w 11688451"/>
              <a:gd name="connsiteY11" fmla="*/ 2 h 5854259"/>
              <a:gd name="connsiteX12" fmla="*/ 7174899 w 11688451"/>
              <a:gd name="connsiteY12" fmla="*/ 0 h 5854259"/>
              <a:gd name="connsiteX13" fmla="*/ 7176452 w 11688451"/>
              <a:gd name="connsiteY13" fmla="*/ 0 h 5854259"/>
              <a:gd name="connsiteX14" fmla="*/ 7197190 w 11688451"/>
              <a:gd name="connsiteY14" fmla="*/ 2150 h 5854259"/>
              <a:gd name="connsiteX15" fmla="*/ 8866775 w 11688451"/>
              <a:gd name="connsiteY15" fmla="*/ 2151 h 5854259"/>
              <a:gd name="connsiteX16" fmla="*/ 8866775 w 11688451"/>
              <a:gd name="connsiteY16" fmla="*/ 2154 h 5854259"/>
              <a:gd name="connsiteX17" fmla="*/ 9606188 w 11688451"/>
              <a:gd name="connsiteY17" fmla="*/ 2154 h 5854259"/>
              <a:gd name="connsiteX18" fmla="*/ 9606189 w 11688451"/>
              <a:gd name="connsiteY18" fmla="*/ 1330 h 5854259"/>
              <a:gd name="connsiteX19" fmla="*/ 9606190 w 11688451"/>
              <a:gd name="connsiteY19" fmla="*/ 173 h 5854259"/>
              <a:gd name="connsiteX20" fmla="*/ 10401570 w 11688451"/>
              <a:gd name="connsiteY20" fmla="*/ 0 h 5854259"/>
              <a:gd name="connsiteX21" fmla="*/ 10422338 w 11688451"/>
              <a:gd name="connsiteY21" fmla="*/ 2154 h 5854259"/>
              <a:gd name="connsiteX22" fmla="*/ 10452711 w 11688451"/>
              <a:gd name="connsiteY22" fmla="*/ 2154 h 5854259"/>
              <a:gd name="connsiteX23" fmla="*/ 10452710 w 11688451"/>
              <a:gd name="connsiteY23" fmla="*/ 5304 h 5854259"/>
              <a:gd name="connsiteX24" fmla="*/ 10510507 w 11688451"/>
              <a:gd name="connsiteY24" fmla="*/ 11299 h 5854259"/>
              <a:gd name="connsiteX25" fmla="*/ 10795112 w 11688451"/>
              <a:gd name="connsiteY25" fmla="*/ 164653 h 5854259"/>
              <a:gd name="connsiteX26" fmla="*/ 11519436 w 11688451"/>
              <a:gd name="connsiteY26" fmla="*/ 888978 h 5854259"/>
              <a:gd name="connsiteX27" fmla="*/ 11684089 w 11688451"/>
              <a:gd name="connsiteY27" fmla="*/ 1282519 h 5854259"/>
              <a:gd name="connsiteX28" fmla="*/ 11684061 w 11688451"/>
              <a:gd name="connsiteY28" fmla="*/ 1416839 h 5854259"/>
              <a:gd name="connsiteX29" fmla="*/ 11688451 w 11688451"/>
              <a:gd name="connsiteY29" fmla="*/ 1416840 h 5854259"/>
              <a:gd name="connsiteX30" fmla="*/ 11688451 w 11688451"/>
              <a:gd name="connsiteY30" fmla="*/ 5852108 h 5854259"/>
              <a:gd name="connsiteX31" fmla="*/ 10452711 w 11688451"/>
              <a:gd name="connsiteY31" fmla="*/ 5852108 h 5854259"/>
              <a:gd name="connsiteX32" fmla="*/ 10452710 w 11688451"/>
              <a:gd name="connsiteY32" fmla="*/ 5852111 h 5854259"/>
              <a:gd name="connsiteX33" fmla="*/ 8558258 w 11688451"/>
              <a:gd name="connsiteY33" fmla="*/ 5852110 h 5854259"/>
              <a:gd name="connsiteX34" fmla="*/ 8558257 w 11688451"/>
              <a:gd name="connsiteY34" fmla="*/ 5852929 h 5854259"/>
              <a:gd name="connsiteX35" fmla="*/ 8558256 w 11688451"/>
              <a:gd name="connsiteY35" fmla="*/ 5854086 h 5854259"/>
              <a:gd name="connsiteX36" fmla="*/ 7762876 w 11688451"/>
              <a:gd name="connsiteY36" fmla="*/ 5854259 h 5854259"/>
              <a:gd name="connsiteX37" fmla="*/ 7742135 w 11688451"/>
              <a:gd name="connsiteY37" fmla="*/ 5852108 h 5854259"/>
              <a:gd name="connsiteX38" fmla="*/ 7227592 w 11688451"/>
              <a:gd name="connsiteY38" fmla="*/ 5852108 h 5854259"/>
              <a:gd name="connsiteX39" fmla="*/ 7227592 w 11688451"/>
              <a:gd name="connsiteY39" fmla="*/ 5852110 h 5854259"/>
              <a:gd name="connsiteX40" fmla="*/ 7197882 w 11688451"/>
              <a:gd name="connsiteY40" fmla="*/ 5852110 h 5854259"/>
              <a:gd name="connsiteX41" fmla="*/ 7197881 w 11688451"/>
              <a:gd name="connsiteY41" fmla="*/ 5852111 h 5854259"/>
              <a:gd name="connsiteX42" fmla="*/ 6265511 w 11688451"/>
              <a:gd name="connsiteY42" fmla="*/ 5852111 h 5854259"/>
              <a:gd name="connsiteX43" fmla="*/ 5333141 w 11688451"/>
              <a:gd name="connsiteY43" fmla="*/ 5852111 h 5854259"/>
              <a:gd name="connsiteX44" fmla="*/ 5333139 w 11688451"/>
              <a:gd name="connsiteY44" fmla="*/ 5852929 h 5854259"/>
              <a:gd name="connsiteX45" fmla="*/ 5333137 w 11688451"/>
              <a:gd name="connsiteY45" fmla="*/ 5854086 h 5854259"/>
              <a:gd name="connsiteX46" fmla="*/ 4537757 w 11688451"/>
              <a:gd name="connsiteY46" fmla="*/ 5854259 h 5854259"/>
              <a:gd name="connsiteX47" fmla="*/ 4537695 w 11688451"/>
              <a:gd name="connsiteY47" fmla="*/ 5854253 h 5854259"/>
              <a:gd name="connsiteX48" fmla="*/ 4520475 w 11688451"/>
              <a:gd name="connsiteY48" fmla="*/ 5854257 h 5854259"/>
              <a:gd name="connsiteX49" fmla="*/ 4508047 w 11688451"/>
              <a:gd name="connsiteY49" fmla="*/ 5854259 h 5854259"/>
              <a:gd name="connsiteX50" fmla="*/ 4487307 w 11688451"/>
              <a:gd name="connsiteY50" fmla="*/ 5852108 h 5854259"/>
              <a:gd name="connsiteX51" fmla="*/ 3972763 w 11688451"/>
              <a:gd name="connsiteY51" fmla="*/ 5852108 h 5854259"/>
              <a:gd name="connsiteX52" fmla="*/ 3972763 w 11688451"/>
              <a:gd name="connsiteY52" fmla="*/ 5852110 h 5854259"/>
              <a:gd name="connsiteX53" fmla="*/ 2078312 w 11688451"/>
              <a:gd name="connsiteY53" fmla="*/ 5852111 h 5854259"/>
              <a:gd name="connsiteX54" fmla="*/ 2078310 w 11688451"/>
              <a:gd name="connsiteY54" fmla="*/ 5852929 h 5854259"/>
              <a:gd name="connsiteX55" fmla="*/ 2078308 w 11688451"/>
              <a:gd name="connsiteY55" fmla="*/ 5854086 h 5854259"/>
              <a:gd name="connsiteX56" fmla="*/ 1282928 w 11688451"/>
              <a:gd name="connsiteY56" fmla="*/ 5854259 h 5854259"/>
              <a:gd name="connsiteX57" fmla="*/ 889387 w 11688451"/>
              <a:gd name="connsiteY57" fmla="*/ 5689605 h 5854259"/>
              <a:gd name="connsiteX58" fmla="*/ 165062 w 11688451"/>
              <a:gd name="connsiteY58" fmla="*/ 4965281 h 5854259"/>
              <a:gd name="connsiteX59" fmla="*/ 408 w 11688451"/>
              <a:gd name="connsiteY59" fmla="*/ 4571739 h 5854259"/>
              <a:gd name="connsiteX60" fmla="*/ 438 w 11688451"/>
              <a:gd name="connsiteY60" fmla="*/ 4437419 h 5854259"/>
              <a:gd name="connsiteX61" fmla="*/ 0 w 11688451"/>
              <a:gd name="connsiteY61" fmla="*/ 4437419 h 5854259"/>
              <a:gd name="connsiteX62" fmla="*/ 0 w 11688451"/>
              <a:gd name="connsiteY62" fmla="*/ 2151 h 5854259"/>
              <a:gd name="connsiteX63" fmla="*/ 2386827 w 11688451"/>
              <a:gd name="connsiteY63" fmla="*/ 2151 h 5854259"/>
              <a:gd name="connsiteX64" fmla="*/ 2386827 w 11688451"/>
              <a:gd name="connsiteY64" fmla="*/ 2154 h 5854259"/>
              <a:gd name="connsiteX65" fmla="*/ 3126241 w 11688451"/>
              <a:gd name="connsiteY65" fmla="*/ 2154 h 5854259"/>
              <a:gd name="connsiteX66" fmla="*/ 3126241 w 11688451"/>
              <a:gd name="connsiteY66" fmla="*/ 1330 h 5854259"/>
              <a:gd name="connsiteX67" fmla="*/ 3126243 w 11688451"/>
              <a:gd name="connsiteY67" fmla="*/ 173 h 5854259"/>
              <a:gd name="connsiteX68" fmla="*/ 3920070 w 11688451"/>
              <a:gd name="connsiteY68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688451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41656" y="2151"/>
                </a:lnTo>
                <a:lnTo>
                  <a:pt x="564165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46804" y="7"/>
                </a:lnTo>
                <a:lnTo>
                  <a:pt x="7166212" y="2"/>
                </a:lnTo>
                <a:cubicBezTo>
                  <a:pt x="7170991" y="1"/>
                  <a:pt x="7173540" y="0"/>
                  <a:pt x="7174899" y="0"/>
                </a:cubicBezTo>
                <a:cubicBezTo>
                  <a:pt x="7176452" y="0"/>
                  <a:pt x="7176452" y="0"/>
                  <a:pt x="7176452" y="0"/>
                </a:cubicBezTo>
                <a:lnTo>
                  <a:pt x="7197190" y="2150"/>
                </a:lnTo>
                <a:lnTo>
                  <a:pt x="8866775" y="2151"/>
                </a:lnTo>
                <a:lnTo>
                  <a:pt x="8866775" y="2154"/>
                </a:lnTo>
                <a:lnTo>
                  <a:pt x="9606188" y="2154"/>
                </a:lnTo>
                <a:lnTo>
                  <a:pt x="9606189" y="1330"/>
                </a:lnTo>
                <a:cubicBezTo>
                  <a:pt x="9606190" y="173"/>
                  <a:pt x="9606190" y="173"/>
                  <a:pt x="9606190" y="173"/>
                </a:cubicBezTo>
                <a:cubicBezTo>
                  <a:pt x="10401570" y="0"/>
                  <a:pt x="10401570" y="0"/>
                  <a:pt x="10401570" y="0"/>
                </a:cubicBezTo>
                <a:lnTo>
                  <a:pt x="10422338" y="2154"/>
                </a:lnTo>
                <a:lnTo>
                  <a:pt x="10452711" y="2154"/>
                </a:lnTo>
                <a:lnTo>
                  <a:pt x="10452710" y="5304"/>
                </a:lnTo>
                <a:lnTo>
                  <a:pt x="10510507" y="11299"/>
                </a:lnTo>
                <a:cubicBezTo>
                  <a:pt x="10617278" y="33070"/>
                  <a:pt x="10716200" y="85742"/>
                  <a:pt x="10795112" y="164653"/>
                </a:cubicBezTo>
                <a:cubicBezTo>
                  <a:pt x="11519436" y="888978"/>
                  <a:pt x="11519436" y="888978"/>
                  <a:pt x="11519436" y="888978"/>
                </a:cubicBezTo>
                <a:cubicBezTo>
                  <a:pt x="11623544" y="993086"/>
                  <a:pt x="11683218" y="1134982"/>
                  <a:pt x="11684089" y="1282519"/>
                </a:cubicBezTo>
                <a:lnTo>
                  <a:pt x="11684061" y="1416839"/>
                </a:lnTo>
                <a:lnTo>
                  <a:pt x="11688451" y="1416840"/>
                </a:lnTo>
                <a:lnTo>
                  <a:pt x="11688451" y="5852108"/>
                </a:lnTo>
                <a:lnTo>
                  <a:pt x="10452711" y="5852108"/>
                </a:lnTo>
                <a:lnTo>
                  <a:pt x="10452710" y="5852111"/>
                </a:lnTo>
                <a:lnTo>
                  <a:pt x="8558258" y="5852110"/>
                </a:lnTo>
                <a:lnTo>
                  <a:pt x="8558257" y="5852929"/>
                </a:lnTo>
                <a:cubicBezTo>
                  <a:pt x="8558256" y="5854086"/>
                  <a:pt x="8558256" y="5854086"/>
                  <a:pt x="8558256" y="5854086"/>
                </a:cubicBezTo>
                <a:cubicBezTo>
                  <a:pt x="7762876" y="5854259"/>
                  <a:pt x="7762876" y="5854259"/>
                  <a:pt x="7762876" y="5854259"/>
                </a:cubicBezTo>
                <a:lnTo>
                  <a:pt x="7742135" y="5852108"/>
                </a:lnTo>
                <a:lnTo>
                  <a:pt x="7227592" y="5852108"/>
                </a:lnTo>
                <a:lnTo>
                  <a:pt x="7227592" y="5852110"/>
                </a:lnTo>
                <a:lnTo>
                  <a:pt x="7197882" y="5852110"/>
                </a:lnTo>
                <a:lnTo>
                  <a:pt x="7197881" y="5852111"/>
                </a:lnTo>
                <a:lnTo>
                  <a:pt x="6265511" y="5852111"/>
                </a:lnTo>
                <a:lnTo>
                  <a:pt x="5333141" y="5852111"/>
                </a:lnTo>
                <a:lnTo>
                  <a:pt x="5333139" y="5852929"/>
                </a:lnTo>
                <a:cubicBezTo>
                  <a:pt x="5333137" y="5854086"/>
                  <a:pt x="5333137" y="5854086"/>
                  <a:pt x="5333137" y="5854086"/>
                </a:cubicBezTo>
                <a:cubicBezTo>
                  <a:pt x="4537757" y="5854259"/>
                  <a:pt x="4537757" y="5854259"/>
                  <a:pt x="4537757" y="5854259"/>
                </a:cubicBezTo>
                <a:lnTo>
                  <a:pt x="4537695" y="5854253"/>
                </a:lnTo>
                <a:lnTo>
                  <a:pt x="4520475" y="5854257"/>
                </a:lnTo>
                <a:cubicBezTo>
                  <a:pt x="4508047" y="5854259"/>
                  <a:pt x="4508047" y="5854259"/>
                  <a:pt x="4508047" y="5854259"/>
                </a:cubicBezTo>
                <a:lnTo>
                  <a:pt x="4487307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9C111B-C4DA-DB86-B196-398891D51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6213" y="1486886"/>
            <a:ext cx="8940800" cy="249283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A790AF06-497B-5541-6E7F-7A27B5278F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46213" y="618372"/>
            <a:ext cx="2620963" cy="397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18999DA-13C6-1DF9-A678-6E673FDAF6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6213" y="4176319"/>
            <a:ext cx="8940800" cy="94159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8018044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Segue Casi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9F11427-BF8E-9C4B-8FF2-DBE37EBA0B06}"/>
              </a:ext>
            </a:extLst>
          </p:cNvPr>
          <p:cNvSpPr/>
          <p:nvPr/>
        </p:nvSpPr>
        <p:spPr>
          <a:xfrm>
            <a:off x="1" y="1"/>
            <a:ext cx="11661568" cy="5854259"/>
          </a:xfrm>
          <a:custGeom>
            <a:avLst/>
            <a:gdLst>
              <a:gd name="connsiteX0" fmla="*/ 3920070 w 11688451"/>
              <a:gd name="connsiteY0" fmla="*/ 0 h 5854259"/>
              <a:gd name="connsiteX1" fmla="*/ 3921623 w 11688451"/>
              <a:gd name="connsiteY1" fmla="*/ 0 h 5854259"/>
              <a:gd name="connsiteX2" fmla="*/ 3942361 w 11688451"/>
              <a:gd name="connsiteY2" fmla="*/ 2150 h 5854259"/>
              <a:gd name="connsiteX3" fmla="*/ 5611946 w 11688451"/>
              <a:gd name="connsiteY3" fmla="*/ 2151 h 5854259"/>
              <a:gd name="connsiteX4" fmla="*/ 5641656 w 11688451"/>
              <a:gd name="connsiteY4" fmla="*/ 2151 h 5854259"/>
              <a:gd name="connsiteX5" fmla="*/ 5641656 w 11688451"/>
              <a:gd name="connsiteY5" fmla="*/ 2154 h 5854259"/>
              <a:gd name="connsiteX6" fmla="*/ 6351359 w 11688451"/>
              <a:gd name="connsiteY6" fmla="*/ 2154 h 5854259"/>
              <a:gd name="connsiteX7" fmla="*/ 6351360 w 11688451"/>
              <a:gd name="connsiteY7" fmla="*/ 1330 h 5854259"/>
              <a:gd name="connsiteX8" fmla="*/ 6351361 w 11688451"/>
              <a:gd name="connsiteY8" fmla="*/ 173 h 5854259"/>
              <a:gd name="connsiteX9" fmla="*/ 7146741 w 11688451"/>
              <a:gd name="connsiteY9" fmla="*/ 0 h 5854259"/>
              <a:gd name="connsiteX10" fmla="*/ 7146804 w 11688451"/>
              <a:gd name="connsiteY10" fmla="*/ 7 h 5854259"/>
              <a:gd name="connsiteX11" fmla="*/ 7166212 w 11688451"/>
              <a:gd name="connsiteY11" fmla="*/ 2 h 5854259"/>
              <a:gd name="connsiteX12" fmla="*/ 7174899 w 11688451"/>
              <a:gd name="connsiteY12" fmla="*/ 0 h 5854259"/>
              <a:gd name="connsiteX13" fmla="*/ 7176452 w 11688451"/>
              <a:gd name="connsiteY13" fmla="*/ 0 h 5854259"/>
              <a:gd name="connsiteX14" fmla="*/ 7197190 w 11688451"/>
              <a:gd name="connsiteY14" fmla="*/ 2150 h 5854259"/>
              <a:gd name="connsiteX15" fmla="*/ 8866775 w 11688451"/>
              <a:gd name="connsiteY15" fmla="*/ 2151 h 5854259"/>
              <a:gd name="connsiteX16" fmla="*/ 8866775 w 11688451"/>
              <a:gd name="connsiteY16" fmla="*/ 2154 h 5854259"/>
              <a:gd name="connsiteX17" fmla="*/ 9606188 w 11688451"/>
              <a:gd name="connsiteY17" fmla="*/ 2154 h 5854259"/>
              <a:gd name="connsiteX18" fmla="*/ 9606189 w 11688451"/>
              <a:gd name="connsiteY18" fmla="*/ 1330 h 5854259"/>
              <a:gd name="connsiteX19" fmla="*/ 9606190 w 11688451"/>
              <a:gd name="connsiteY19" fmla="*/ 173 h 5854259"/>
              <a:gd name="connsiteX20" fmla="*/ 10401570 w 11688451"/>
              <a:gd name="connsiteY20" fmla="*/ 0 h 5854259"/>
              <a:gd name="connsiteX21" fmla="*/ 10422338 w 11688451"/>
              <a:gd name="connsiteY21" fmla="*/ 2154 h 5854259"/>
              <a:gd name="connsiteX22" fmla="*/ 10452711 w 11688451"/>
              <a:gd name="connsiteY22" fmla="*/ 2154 h 5854259"/>
              <a:gd name="connsiteX23" fmla="*/ 10452710 w 11688451"/>
              <a:gd name="connsiteY23" fmla="*/ 5304 h 5854259"/>
              <a:gd name="connsiteX24" fmla="*/ 10510507 w 11688451"/>
              <a:gd name="connsiteY24" fmla="*/ 11299 h 5854259"/>
              <a:gd name="connsiteX25" fmla="*/ 10795112 w 11688451"/>
              <a:gd name="connsiteY25" fmla="*/ 164653 h 5854259"/>
              <a:gd name="connsiteX26" fmla="*/ 11519436 w 11688451"/>
              <a:gd name="connsiteY26" fmla="*/ 888978 h 5854259"/>
              <a:gd name="connsiteX27" fmla="*/ 11684089 w 11688451"/>
              <a:gd name="connsiteY27" fmla="*/ 1282519 h 5854259"/>
              <a:gd name="connsiteX28" fmla="*/ 11684061 w 11688451"/>
              <a:gd name="connsiteY28" fmla="*/ 1416839 h 5854259"/>
              <a:gd name="connsiteX29" fmla="*/ 11688451 w 11688451"/>
              <a:gd name="connsiteY29" fmla="*/ 1416840 h 5854259"/>
              <a:gd name="connsiteX30" fmla="*/ 11688451 w 11688451"/>
              <a:gd name="connsiteY30" fmla="*/ 5852108 h 5854259"/>
              <a:gd name="connsiteX31" fmla="*/ 10452711 w 11688451"/>
              <a:gd name="connsiteY31" fmla="*/ 5852108 h 5854259"/>
              <a:gd name="connsiteX32" fmla="*/ 10452710 w 11688451"/>
              <a:gd name="connsiteY32" fmla="*/ 5852111 h 5854259"/>
              <a:gd name="connsiteX33" fmla="*/ 8558258 w 11688451"/>
              <a:gd name="connsiteY33" fmla="*/ 5852110 h 5854259"/>
              <a:gd name="connsiteX34" fmla="*/ 8558257 w 11688451"/>
              <a:gd name="connsiteY34" fmla="*/ 5852929 h 5854259"/>
              <a:gd name="connsiteX35" fmla="*/ 8558256 w 11688451"/>
              <a:gd name="connsiteY35" fmla="*/ 5854086 h 5854259"/>
              <a:gd name="connsiteX36" fmla="*/ 7762876 w 11688451"/>
              <a:gd name="connsiteY36" fmla="*/ 5854259 h 5854259"/>
              <a:gd name="connsiteX37" fmla="*/ 7742135 w 11688451"/>
              <a:gd name="connsiteY37" fmla="*/ 5852108 h 5854259"/>
              <a:gd name="connsiteX38" fmla="*/ 7227592 w 11688451"/>
              <a:gd name="connsiteY38" fmla="*/ 5852108 h 5854259"/>
              <a:gd name="connsiteX39" fmla="*/ 7227592 w 11688451"/>
              <a:gd name="connsiteY39" fmla="*/ 5852110 h 5854259"/>
              <a:gd name="connsiteX40" fmla="*/ 7197882 w 11688451"/>
              <a:gd name="connsiteY40" fmla="*/ 5852110 h 5854259"/>
              <a:gd name="connsiteX41" fmla="*/ 7197881 w 11688451"/>
              <a:gd name="connsiteY41" fmla="*/ 5852111 h 5854259"/>
              <a:gd name="connsiteX42" fmla="*/ 6265511 w 11688451"/>
              <a:gd name="connsiteY42" fmla="*/ 5852111 h 5854259"/>
              <a:gd name="connsiteX43" fmla="*/ 5333141 w 11688451"/>
              <a:gd name="connsiteY43" fmla="*/ 5852111 h 5854259"/>
              <a:gd name="connsiteX44" fmla="*/ 5333139 w 11688451"/>
              <a:gd name="connsiteY44" fmla="*/ 5852929 h 5854259"/>
              <a:gd name="connsiteX45" fmla="*/ 5333137 w 11688451"/>
              <a:gd name="connsiteY45" fmla="*/ 5854086 h 5854259"/>
              <a:gd name="connsiteX46" fmla="*/ 4537757 w 11688451"/>
              <a:gd name="connsiteY46" fmla="*/ 5854259 h 5854259"/>
              <a:gd name="connsiteX47" fmla="*/ 4537695 w 11688451"/>
              <a:gd name="connsiteY47" fmla="*/ 5854253 h 5854259"/>
              <a:gd name="connsiteX48" fmla="*/ 4520475 w 11688451"/>
              <a:gd name="connsiteY48" fmla="*/ 5854257 h 5854259"/>
              <a:gd name="connsiteX49" fmla="*/ 4508047 w 11688451"/>
              <a:gd name="connsiteY49" fmla="*/ 5854259 h 5854259"/>
              <a:gd name="connsiteX50" fmla="*/ 4487307 w 11688451"/>
              <a:gd name="connsiteY50" fmla="*/ 5852108 h 5854259"/>
              <a:gd name="connsiteX51" fmla="*/ 3972763 w 11688451"/>
              <a:gd name="connsiteY51" fmla="*/ 5852108 h 5854259"/>
              <a:gd name="connsiteX52" fmla="*/ 3972763 w 11688451"/>
              <a:gd name="connsiteY52" fmla="*/ 5852110 h 5854259"/>
              <a:gd name="connsiteX53" fmla="*/ 2078312 w 11688451"/>
              <a:gd name="connsiteY53" fmla="*/ 5852111 h 5854259"/>
              <a:gd name="connsiteX54" fmla="*/ 2078310 w 11688451"/>
              <a:gd name="connsiteY54" fmla="*/ 5852929 h 5854259"/>
              <a:gd name="connsiteX55" fmla="*/ 2078308 w 11688451"/>
              <a:gd name="connsiteY55" fmla="*/ 5854086 h 5854259"/>
              <a:gd name="connsiteX56" fmla="*/ 1282928 w 11688451"/>
              <a:gd name="connsiteY56" fmla="*/ 5854259 h 5854259"/>
              <a:gd name="connsiteX57" fmla="*/ 889387 w 11688451"/>
              <a:gd name="connsiteY57" fmla="*/ 5689605 h 5854259"/>
              <a:gd name="connsiteX58" fmla="*/ 165062 w 11688451"/>
              <a:gd name="connsiteY58" fmla="*/ 4965281 h 5854259"/>
              <a:gd name="connsiteX59" fmla="*/ 408 w 11688451"/>
              <a:gd name="connsiteY59" fmla="*/ 4571739 h 5854259"/>
              <a:gd name="connsiteX60" fmla="*/ 438 w 11688451"/>
              <a:gd name="connsiteY60" fmla="*/ 4437419 h 5854259"/>
              <a:gd name="connsiteX61" fmla="*/ 0 w 11688451"/>
              <a:gd name="connsiteY61" fmla="*/ 4437419 h 5854259"/>
              <a:gd name="connsiteX62" fmla="*/ 0 w 11688451"/>
              <a:gd name="connsiteY62" fmla="*/ 2151 h 5854259"/>
              <a:gd name="connsiteX63" fmla="*/ 2386827 w 11688451"/>
              <a:gd name="connsiteY63" fmla="*/ 2151 h 5854259"/>
              <a:gd name="connsiteX64" fmla="*/ 2386827 w 11688451"/>
              <a:gd name="connsiteY64" fmla="*/ 2154 h 5854259"/>
              <a:gd name="connsiteX65" fmla="*/ 3126241 w 11688451"/>
              <a:gd name="connsiteY65" fmla="*/ 2154 h 5854259"/>
              <a:gd name="connsiteX66" fmla="*/ 3126241 w 11688451"/>
              <a:gd name="connsiteY66" fmla="*/ 1330 h 5854259"/>
              <a:gd name="connsiteX67" fmla="*/ 3126243 w 11688451"/>
              <a:gd name="connsiteY67" fmla="*/ 173 h 5854259"/>
              <a:gd name="connsiteX68" fmla="*/ 3920070 w 11688451"/>
              <a:gd name="connsiteY68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688451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41656" y="2151"/>
                </a:lnTo>
                <a:lnTo>
                  <a:pt x="564165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46804" y="7"/>
                </a:lnTo>
                <a:lnTo>
                  <a:pt x="7166212" y="2"/>
                </a:lnTo>
                <a:cubicBezTo>
                  <a:pt x="7170991" y="1"/>
                  <a:pt x="7173540" y="0"/>
                  <a:pt x="7174899" y="0"/>
                </a:cubicBezTo>
                <a:cubicBezTo>
                  <a:pt x="7176452" y="0"/>
                  <a:pt x="7176452" y="0"/>
                  <a:pt x="7176452" y="0"/>
                </a:cubicBezTo>
                <a:lnTo>
                  <a:pt x="7197190" y="2150"/>
                </a:lnTo>
                <a:lnTo>
                  <a:pt x="8866775" y="2151"/>
                </a:lnTo>
                <a:lnTo>
                  <a:pt x="8866775" y="2154"/>
                </a:lnTo>
                <a:lnTo>
                  <a:pt x="9606188" y="2154"/>
                </a:lnTo>
                <a:lnTo>
                  <a:pt x="9606189" y="1330"/>
                </a:lnTo>
                <a:cubicBezTo>
                  <a:pt x="9606190" y="173"/>
                  <a:pt x="9606190" y="173"/>
                  <a:pt x="9606190" y="173"/>
                </a:cubicBezTo>
                <a:cubicBezTo>
                  <a:pt x="10401570" y="0"/>
                  <a:pt x="10401570" y="0"/>
                  <a:pt x="10401570" y="0"/>
                </a:cubicBezTo>
                <a:lnTo>
                  <a:pt x="10422338" y="2154"/>
                </a:lnTo>
                <a:lnTo>
                  <a:pt x="10452711" y="2154"/>
                </a:lnTo>
                <a:lnTo>
                  <a:pt x="10452710" y="5304"/>
                </a:lnTo>
                <a:lnTo>
                  <a:pt x="10510507" y="11299"/>
                </a:lnTo>
                <a:cubicBezTo>
                  <a:pt x="10617278" y="33070"/>
                  <a:pt x="10716200" y="85742"/>
                  <a:pt x="10795112" y="164653"/>
                </a:cubicBezTo>
                <a:cubicBezTo>
                  <a:pt x="11519436" y="888978"/>
                  <a:pt x="11519436" y="888978"/>
                  <a:pt x="11519436" y="888978"/>
                </a:cubicBezTo>
                <a:cubicBezTo>
                  <a:pt x="11623544" y="993086"/>
                  <a:pt x="11683218" y="1134982"/>
                  <a:pt x="11684089" y="1282519"/>
                </a:cubicBezTo>
                <a:lnTo>
                  <a:pt x="11684061" y="1416839"/>
                </a:lnTo>
                <a:lnTo>
                  <a:pt x="11688451" y="1416840"/>
                </a:lnTo>
                <a:lnTo>
                  <a:pt x="11688451" y="5852108"/>
                </a:lnTo>
                <a:lnTo>
                  <a:pt x="10452711" y="5852108"/>
                </a:lnTo>
                <a:lnTo>
                  <a:pt x="10452710" y="5852111"/>
                </a:lnTo>
                <a:lnTo>
                  <a:pt x="8558258" y="5852110"/>
                </a:lnTo>
                <a:lnTo>
                  <a:pt x="8558257" y="5852929"/>
                </a:lnTo>
                <a:cubicBezTo>
                  <a:pt x="8558256" y="5854086"/>
                  <a:pt x="8558256" y="5854086"/>
                  <a:pt x="8558256" y="5854086"/>
                </a:cubicBezTo>
                <a:cubicBezTo>
                  <a:pt x="7762876" y="5854259"/>
                  <a:pt x="7762876" y="5854259"/>
                  <a:pt x="7762876" y="5854259"/>
                </a:cubicBezTo>
                <a:lnTo>
                  <a:pt x="7742135" y="5852108"/>
                </a:lnTo>
                <a:lnTo>
                  <a:pt x="7227592" y="5852108"/>
                </a:lnTo>
                <a:lnTo>
                  <a:pt x="7227592" y="5852110"/>
                </a:lnTo>
                <a:lnTo>
                  <a:pt x="7197882" y="5852110"/>
                </a:lnTo>
                <a:lnTo>
                  <a:pt x="7197881" y="5852111"/>
                </a:lnTo>
                <a:lnTo>
                  <a:pt x="6265511" y="5852111"/>
                </a:lnTo>
                <a:lnTo>
                  <a:pt x="5333141" y="5852111"/>
                </a:lnTo>
                <a:lnTo>
                  <a:pt x="5333139" y="5852929"/>
                </a:lnTo>
                <a:cubicBezTo>
                  <a:pt x="5333137" y="5854086"/>
                  <a:pt x="5333137" y="5854086"/>
                  <a:pt x="5333137" y="5854086"/>
                </a:cubicBezTo>
                <a:cubicBezTo>
                  <a:pt x="4537757" y="5854259"/>
                  <a:pt x="4537757" y="5854259"/>
                  <a:pt x="4537757" y="5854259"/>
                </a:cubicBezTo>
                <a:lnTo>
                  <a:pt x="4537695" y="5854253"/>
                </a:lnTo>
                <a:lnTo>
                  <a:pt x="4520475" y="5854257"/>
                </a:lnTo>
                <a:cubicBezTo>
                  <a:pt x="4508047" y="5854259"/>
                  <a:pt x="4508047" y="5854259"/>
                  <a:pt x="4508047" y="5854259"/>
                </a:cubicBezTo>
                <a:lnTo>
                  <a:pt x="4487307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rgbClr val="8E7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508AA4-21A6-A763-C113-04D0F2C3D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6213" y="1486886"/>
            <a:ext cx="8940800" cy="249283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FF5B4CC8-BCAB-B098-1C87-6C66DABB26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46213" y="618372"/>
            <a:ext cx="2620963" cy="397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1F68F2A6-6656-0CB8-C928-65BEF054BA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6213" y="4176319"/>
            <a:ext cx="8940800" cy="94159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0890818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Segue Electric Azur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9F11427-BF8E-9C4B-8FF2-DBE37EBA0B06}"/>
              </a:ext>
            </a:extLst>
          </p:cNvPr>
          <p:cNvSpPr/>
          <p:nvPr/>
        </p:nvSpPr>
        <p:spPr>
          <a:xfrm>
            <a:off x="2" y="1"/>
            <a:ext cx="11625943" cy="5854259"/>
          </a:xfrm>
          <a:custGeom>
            <a:avLst/>
            <a:gdLst>
              <a:gd name="connsiteX0" fmla="*/ 3920070 w 11688451"/>
              <a:gd name="connsiteY0" fmla="*/ 0 h 5854259"/>
              <a:gd name="connsiteX1" fmla="*/ 3921623 w 11688451"/>
              <a:gd name="connsiteY1" fmla="*/ 0 h 5854259"/>
              <a:gd name="connsiteX2" fmla="*/ 3942361 w 11688451"/>
              <a:gd name="connsiteY2" fmla="*/ 2150 h 5854259"/>
              <a:gd name="connsiteX3" fmla="*/ 5611946 w 11688451"/>
              <a:gd name="connsiteY3" fmla="*/ 2151 h 5854259"/>
              <a:gd name="connsiteX4" fmla="*/ 5641656 w 11688451"/>
              <a:gd name="connsiteY4" fmla="*/ 2151 h 5854259"/>
              <a:gd name="connsiteX5" fmla="*/ 5641656 w 11688451"/>
              <a:gd name="connsiteY5" fmla="*/ 2154 h 5854259"/>
              <a:gd name="connsiteX6" fmla="*/ 6351359 w 11688451"/>
              <a:gd name="connsiteY6" fmla="*/ 2154 h 5854259"/>
              <a:gd name="connsiteX7" fmla="*/ 6351360 w 11688451"/>
              <a:gd name="connsiteY7" fmla="*/ 1330 h 5854259"/>
              <a:gd name="connsiteX8" fmla="*/ 6351361 w 11688451"/>
              <a:gd name="connsiteY8" fmla="*/ 173 h 5854259"/>
              <a:gd name="connsiteX9" fmla="*/ 7146741 w 11688451"/>
              <a:gd name="connsiteY9" fmla="*/ 0 h 5854259"/>
              <a:gd name="connsiteX10" fmla="*/ 7146804 w 11688451"/>
              <a:gd name="connsiteY10" fmla="*/ 7 h 5854259"/>
              <a:gd name="connsiteX11" fmla="*/ 7166212 w 11688451"/>
              <a:gd name="connsiteY11" fmla="*/ 2 h 5854259"/>
              <a:gd name="connsiteX12" fmla="*/ 7174899 w 11688451"/>
              <a:gd name="connsiteY12" fmla="*/ 0 h 5854259"/>
              <a:gd name="connsiteX13" fmla="*/ 7176452 w 11688451"/>
              <a:gd name="connsiteY13" fmla="*/ 0 h 5854259"/>
              <a:gd name="connsiteX14" fmla="*/ 7197190 w 11688451"/>
              <a:gd name="connsiteY14" fmla="*/ 2150 h 5854259"/>
              <a:gd name="connsiteX15" fmla="*/ 8866775 w 11688451"/>
              <a:gd name="connsiteY15" fmla="*/ 2151 h 5854259"/>
              <a:gd name="connsiteX16" fmla="*/ 8866775 w 11688451"/>
              <a:gd name="connsiteY16" fmla="*/ 2154 h 5854259"/>
              <a:gd name="connsiteX17" fmla="*/ 9606188 w 11688451"/>
              <a:gd name="connsiteY17" fmla="*/ 2154 h 5854259"/>
              <a:gd name="connsiteX18" fmla="*/ 9606189 w 11688451"/>
              <a:gd name="connsiteY18" fmla="*/ 1330 h 5854259"/>
              <a:gd name="connsiteX19" fmla="*/ 9606190 w 11688451"/>
              <a:gd name="connsiteY19" fmla="*/ 173 h 5854259"/>
              <a:gd name="connsiteX20" fmla="*/ 10401570 w 11688451"/>
              <a:gd name="connsiteY20" fmla="*/ 0 h 5854259"/>
              <a:gd name="connsiteX21" fmla="*/ 10422338 w 11688451"/>
              <a:gd name="connsiteY21" fmla="*/ 2154 h 5854259"/>
              <a:gd name="connsiteX22" fmla="*/ 10452711 w 11688451"/>
              <a:gd name="connsiteY22" fmla="*/ 2154 h 5854259"/>
              <a:gd name="connsiteX23" fmla="*/ 10452710 w 11688451"/>
              <a:gd name="connsiteY23" fmla="*/ 5304 h 5854259"/>
              <a:gd name="connsiteX24" fmla="*/ 10510507 w 11688451"/>
              <a:gd name="connsiteY24" fmla="*/ 11299 h 5854259"/>
              <a:gd name="connsiteX25" fmla="*/ 10795112 w 11688451"/>
              <a:gd name="connsiteY25" fmla="*/ 164653 h 5854259"/>
              <a:gd name="connsiteX26" fmla="*/ 11519436 w 11688451"/>
              <a:gd name="connsiteY26" fmla="*/ 888978 h 5854259"/>
              <a:gd name="connsiteX27" fmla="*/ 11684089 w 11688451"/>
              <a:gd name="connsiteY27" fmla="*/ 1282519 h 5854259"/>
              <a:gd name="connsiteX28" fmla="*/ 11684061 w 11688451"/>
              <a:gd name="connsiteY28" fmla="*/ 1416839 h 5854259"/>
              <a:gd name="connsiteX29" fmla="*/ 11688451 w 11688451"/>
              <a:gd name="connsiteY29" fmla="*/ 1416840 h 5854259"/>
              <a:gd name="connsiteX30" fmla="*/ 11688451 w 11688451"/>
              <a:gd name="connsiteY30" fmla="*/ 5852108 h 5854259"/>
              <a:gd name="connsiteX31" fmla="*/ 10452711 w 11688451"/>
              <a:gd name="connsiteY31" fmla="*/ 5852108 h 5854259"/>
              <a:gd name="connsiteX32" fmla="*/ 10452710 w 11688451"/>
              <a:gd name="connsiteY32" fmla="*/ 5852111 h 5854259"/>
              <a:gd name="connsiteX33" fmla="*/ 8558258 w 11688451"/>
              <a:gd name="connsiteY33" fmla="*/ 5852110 h 5854259"/>
              <a:gd name="connsiteX34" fmla="*/ 8558257 w 11688451"/>
              <a:gd name="connsiteY34" fmla="*/ 5852929 h 5854259"/>
              <a:gd name="connsiteX35" fmla="*/ 8558256 w 11688451"/>
              <a:gd name="connsiteY35" fmla="*/ 5854086 h 5854259"/>
              <a:gd name="connsiteX36" fmla="*/ 7762876 w 11688451"/>
              <a:gd name="connsiteY36" fmla="*/ 5854259 h 5854259"/>
              <a:gd name="connsiteX37" fmla="*/ 7742135 w 11688451"/>
              <a:gd name="connsiteY37" fmla="*/ 5852108 h 5854259"/>
              <a:gd name="connsiteX38" fmla="*/ 7227592 w 11688451"/>
              <a:gd name="connsiteY38" fmla="*/ 5852108 h 5854259"/>
              <a:gd name="connsiteX39" fmla="*/ 7227592 w 11688451"/>
              <a:gd name="connsiteY39" fmla="*/ 5852110 h 5854259"/>
              <a:gd name="connsiteX40" fmla="*/ 7197882 w 11688451"/>
              <a:gd name="connsiteY40" fmla="*/ 5852110 h 5854259"/>
              <a:gd name="connsiteX41" fmla="*/ 7197881 w 11688451"/>
              <a:gd name="connsiteY41" fmla="*/ 5852111 h 5854259"/>
              <a:gd name="connsiteX42" fmla="*/ 6265511 w 11688451"/>
              <a:gd name="connsiteY42" fmla="*/ 5852111 h 5854259"/>
              <a:gd name="connsiteX43" fmla="*/ 5333141 w 11688451"/>
              <a:gd name="connsiteY43" fmla="*/ 5852111 h 5854259"/>
              <a:gd name="connsiteX44" fmla="*/ 5333139 w 11688451"/>
              <a:gd name="connsiteY44" fmla="*/ 5852929 h 5854259"/>
              <a:gd name="connsiteX45" fmla="*/ 5333137 w 11688451"/>
              <a:gd name="connsiteY45" fmla="*/ 5854086 h 5854259"/>
              <a:gd name="connsiteX46" fmla="*/ 4537757 w 11688451"/>
              <a:gd name="connsiteY46" fmla="*/ 5854259 h 5854259"/>
              <a:gd name="connsiteX47" fmla="*/ 4537695 w 11688451"/>
              <a:gd name="connsiteY47" fmla="*/ 5854253 h 5854259"/>
              <a:gd name="connsiteX48" fmla="*/ 4520475 w 11688451"/>
              <a:gd name="connsiteY48" fmla="*/ 5854257 h 5854259"/>
              <a:gd name="connsiteX49" fmla="*/ 4508047 w 11688451"/>
              <a:gd name="connsiteY49" fmla="*/ 5854259 h 5854259"/>
              <a:gd name="connsiteX50" fmla="*/ 4487307 w 11688451"/>
              <a:gd name="connsiteY50" fmla="*/ 5852108 h 5854259"/>
              <a:gd name="connsiteX51" fmla="*/ 3972763 w 11688451"/>
              <a:gd name="connsiteY51" fmla="*/ 5852108 h 5854259"/>
              <a:gd name="connsiteX52" fmla="*/ 3972763 w 11688451"/>
              <a:gd name="connsiteY52" fmla="*/ 5852110 h 5854259"/>
              <a:gd name="connsiteX53" fmla="*/ 2078312 w 11688451"/>
              <a:gd name="connsiteY53" fmla="*/ 5852111 h 5854259"/>
              <a:gd name="connsiteX54" fmla="*/ 2078310 w 11688451"/>
              <a:gd name="connsiteY54" fmla="*/ 5852929 h 5854259"/>
              <a:gd name="connsiteX55" fmla="*/ 2078308 w 11688451"/>
              <a:gd name="connsiteY55" fmla="*/ 5854086 h 5854259"/>
              <a:gd name="connsiteX56" fmla="*/ 1282928 w 11688451"/>
              <a:gd name="connsiteY56" fmla="*/ 5854259 h 5854259"/>
              <a:gd name="connsiteX57" fmla="*/ 889387 w 11688451"/>
              <a:gd name="connsiteY57" fmla="*/ 5689605 h 5854259"/>
              <a:gd name="connsiteX58" fmla="*/ 165062 w 11688451"/>
              <a:gd name="connsiteY58" fmla="*/ 4965281 h 5854259"/>
              <a:gd name="connsiteX59" fmla="*/ 408 w 11688451"/>
              <a:gd name="connsiteY59" fmla="*/ 4571739 h 5854259"/>
              <a:gd name="connsiteX60" fmla="*/ 438 w 11688451"/>
              <a:gd name="connsiteY60" fmla="*/ 4437419 h 5854259"/>
              <a:gd name="connsiteX61" fmla="*/ 0 w 11688451"/>
              <a:gd name="connsiteY61" fmla="*/ 4437419 h 5854259"/>
              <a:gd name="connsiteX62" fmla="*/ 0 w 11688451"/>
              <a:gd name="connsiteY62" fmla="*/ 2151 h 5854259"/>
              <a:gd name="connsiteX63" fmla="*/ 2386827 w 11688451"/>
              <a:gd name="connsiteY63" fmla="*/ 2151 h 5854259"/>
              <a:gd name="connsiteX64" fmla="*/ 2386827 w 11688451"/>
              <a:gd name="connsiteY64" fmla="*/ 2154 h 5854259"/>
              <a:gd name="connsiteX65" fmla="*/ 3126241 w 11688451"/>
              <a:gd name="connsiteY65" fmla="*/ 2154 h 5854259"/>
              <a:gd name="connsiteX66" fmla="*/ 3126241 w 11688451"/>
              <a:gd name="connsiteY66" fmla="*/ 1330 h 5854259"/>
              <a:gd name="connsiteX67" fmla="*/ 3126243 w 11688451"/>
              <a:gd name="connsiteY67" fmla="*/ 173 h 5854259"/>
              <a:gd name="connsiteX68" fmla="*/ 3920070 w 11688451"/>
              <a:gd name="connsiteY68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688451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41656" y="2151"/>
                </a:lnTo>
                <a:lnTo>
                  <a:pt x="564165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46804" y="7"/>
                </a:lnTo>
                <a:lnTo>
                  <a:pt x="7166212" y="2"/>
                </a:lnTo>
                <a:cubicBezTo>
                  <a:pt x="7170991" y="1"/>
                  <a:pt x="7173540" y="0"/>
                  <a:pt x="7174899" y="0"/>
                </a:cubicBezTo>
                <a:cubicBezTo>
                  <a:pt x="7176452" y="0"/>
                  <a:pt x="7176452" y="0"/>
                  <a:pt x="7176452" y="0"/>
                </a:cubicBezTo>
                <a:lnTo>
                  <a:pt x="7197190" y="2150"/>
                </a:lnTo>
                <a:lnTo>
                  <a:pt x="8866775" y="2151"/>
                </a:lnTo>
                <a:lnTo>
                  <a:pt x="8866775" y="2154"/>
                </a:lnTo>
                <a:lnTo>
                  <a:pt x="9606188" y="2154"/>
                </a:lnTo>
                <a:lnTo>
                  <a:pt x="9606189" y="1330"/>
                </a:lnTo>
                <a:cubicBezTo>
                  <a:pt x="9606190" y="173"/>
                  <a:pt x="9606190" y="173"/>
                  <a:pt x="9606190" y="173"/>
                </a:cubicBezTo>
                <a:cubicBezTo>
                  <a:pt x="10401570" y="0"/>
                  <a:pt x="10401570" y="0"/>
                  <a:pt x="10401570" y="0"/>
                </a:cubicBezTo>
                <a:lnTo>
                  <a:pt x="10422338" y="2154"/>
                </a:lnTo>
                <a:lnTo>
                  <a:pt x="10452711" y="2154"/>
                </a:lnTo>
                <a:lnTo>
                  <a:pt x="10452710" y="5304"/>
                </a:lnTo>
                <a:lnTo>
                  <a:pt x="10510507" y="11299"/>
                </a:lnTo>
                <a:cubicBezTo>
                  <a:pt x="10617278" y="33070"/>
                  <a:pt x="10716200" y="85742"/>
                  <a:pt x="10795112" y="164653"/>
                </a:cubicBezTo>
                <a:cubicBezTo>
                  <a:pt x="11519436" y="888978"/>
                  <a:pt x="11519436" y="888978"/>
                  <a:pt x="11519436" y="888978"/>
                </a:cubicBezTo>
                <a:cubicBezTo>
                  <a:pt x="11623544" y="993086"/>
                  <a:pt x="11683218" y="1134982"/>
                  <a:pt x="11684089" y="1282519"/>
                </a:cubicBezTo>
                <a:lnTo>
                  <a:pt x="11684061" y="1416839"/>
                </a:lnTo>
                <a:lnTo>
                  <a:pt x="11688451" y="1416840"/>
                </a:lnTo>
                <a:lnTo>
                  <a:pt x="11688451" y="5852108"/>
                </a:lnTo>
                <a:lnTo>
                  <a:pt x="10452711" y="5852108"/>
                </a:lnTo>
                <a:lnTo>
                  <a:pt x="10452710" y="5852111"/>
                </a:lnTo>
                <a:lnTo>
                  <a:pt x="8558258" y="5852110"/>
                </a:lnTo>
                <a:lnTo>
                  <a:pt x="8558257" y="5852929"/>
                </a:lnTo>
                <a:cubicBezTo>
                  <a:pt x="8558256" y="5854086"/>
                  <a:pt x="8558256" y="5854086"/>
                  <a:pt x="8558256" y="5854086"/>
                </a:cubicBezTo>
                <a:cubicBezTo>
                  <a:pt x="7762876" y="5854259"/>
                  <a:pt x="7762876" y="5854259"/>
                  <a:pt x="7762876" y="5854259"/>
                </a:cubicBezTo>
                <a:lnTo>
                  <a:pt x="7742135" y="5852108"/>
                </a:lnTo>
                <a:lnTo>
                  <a:pt x="7227592" y="5852108"/>
                </a:lnTo>
                <a:lnTo>
                  <a:pt x="7227592" y="5852110"/>
                </a:lnTo>
                <a:lnTo>
                  <a:pt x="7197882" y="5852110"/>
                </a:lnTo>
                <a:lnTo>
                  <a:pt x="7197881" y="5852111"/>
                </a:lnTo>
                <a:lnTo>
                  <a:pt x="6265511" y="5852111"/>
                </a:lnTo>
                <a:lnTo>
                  <a:pt x="5333141" y="5852111"/>
                </a:lnTo>
                <a:lnTo>
                  <a:pt x="5333139" y="5852929"/>
                </a:lnTo>
                <a:cubicBezTo>
                  <a:pt x="5333137" y="5854086"/>
                  <a:pt x="5333137" y="5854086"/>
                  <a:pt x="5333137" y="5854086"/>
                </a:cubicBezTo>
                <a:cubicBezTo>
                  <a:pt x="4537757" y="5854259"/>
                  <a:pt x="4537757" y="5854259"/>
                  <a:pt x="4537757" y="5854259"/>
                </a:cubicBezTo>
                <a:lnTo>
                  <a:pt x="4537695" y="5854253"/>
                </a:lnTo>
                <a:lnTo>
                  <a:pt x="4520475" y="5854257"/>
                </a:lnTo>
                <a:cubicBezTo>
                  <a:pt x="4508047" y="5854259"/>
                  <a:pt x="4508047" y="5854259"/>
                  <a:pt x="4508047" y="5854259"/>
                </a:cubicBezTo>
                <a:lnTo>
                  <a:pt x="4487307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74613F8-95E1-898F-E892-A10CE92D3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6213" y="1486886"/>
            <a:ext cx="8940800" cy="249283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2BE5304D-327B-37D1-0009-A5564B1A88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46213" y="618372"/>
            <a:ext cx="2620963" cy="397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E66B613-EC13-792C-8933-FE53D0C39A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6213" y="4176319"/>
            <a:ext cx="8940800" cy="94159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91368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2">
            <a:extLst>
              <a:ext uri="{FF2B5EF4-FFF2-40B4-BE49-F238E27FC236}">
                <a16:creationId xmlns:a16="http://schemas.microsoft.com/office/drawing/2014/main" id="{4A211CA5-C27F-60B2-E2EB-B454A969D4D6}"/>
              </a:ext>
            </a:extLst>
          </p:cNvPr>
          <p:cNvSpPr/>
          <p:nvPr userDrawn="1"/>
        </p:nvSpPr>
        <p:spPr>
          <a:xfrm>
            <a:off x="542690" y="2076113"/>
            <a:ext cx="543873" cy="543873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gradFill flip="none" rotWithShape="1">
            <a:gsLst>
              <a:gs pos="0">
                <a:srgbClr val="00824A"/>
              </a:gs>
              <a:gs pos="95413">
                <a:srgbClr val="96FFA1"/>
              </a:gs>
              <a:gs pos="32000">
                <a:srgbClr val="00D05D"/>
              </a:gs>
            </a:gsLst>
            <a:lin ang="8400000" scaled="0"/>
            <a:tileRect/>
          </a:gradFill>
        </p:spPr>
        <p:txBody>
          <a:bodyPr wrap="square" lIns="0" tIns="0" rIns="0" bIns="0" rtlCol="0"/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FA97876-9FDD-C61E-2D58-76D5D2209D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313" y="2467916"/>
            <a:ext cx="4430065" cy="1232645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algn="l">
              <a:defRPr sz="8900" spc="-3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B84EE3B4-CEA4-6EAB-01BA-27979A10933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72251" y="696687"/>
            <a:ext cx="5121312" cy="546462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87000"/>
              </a:lnSpc>
              <a:spcBef>
                <a:spcPts val="900"/>
              </a:spcBef>
              <a:spcAft>
                <a:spcPts val="900"/>
              </a:spcAft>
              <a:buClr>
                <a:srgbClr val="8E71F4"/>
              </a:buClr>
              <a:buFont typeface="ES Build Neutral" pitchFamily="50" charset="0"/>
              <a:buChar char="​"/>
              <a:defRPr sz="3400">
                <a:solidFill>
                  <a:schemeClr val="tx1"/>
                </a:solidFill>
              </a:defRPr>
            </a:lvl1pPr>
            <a:lvl2pPr marL="7938" indent="-7938"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  <a:lvl6pPr marL="27431" indent="0">
              <a:lnSpc>
                <a:spcPct val="67000"/>
              </a:lnSpc>
              <a:spcBef>
                <a:spcPts val="600"/>
              </a:spcBef>
              <a:spcAft>
                <a:spcPts val="0"/>
              </a:spcAft>
              <a:buFont typeface="ES Build Neutral" pitchFamily="50" charset="0"/>
              <a:buChar char="​"/>
              <a:tabLst/>
              <a:defRPr sz="1200" b="0">
                <a:solidFill>
                  <a:schemeClr val="bg1"/>
                </a:solidFill>
              </a:defRPr>
            </a:lvl6pPr>
            <a:lvl7pPr marL="0" indent="0">
              <a:spcBef>
                <a:spcPts val="1500"/>
              </a:spcBef>
              <a:spcAft>
                <a:spcPts val="0"/>
              </a:spcAft>
              <a:defRPr sz="4400" spc="0" baseline="0">
                <a:solidFill>
                  <a:schemeClr val="bg1"/>
                </a:solidFill>
              </a:defRPr>
            </a:lvl7pPr>
            <a:lvl8pPr marL="27431">
              <a:spcBef>
                <a:spcPts val="0"/>
              </a:spcBef>
              <a:defRPr sz="1600" spc="0">
                <a:solidFill>
                  <a:srgbClr val="8E71F4"/>
                </a:solidFill>
                <a:latin typeface="+mn-lt"/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6"/>
            <a:r>
              <a:rPr lang="en-US" dirty="0"/>
              <a:t>Edit text</a:t>
            </a:r>
          </a:p>
          <a:p>
            <a:pPr lvl="7"/>
            <a:r>
              <a:rPr lang="en-US" dirty="0"/>
              <a:t>Edit text</a:t>
            </a:r>
          </a:p>
          <a:p>
            <a:pPr lvl="5"/>
            <a:r>
              <a:rPr lang="en-US" dirty="0"/>
              <a:t>Edit text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02FEA95-2100-AF9F-EDA7-2E53B1300B0B}"/>
              </a:ext>
            </a:extLst>
          </p:cNvPr>
          <p:cNvSpPr txBox="1"/>
          <p:nvPr userDrawn="1"/>
        </p:nvSpPr>
        <p:spPr>
          <a:xfrm>
            <a:off x="493288" y="6562481"/>
            <a:ext cx="5293843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BF3C092-C004-F74B-E852-7CD8E875E5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907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Segue Sum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9F11427-BF8E-9C4B-8FF2-DBE37EBA0B06}"/>
              </a:ext>
            </a:extLst>
          </p:cNvPr>
          <p:cNvSpPr/>
          <p:nvPr/>
        </p:nvSpPr>
        <p:spPr>
          <a:xfrm>
            <a:off x="2" y="1"/>
            <a:ext cx="11625943" cy="5854259"/>
          </a:xfrm>
          <a:custGeom>
            <a:avLst/>
            <a:gdLst>
              <a:gd name="connsiteX0" fmla="*/ 3920070 w 11688451"/>
              <a:gd name="connsiteY0" fmla="*/ 0 h 5854259"/>
              <a:gd name="connsiteX1" fmla="*/ 3921623 w 11688451"/>
              <a:gd name="connsiteY1" fmla="*/ 0 h 5854259"/>
              <a:gd name="connsiteX2" fmla="*/ 3942361 w 11688451"/>
              <a:gd name="connsiteY2" fmla="*/ 2150 h 5854259"/>
              <a:gd name="connsiteX3" fmla="*/ 5611946 w 11688451"/>
              <a:gd name="connsiteY3" fmla="*/ 2151 h 5854259"/>
              <a:gd name="connsiteX4" fmla="*/ 5641656 w 11688451"/>
              <a:gd name="connsiteY4" fmla="*/ 2151 h 5854259"/>
              <a:gd name="connsiteX5" fmla="*/ 5641656 w 11688451"/>
              <a:gd name="connsiteY5" fmla="*/ 2154 h 5854259"/>
              <a:gd name="connsiteX6" fmla="*/ 6351359 w 11688451"/>
              <a:gd name="connsiteY6" fmla="*/ 2154 h 5854259"/>
              <a:gd name="connsiteX7" fmla="*/ 6351360 w 11688451"/>
              <a:gd name="connsiteY7" fmla="*/ 1330 h 5854259"/>
              <a:gd name="connsiteX8" fmla="*/ 6351361 w 11688451"/>
              <a:gd name="connsiteY8" fmla="*/ 173 h 5854259"/>
              <a:gd name="connsiteX9" fmla="*/ 7146741 w 11688451"/>
              <a:gd name="connsiteY9" fmla="*/ 0 h 5854259"/>
              <a:gd name="connsiteX10" fmla="*/ 7146804 w 11688451"/>
              <a:gd name="connsiteY10" fmla="*/ 7 h 5854259"/>
              <a:gd name="connsiteX11" fmla="*/ 7166212 w 11688451"/>
              <a:gd name="connsiteY11" fmla="*/ 2 h 5854259"/>
              <a:gd name="connsiteX12" fmla="*/ 7174899 w 11688451"/>
              <a:gd name="connsiteY12" fmla="*/ 0 h 5854259"/>
              <a:gd name="connsiteX13" fmla="*/ 7176452 w 11688451"/>
              <a:gd name="connsiteY13" fmla="*/ 0 h 5854259"/>
              <a:gd name="connsiteX14" fmla="*/ 7197190 w 11688451"/>
              <a:gd name="connsiteY14" fmla="*/ 2150 h 5854259"/>
              <a:gd name="connsiteX15" fmla="*/ 8866775 w 11688451"/>
              <a:gd name="connsiteY15" fmla="*/ 2151 h 5854259"/>
              <a:gd name="connsiteX16" fmla="*/ 8866775 w 11688451"/>
              <a:gd name="connsiteY16" fmla="*/ 2154 h 5854259"/>
              <a:gd name="connsiteX17" fmla="*/ 9606188 w 11688451"/>
              <a:gd name="connsiteY17" fmla="*/ 2154 h 5854259"/>
              <a:gd name="connsiteX18" fmla="*/ 9606189 w 11688451"/>
              <a:gd name="connsiteY18" fmla="*/ 1330 h 5854259"/>
              <a:gd name="connsiteX19" fmla="*/ 9606190 w 11688451"/>
              <a:gd name="connsiteY19" fmla="*/ 173 h 5854259"/>
              <a:gd name="connsiteX20" fmla="*/ 10401570 w 11688451"/>
              <a:gd name="connsiteY20" fmla="*/ 0 h 5854259"/>
              <a:gd name="connsiteX21" fmla="*/ 10422338 w 11688451"/>
              <a:gd name="connsiteY21" fmla="*/ 2154 h 5854259"/>
              <a:gd name="connsiteX22" fmla="*/ 10452711 w 11688451"/>
              <a:gd name="connsiteY22" fmla="*/ 2154 h 5854259"/>
              <a:gd name="connsiteX23" fmla="*/ 10452710 w 11688451"/>
              <a:gd name="connsiteY23" fmla="*/ 5304 h 5854259"/>
              <a:gd name="connsiteX24" fmla="*/ 10510507 w 11688451"/>
              <a:gd name="connsiteY24" fmla="*/ 11299 h 5854259"/>
              <a:gd name="connsiteX25" fmla="*/ 10795112 w 11688451"/>
              <a:gd name="connsiteY25" fmla="*/ 164653 h 5854259"/>
              <a:gd name="connsiteX26" fmla="*/ 11519436 w 11688451"/>
              <a:gd name="connsiteY26" fmla="*/ 888978 h 5854259"/>
              <a:gd name="connsiteX27" fmla="*/ 11684089 w 11688451"/>
              <a:gd name="connsiteY27" fmla="*/ 1282519 h 5854259"/>
              <a:gd name="connsiteX28" fmla="*/ 11684061 w 11688451"/>
              <a:gd name="connsiteY28" fmla="*/ 1416839 h 5854259"/>
              <a:gd name="connsiteX29" fmla="*/ 11688451 w 11688451"/>
              <a:gd name="connsiteY29" fmla="*/ 1416840 h 5854259"/>
              <a:gd name="connsiteX30" fmla="*/ 11688451 w 11688451"/>
              <a:gd name="connsiteY30" fmla="*/ 5852108 h 5854259"/>
              <a:gd name="connsiteX31" fmla="*/ 10452711 w 11688451"/>
              <a:gd name="connsiteY31" fmla="*/ 5852108 h 5854259"/>
              <a:gd name="connsiteX32" fmla="*/ 10452710 w 11688451"/>
              <a:gd name="connsiteY32" fmla="*/ 5852111 h 5854259"/>
              <a:gd name="connsiteX33" fmla="*/ 8558258 w 11688451"/>
              <a:gd name="connsiteY33" fmla="*/ 5852110 h 5854259"/>
              <a:gd name="connsiteX34" fmla="*/ 8558257 w 11688451"/>
              <a:gd name="connsiteY34" fmla="*/ 5852929 h 5854259"/>
              <a:gd name="connsiteX35" fmla="*/ 8558256 w 11688451"/>
              <a:gd name="connsiteY35" fmla="*/ 5854086 h 5854259"/>
              <a:gd name="connsiteX36" fmla="*/ 7762876 w 11688451"/>
              <a:gd name="connsiteY36" fmla="*/ 5854259 h 5854259"/>
              <a:gd name="connsiteX37" fmla="*/ 7742135 w 11688451"/>
              <a:gd name="connsiteY37" fmla="*/ 5852108 h 5854259"/>
              <a:gd name="connsiteX38" fmla="*/ 7227592 w 11688451"/>
              <a:gd name="connsiteY38" fmla="*/ 5852108 h 5854259"/>
              <a:gd name="connsiteX39" fmla="*/ 7227592 w 11688451"/>
              <a:gd name="connsiteY39" fmla="*/ 5852110 h 5854259"/>
              <a:gd name="connsiteX40" fmla="*/ 7197882 w 11688451"/>
              <a:gd name="connsiteY40" fmla="*/ 5852110 h 5854259"/>
              <a:gd name="connsiteX41" fmla="*/ 7197881 w 11688451"/>
              <a:gd name="connsiteY41" fmla="*/ 5852111 h 5854259"/>
              <a:gd name="connsiteX42" fmla="*/ 6265511 w 11688451"/>
              <a:gd name="connsiteY42" fmla="*/ 5852111 h 5854259"/>
              <a:gd name="connsiteX43" fmla="*/ 5333141 w 11688451"/>
              <a:gd name="connsiteY43" fmla="*/ 5852111 h 5854259"/>
              <a:gd name="connsiteX44" fmla="*/ 5333139 w 11688451"/>
              <a:gd name="connsiteY44" fmla="*/ 5852929 h 5854259"/>
              <a:gd name="connsiteX45" fmla="*/ 5333137 w 11688451"/>
              <a:gd name="connsiteY45" fmla="*/ 5854086 h 5854259"/>
              <a:gd name="connsiteX46" fmla="*/ 4537757 w 11688451"/>
              <a:gd name="connsiteY46" fmla="*/ 5854259 h 5854259"/>
              <a:gd name="connsiteX47" fmla="*/ 4537695 w 11688451"/>
              <a:gd name="connsiteY47" fmla="*/ 5854253 h 5854259"/>
              <a:gd name="connsiteX48" fmla="*/ 4520475 w 11688451"/>
              <a:gd name="connsiteY48" fmla="*/ 5854257 h 5854259"/>
              <a:gd name="connsiteX49" fmla="*/ 4508047 w 11688451"/>
              <a:gd name="connsiteY49" fmla="*/ 5854259 h 5854259"/>
              <a:gd name="connsiteX50" fmla="*/ 4487307 w 11688451"/>
              <a:gd name="connsiteY50" fmla="*/ 5852108 h 5854259"/>
              <a:gd name="connsiteX51" fmla="*/ 3972763 w 11688451"/>
              <a:gd name="connsiteY51" fmla="*/ 5852108 h 5854259"/>
              <a:gd name="connsiteX52" fmla="*/ 3972763 w 11688451"/>
              <a:gd name="connsiteY52" fmla="*/ 5852110 h 5854259"/>
              <a:gd name="connsiteX53" fmla="*/ 2078312 w 11688451"/>
              <a:gd name="connsiteY53" fmla="*/ 5852111 h 5854259"/>
              <a:gd name="connsiteX54" fmla="*/ 2078310 w 11688451"/>
              <a:gd name="connsiteY54" fmla="*/ 5852929 h 5854259"/>
              <a:gd name="connsiteX55" fmla="*/ 2078308 w 11688451"/>
              <a:gd name="connsiteY55" fmla="*/ 5854086 h 5854259"/>
              <a:gd name="connsiteX56" fmla="*/ 1282928 w 11688451"/>
              <a:gd name="connsiteY56" fmla="*/ 5854259 h 5854259"/>
              <a:gd name="connsiteX57" fmla="*/ 889387 w 11688451"/>
              <a:gd name="connsiteY57" fmla="*/ 5689605 h 5854259"/>
              <a:gd name="connsiteX58" fmla="*/ 165062 w 11688451"/>
              <a:gd name="connsiteY58" fmla="*/ 4965281 h 5854259"/>
              <a:gd name="connsiteX59" fmla="*/ 408 w 11688451"/>
              <a:gd name="connsiteY59" fmla="*/ 4571739 h 5854259"/>
              <a:gd name="connsiteX60" fmla="*/ 438 w 11688451"/>
              <a:gd name="connsiteY60" fmla="*/ 4437419 h 5854259"/>
              <a:gd name="connsiteX61" fmla="*/ 0 w 11688451"/>
              <a:gd name="connsiteY61" fmla="*/ 4437419 h 5854259"/>
              <a:gd name="connsiteX62" fmla="*/ 0 w 11688451"/>
              <a:gd name="connsiteY62" fmla="*/ 2151 h 5854259"/>
              <a:gd name="connsiteX63" fmla="*/ 2386827 w 11688451"/>
              <a:gd name="connsiteY63" fmla="*/ 2151 h 5854259"/>
              <a:gd name="connsiteX64" fmla="*/ 2386827 w 11688451"/>
              <a:gd name="connsiteY64" fmla="*/ 2154 h 5854259"/>
              <a:gd name="connsiteX65" fmla="*/ 3126241 w 11688451"/>
              <a:gd name="connsiteY65" fmla="*/ 2154 h 5854259"/>
              <a:gd name="connsiteX66" fmla="*/ 3126241 w 11688451"/>
              <a:gd name="connsiteY66" fmla="*/ 1330 h 5854259"/>
              <a:gd name="connsiteX67" fmla="*/ 3126243 w 11688451"/>
              <a:gd name="connsiteY67" fmla="*/ 173 h 5854259"/>
              <a:gd name="connsiteX68" fmla="*/ 3920070 w 11688451"/>
              <a:gd name="connsiteY68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688451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41656" y="2151"/>
                </a:lnTo>
                <a:lnTo>
                  <a:pt x="564165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46804" y="7"/>
                </a:lnTo>
                <a:lnTo>
                  <a:pt x="7166212" y="2"/>
                </a:lnTo>
                <a:cubicBezTo>
                  <a:pt x="7170991" y="1"/>
                  <a:pt x="7173540" y="0"/>
                  <a:pt x="7174899" y="0"/>
                </a:cubicBezTo>
                <a:cubicBezTo>
                  <a:pt x="7176452" y="0"/>
                  <a:pt x="7176452" y="0"/>
                  <a:pt x="7176452" y="0"/>
                </a:cubicBezTo>
                <a:lnTo>
                  <a:pt x="7197190" y="2150"/>
                </a:lnTo>
                <a:lnTo>
                  <a:pt x="8866775" y="2151"/>
                </a:lnTo>
                <a:lnTo>
                  <a:pt x="8866775" y="2154"/>
                </a:lnTo>
                <a:lnTo>
                  <a:pt x="9606188" y="2154"/>
                </a:lnTo>
                <a:lnTo>
                  <a:pt x="9606189" y="1330"/>
                </a:lnTo>
                <a:cubicBezTo>
                  <a:pt x="9606190" y="173"/>
                  <a:pt x="9606190" y="173"/>
                  <a:pt x="9606190" y="173"/>
                </a:cubicBezTo>
                <a:cubicBezTo>
                  <a:pt x="10401570" y="0"/>
                  <a:pt x="10401570" y="0"/>
                  <a:pt x="10401570" y="0"/>
                </a:cubicBezTo>
                <a:lnTo>
                  <a:pt x="10422338" y="2154"/>
                </a:lnTo>
                <a:lnTo>
                  <a:pt x="10452711" y="2154"/>
                </a:lnTo>
                <a:lnTo>
                  <a:pt x="10452710" y="5304"/>
                </a:lnTo>
                <a:lnTo>
                  <a:pt x="10510507" y="11299"/>
                </a:lnTo>
                <a:cubicBezTo>
                  <a:pt x="10617278" y="33070"/>
                  <a:pt x="10716200" y="85742"/>
                  <a:pt x="10795112" y="164653"/>
                </a:cubicBezTo>
                <a:cubicBezTo>
                  <a:pt x="11519436" y="888978"/>
                  <a:pt x="11519436" y="888978"/>
                  <a:pt x="11519436" y="888978"/>
                </a:cubicBezTo>
                <a:cubicBezTo>
                  <a:pt x="11623544" y="993086"/>
                  <a:pt x="11683218" y="1134982"/>
                  <a:pt x="11684089" y="1282519"/>
                </a:cubicBezTo>
                <a:lnTo>
                  <a:pt x="11684061" y="1416839"/>
                </a:lnTo>
                <a:lnTo>
                  <a:pt x="11688451" y="1416840"/>
                </a:lnTo>
                <a:lnTo>
                  <a:pt x="11688451" y="5852108"/>
                </a:lnTo>
                <a:lnTo>
                  <a:pt x="10452711" y="5852108"/>
                </a:lnTo>
                <a:lnTo>
                  <a:pt x="10452710" y="5852111"/>
                </a:lnTo>
                <a:lnTo>
                  <a:pt x="8558258" y="5852110"/>
                </a:lnTo>
                <a:lnTo>
                  <a:pt x="8558257" y="5852929"/>
                </a:lnTo>
                <a:cubicBezTo>
                  <a:pt x="8558256" y="5854086"/>
                  <a:pt x="8558256" y="5854086"/>
                  <a:pt x="8558256" y="5854086"/>
                </a:cubicBezTo>
                <a:cubicBezTo>
                  <a:pt x="7762876" y="5854259"/>
                  <a:pt x="7762876" y="5854259"/>
                  <a:pt x="7762876" y="5854259"/>
                </a:cubicBezTo>
                <a:lnTo>
                  <a:pt x="7742135" y="5852108"/>
                </a:lnTo>
                <a:lnTo>
                  <a:pt x="7227592" y="5852108"/>
                </a:lnTo>
                <a:lnTo>
                  <a:pt x="7227592" y="5852110"/>
                </a:lnTo>
                <a:lnTo>
                  <a:pt x="7197882" y="5852110"/>
                </a:lnTo>
                <a:lnTo>
                  <a:pt x="7197881" y="5852111"/>
                </a:lnTo>
                <a:lnTo>
                  <a:pt x="6265511" y="5852111"/>
                </a:lnTo>
                <a:lnTo>
                  <a:pt x="5333141" y="5852111"/>
                </a:lnTo>
                <a:lnTo>
                  <a:pt x="5333139" y="5852929"/>
                </a:lnTo>
                <a:cubicBezTo>
                  <a:pt x="5333137" y="5854086"/>
                  <a:pt x="5333137" y="5854086"/>
                  <a:pt x="5333137" y="5854086"/>
                </a:cubicBezTo>
                <a:cubicBezTo>
                  <a:pt x="4537757" y="5854259"/>
                  <a:pt x="4537757" y="5854259"/>
                  <a:pt x="4537757" y="5854259"/>
                </a:cubicBezTo>
                <a:lnTo>
                  <a:pt x="4537695" y="5854253"/>
                </a:lnTo>
                <a:lnTo>
                  <a:pt x="4520475" y="5854257"/>
                </a:lnTo>
                <a:cubicBezTo>
                  <a:pt x="4508047" y="5854259"/>
                  <a:pt x="4508047" y="5854259"/>
                  <a:pt x="4508047" y="5854259"/>
                </a:cubicBezTo>
                <a:lnTo>
                  <a:pt x="4487307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rgbClr val="FE8A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82F92-FD72-D592-598D-5A2C6A686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6213" y="1486886"/>
            <a:ext cx="8940800" cy="249283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A51FA575-D879-1736-3F6A-3D70E1E431D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46213" y="618372"/>
            <a:ext cx="2620963" cy="397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00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943B597F-1636-E1C0-C0F7-980B564F74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6213" y="4176319"/>
            <a:ext cx="8940800" cy="94159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839391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ng Segue Dark">
    <p:bg>
      <p:bgPr>
        <a:solidFill>
          <a:srgbClr val="00D1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9F11427-BF8E-9C4B-8FF2-DBE37EBA0B06}"/>
              </a:ext>
            </a:extLst>
          </p:cNvPr>
          <p:cNvSpPr/>
          <p:nvPr/>
        </p:nvSpPr>
        <p:spPr>
          <a:xfrm>
            <a:off x="1" y="1"/>
            <a:ext cx="11637819" cy="5854259"/>
          </a:xfrm>
          <a:custGeom>
            <a:avLst/>
            <a:gdLst>
              <a:gd name="connsiteX0" fmla="*/ 3920070 w 11688451"/>
              <a:gd name="connsiteY0" fmla="*/ 0 h 5854259"/>
              <a:gd name="connsiteX1" fmla="*/ 3921623 w 11688451"/>
              <a:gd name="connsiteY1" fmla="*/ 0 h 5854259"/>
              <a:gd name="connsiteX2" fmla="*/ 3942361 w 11688451"/>
              <a:gd name="connsiteY2" fmla="*/ 2150 h 5854259"/>
              <a:gd name="connsiteX3" fmla="*/ 5611946 w 11688451"/>
              <a:gd name="connsiteY3" fmla="*/ 2151 h 5854259"/>
              <a:gd name="connsiteX4" fmla="*/ 5641656 w 11688451"/>
              <a:gd name="connsiteY4" fmla="*/ 2151 h 5854259"/>
              <a:gd name="connsiteX5" fmla="*/ 5641656 w 11688451"/>
              <a:gd name="connsiteY5" fmla="*/ 2154 h 5854259"/>
              <a:gd name="connsiteX6" fmla="*/ 6351359 w 11688451"/>
              <a:gd name="connsiteY6" fmla="*/ 2154 h 5854259"/>
              <a:gd name="connsiteX7" fmla="*/ 6351360 w 11688451"/>
              <a:gd name="connsiteY7" fmla="*/ 1330 h 5854259"/>
              <a:gd name="connsiteX8" fmla="*/ 6351361 w 11688451"/>
              <a:gd name="connsiteY8" fmla="*/ 173 h 5854259"/>
              <a:gd name="connsiteX9" fmla="*/ 7146741 w 11688451"/>
              <a:gd name="connsiteY9" fmla="*/ 0 h 5854259"/>
              <a:gd name="connsiteX10" fmla="*/ 7146804 w 11688451"/>
              <a:gd name="connsiteY10" fmla="*/ 7 h 5854259"/>
              <a:gd name="connsiteX11" fmla="*/ 7166212 w 11688451"/>
              <a:gd name="connsiteY11" fmla="*/ 2 h 5854259"/>
              <a:gd name="connsiteX12" fmla="*/ 7174899 w 11688451"/>
              <a:gd name="connsiteY12" fmla="*/ 0 h 5854259"/>
              <a:gd name="connsiteX13" fmla="*/ 7176452 w 11688451"/>
              <a:gd name="connsiteY13" fmla="*/ 0 h 5854259"/>
              <a:gd name="connsiteX14" fmla="*/ 7197190 w 11688451"/>
              <a:gd name="connsiteY14" fmla="*/ 2150 h 5854259"/>
              <a:gd name="connsiteX15" fmla="*/ 8866775 w 11688451"/>
              <a:gd name="connsiteY15" fmla="*/ 2151 h 5854259"/>
              <a:gd name="connsiteX16" fmla="*/ 8866775 w 11688451"/>
              <a:gd name="connsiteY16" fmla="*/ 2154 h 5854259"/>
              <a:gd name="connsiteX17" fmla="*/ 9606188 w 11688451"/>
              <a:gd name="connsiteY17" fmla="*/ 2154 h 5854259"/>
              <a:gd name="connsiteX18" fmla="*/ 9606189 w 11688451"/>
              <a:gd name="connsiteY18" fmla="*/ 1330 h 5854259"/>
              <a:gd name="connsiteX19" fmla="*/ 9606190 w 11688451"/>
              <a:gd name="connsiteY19" fmla="*/ 173 h 5854259"/>
              <a:gd name="connsiteX20" fmla="*/ 10401570 w 11688451"/>
              <a:gd name="connsiteY20" fmla="*/ 0 h 5854259"/>
              <a:gd name="connsiteX21" fmla="*/ 10422338 w 11688451"/>
              <a:gd name="connsiteY21" fmla="*/ 2154 h 5854259"/>
              <a:gd name="connsiteX22" fmla="*/ 10452711 w 11688451"/>
              <a:gd name="connsiteY22" fmla="*/ 2154 h 5854259"/>
              <a:gd name="connsiteX23" fmla="*/ 10452710 w 11688451"/>
              <a:gd name="connsiteY23" fmla="*/ 5304 h 5854259"/>
              <a:gd name="connsiteX24" fmla="*/ 10510507 w 11688451"/>
              <a:gd name="connsiteY24" fmla="*/ 11299 h 5854259"/>
              <a:gd name="connsiteX25" fmla="*/ 10795112 w 11688451"/>
              <a:gd name="connsiteY25" fmla="*/ 164653 h 5854259"/>
              <a:gd name="connsiteX26" fmla="*/ 11519436 w 11688451"/>
              <a:gd name="connsiteY26" fmla="*/ 888978 h 5854259"/>
              <a:gd name="connsiteX27" fmla="*/ 11684089 w 11688451"/>
              <a:gd name="connsiteY27" fmla="*/ 1282519 h 5854259"/>
              <a:gd name="connsiteX28" fmla="*/ 11684061 w 11688451"/>
              <a:gd name="connsiteY28" fmla="*/ 1416839 h 5854259"/>
              <a:gd name="connsiteX29" fmla="*/ 11688451 w 11688451"/>
              <a:gd name="connsiteY29" fmla="*/ 1416840 h 5854259"/>
              <a:gd name="connsiteX30" fmla="*/ 11688451 w 11688451"/>
              <a:gd name="connsiteY30" fmla="*/ 5852108 h 5854259"/>
              <a:gd name="connsiteX31" fmla="*/ 10452711 w 11688451"/>
              <a:gd name="connsiteY31" fmla="*/ 5852108 h 5854259"/>
              <a:gd name="connsiteX32" fmla="*/ 10452710 w 11688451"/>
              <a:gd name="connsiteY32" fmla="*/ 5852111 h 5854259"/>
              <a:gd name="connsiteX33" fmla="*/ 8558258 w 11688451"/>
              <a:gd name="connsiteY33" fmla="*/ 5852110 h 5854259"/>
              <a:gd name="connsiteX34" fmla="*/ 8558257 w 11688451"/>
              <a:gd name="connsiteY34" fmla="*/ 5852929 h 5854259"/>
              <a:gd name="connsiteX35" fmla="*/ 8558256 w 11688451"/>
              <a:gd name="connsiteY35" fmla="*/ 5854086 h 5854259"/>
              <a:gd name="connsiteX36" fmla="*/ 7762876 w 11688451"/>
              <a:gd name="connsiteY36" fmla="*/ 5854259 h 5854259"/>
              <a:gd name="connsiteX37" fmla="*/ 7742135 w 11688451"/>
              <a:gd name="connsiteY37" fmla="*/ 5852108 h 5854259"/>
              <a:gd name="connsiteX38" fmla="*/ 7227592 w 11688451"/>
              <a:gd name="connsiteY38" fmla="*/ 5852108 h 5854259"/>
              <a:gd name="connsiteX39" fmla="*/ 7227592 w 11688451"/>
              <a:gd name="connsiteY39" fmla="*/ 5852110 h 5854259"/>
              <a:gd name="connsiteX40" fmla="*/ 7197882 w 11688451"/>
              <a:gd name="connsiteY40" fmla="*/ 5852110 h 5854259"/>
              <a:gd name="connsiteX41" fmla="*/ 7197881 w 11688451"/>
              <a:gd name="connsiteY41" fmla="*/ 5852111 h 5854259"/>
              <a:gd name="connsiteX42" fmla="*/ 6265511 w 11688451"/>
              <a:gd name="connsiteY42" fmla="*/ 5852111 h 5854259"/>
              <a:gd name="connsiteX43" fmla="*/ 5333141 w 11688451"/>
              <a:gd name="connsiteY43" fmla="*/ 5852111 h 5854259"/>
              <a:gd name="connsiteX44" fmla="*/ 5333139 w 11688451"/>
              <a:gd name="connsiteY44" fmla="*/ 5852929 h 5854259"/>
              <a:gd name="connsiteX45" fmla="*/ 5333137 w 11688451"/>
              <a:gd name="connsiteY45" fmla="*/ 5854086 h 5854259"/>
              <a:gd name="connsiteX46" fmla="*/ 4537757 w 11688451"/>
              <a:gd name="connsiteY46" fmla="*/ 5854259 h 5854259"/>
              <a:gd name="connsiteX47" fmla="*/ 4537695 w 11688451"/>
              <a:gd name="connsiteY47" fmla="*/ 5854253 h 5854259"/>
              <a:gd name="connsiteX48" fmla="*/ 4520475 w 11688451"/>
              <a:gd name="connsiteY48" fmla="*/ 5854257 h 5854259"/>
              <a:gd name="connsiteX49" fmla="*/ 4508047 w 11688451"/>
              <a:gd name="connsiteY49" fmla="*/ 5854259 h 5854259"/>
              <a:gd name="connsiteX50" fmla="*/ 4487307 w 11688451"/>
              <a:gd name="connsiteY50" fmla="*/ 5852108 h 5854259"/>
              <a:gd name="connsiteX51" fmla="*/ 3972763 w 11688451"/>
              <a:gd name="connsiteY51" fmla="*/ 5852108 h 5854259"/>
              <a:gd name="connsiteX52" fmla="*/ 3972763 w 11688451"/>
              <a:gd name="connsiteY52" fmla="*/ 5852110 h 5854259"/>
              <a:gd name="connsiteX53" fmla="*/ 2078312 w 11688451"/>
              <a:gd name="connsiteY53" fmla="*/ 5852111 h 5854259"/>
              <a:gd name="connsiteX54" fmla="*/ 2078310 w 11688451"/>
              <a:gd name="connsiteY54" fmla="*/ 5852929 h 5854259"/>
              <a:gd name="connsiteX55" fmla="*/ 2078308 w 11688451"/>
              <a:gd name="connsiteY55" fmla="*/ 5854086 h 5854259"/>
              <a:gd name="connsiteX56" fmla="*/ 1282928 w 11688451"/>
              <a:gd name="connsiteY56" fmla="*/ 5854259 h 5854259"/>
              <a:gd name="connsiteX57" fmla="*/ 889387 w 11688451"/>
              <a:gd name="connsiteY57" fmla="*/ 5689605 h 5854259"/>
              <a:gd name="connsiteX58" fmla="*/ 165062 w 11688451"/>
              <a:gd name="connsiteY58" fmla="*/ 4965281 h 5854259"/>
              <a:gd name="connsiteX59" fmla="*/ 408 w 11688451"/>
              <a:gd name="connsiteY59" fmla="*/ 4571739 h 5854259"/>
              <a:gd name="connsiteX60" fmla="*/ 438 w 11688451"/>
              <a:gd name="connsiteY60" fmla="*/ 4437419 h 5854259"/>
              <a:gd name="connsiteX61" fmla="*/ 0 w 11688451"/>
              <a:gd name="connsiteY61" fmla="*/ 4437419 h 5854259"/>
              <a:gd name="connsiteX62" fmla="*/ 0 w 11688451"/>
              <a:gd name="connsiteY62" fmla="*/ 2151 h 5854259"/>
              <a:gd name="connsiteX63" fmla="*/ 2386827 w 11688451"/>
              <a:gd name="connsiteY63" fmla="*/ 2151 h 5854259"/>
              <a:gd name="connsiteX64" fmla="*/ 2386827 w 11688451"/>
              <a:gd name="connsiteY64" fmla="*/ 2154 h 5854259"/>
              <a:gd name="connsiteX65" fmla="*/ 3126241 w 11688451"/>
              <a:gd name="connsiteY65" fmla="*/ 2154 h 5854259"/>
              <a:gd name="connsiteX66" fmla="*/ 3126241 w 11688451"/>
              <a:gd name="connsiteY66" fmla="*/ 1330 h 5854259"/>
              <a:gd name="connsiteX67" fmla="*/ 3126243 w 11688451"/>
              <a:gd name="connsiteY67" fmla="*/ 173 h 5854259"/>
              <a:gd name="connsiteX68" fmla="*/ 3920070 w 11688451"/>
              <a:gd name="connsiteY68" fmla="*/ 0 h 5854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688451" h="5854259">
                <a:moveTo>
                  <a:pt x="3920070" y="0"/>
                </a:moveTo>
                <a:cubicBezTo>
                  <a:pt x="3921623" y="0"/>
                  <a:pt x="3921623" y="0"/>
                  <a:pt x="3921623" y="0"/>
                </a:cubicBezTo>
                <a:lnTo>
                  <a:pt x="3942361" y="2150"/>
                </a:lnTo>
                <a:lnTo>
                  <a:pt x="5611946" y="2151"/>
                </a:lnTo>
                <a:lnTo>
                  <a:pt x="5641656" y="2151"/>
                </a:lnTo>
                <a:lnTo>
                  <a:pt x="5641656" y="2154"/>
                </a:lnTo>
                <a:lnTo>
                  <a:pt x="6351359" y="2154"/>
                </a:lnTo>
                <a:lnTo>
                  <a:pt x="6351360" y="1330"/>
                </a:lnTo>
                <a:cubicBezTo>
                  <a:pt x="6351361" y="173"/>
                  <a:pt x="6351361" y="173"/>
                  <a:pt x="6351361" y="173"/>
                </a:cubicBezTo>
                <a:cubicBezTo>
                  <a:pt x="7146741" y="0"/>
                  <a:pt x="7146741" y="0"/>
                  <a:pt x="7146741" y="0"/>
                </a:cubicBezTo>
                <a:lnTo>
                  <a:pt x="7146804" y="7"/>
                </a:lnTo>
                <a:lnTo>
                  <a:pt x="7166212" y="2"/>
                </a:lnTo>
                <a:cubicBezTo>
                  <a:pt x="7170991" y="1"/>
                  <a:pt x="7173540" y="0"/>
                  <a:pt x="7174899" y="0"/>
                </a:cubicBezTo>
                <a:cubicBezTo>
                  <a:pt x="7176452" y="0"/>
                  <a:pt x="7176452" y="0"/>
                  <a:pt x="7176452" y="0"/>
                </a:cubicBezTo>
                <a:lnTo>
                  <a:pt x="7197190" y="2150"/>
                </a:lnTo>
                <a:lnTo>
                  <a:pt x="8866775" y="2151"/>
                </a:lnTo>
                <a:lnTo>
                  <a:pt x="8866775" y="2154"/>
                </a:lnTo>
                <a:lnTo>
                  <a:pt x="9606188" y="2154"/>
                </a:lnTo>
                <a:lnTo>
                  <a:pt x="9606189" y="1330"/>
                </a:lnTo>
                <a:cubicBezTo>
                  <a:pt x="9606190" y="173"/>
                  <a:pt x="9606190" y="173"/>
                  <a:pt x="9606190" y="173"/>
                </a:cubicBezTo>
                <a:cubicBezTo>
                  <a:pt x="10401570" y="0"/>
                  <a:pt x="10401570" y="0"/>
                  <a:pt x="10401570" y="0"/>
                </a:cubicBezTo>
                <a:lnTo>
                  <a:pt x="10422338" y="2154"/>
                </a:lnTo>
                <a:lnTo>
                  <a:pt x="10452711" y="2154"/>
                </a:lnTo>
                <a:lnTo>
                  <a:pt x="10452710" y="5304"/>
                </a:lnTo>
                <a:lnTo>
                  <a:pt x="10510507" y="11299"/>
                </a:lnTo>
                <a:cubicBezTo>
                  <a:pt x="10617278" y="33070"/>
                  <a:pt x="10716200" y="85742"/>
                  <a:pt x="10795112" y="164653"/>
                </a:cubicBezTo>
                <a:cubicBezTo>
                  <a:pt x="11519436" y="888978"/>
                  <a:pt x="11519436" y="888978"/>
                  <a:pt x="11519436" y="888978"/>
                </a:cubicBezTo>
                <a:cubicBezTo>
                  <a:pt x="11623544" y="993086"/>
                  <a:pt x="11683218" y="1134982"/>
                  <a:pt x="11684089" y="1282519"/>
                </a:cubicBezTo>
                <a:lnTo>
                  <a:pt x="11684061" y="1416839"/>
                </a:lnTo>
                <a:lnTo>
                  <a:pt x="11688451" y="1416840"/>
                </a:lnTo>
                <a:lnTo>
                  <a:pt x="11688451" y="5852108"/>
                </a:lnTo>
                <a:lnTo>
                  <a:pt x="10452711" y="5852108"/>
                </a:lnTo>
                <a:lnTo>
                  <a:pt x="10452710" y="5852111"/>
                </a:lnTo>
                <a:lnTo>
                  <a:pt x="8558258" y="5852110"/>
                </a:lnTo>
                <a:lnTo>
                  <a:pt x="8558257" y="5852929"/>
                </a:lnTo>
                <a:cubicBezTo>
                  <a:pt x="8558256" y="5854086"/>
                  <a:pt x="8558256" y="5854086"/>
                  <a:pt x="8558256" y="5854086"/>
                </a:cubicBezTo>
                <a:cubicBezTo>
                  <a:pt x="7762876" y="5854259"/>
                  <a:pt x="7762876" y="5854259"/>
                  <a:pt x="7762876" y="5854259"/>
                </a:cubicBezTo>
                <a:lnTo>
                  <a:pt x="7742135" y="5852108"/>
                </a:lnTo>
                <a:lnTo>
                  <a:pt x="7227592" y="5852108"/>
                </a:lnTo>
                <a:lnTo>
                  <a:pt x="7227592" y="5852110"/>
                </a:lnTo>
                <a:lnTo>
                  <a:pt x="7197882" y="5852110"/>
                </a:lnTo>
                <a:lnTo>
                  <a:pt x="7197881" y="5852111"/>
                </a:lnTo>
                <a:lnTo>
                  <a:pt x="6265511" y="5852111"/>
                </a:lnTo>
                <a:lnTo>
                  <a:pt x="5333141" y="5852111"/>
                </a:lnTo>
                <a:lnTo>
                  <a:pt x="5333139" y="5852929"/>
                </a:lnTo>
                <a:cubicBezTo>
                  <a:pt x="5333137" y="5854086"/>
                  <a:pt x="5333137" y="5854086"/>
                  <a:pt x="5333137" y="5854086"/>
                </a:cubicBezTo>
                <a:cubicBezTo>
                  <a:pt x="4537757" y="5854259"/>
                  <a:pt x="4537757" y="5854259"/>
                  <a:pt x="4537757" y="5854259"/>
                </a:cubicBezTo>
                <a:lnTo>
                  <a:pt x="4537695" y="5854253"/>
                </a:lnTo>
                <a:lnTo>
                  <a:pt x="4520475" y="5854257"/>
                </a:lnTo>
                <a:cubicBezTo>
                  <a:pt x="4508047" y="5854259"/>
                  <a:pt x="4508047" y="5854259"/>
                  <a:pt x="4508047" y="5854259"/>
                </a:cubicBezTo>
                <a:lnTo>
                  <a:pt x="4487307" y="5852108"/>
                </a:lnTo>
                <a:lnTo>
                  <a:pt x="3972763" y="5852108"/>
                </a:lnTo>
                <a:lnTo>
                  <a:pt x="3972763" y="5852110"/>
                </a:lnTo>
                <a:lnTo>
                  <a:pt x="2078312" y="5852111"/>
                </a:lnTo>
                <a:lnTo>
                  <a:pt x="2078310" y="5852929"/>
                </a:lnTo>
                <a:cubicBezTo>
                  <a:pt x="2078308" y="5854086"/>
                  <a:pt x="2078308" y="5854086"/>
                  <a:pt x="2078308" y="5854086"/>
                </a:cubicBezTo>
                <a:cubicBezTo>
                  <a:pt x="1282928" y="5854259"/>
                  <a:pt x="1282928" y="5854259"/>
                  <a:pt x="1282928" y="5854259"/>
                </a:cubicBezTo>
                <a:cubicBezTo>
                  <a:pt x="1135391" y="5853387"/>
                  <a:pt x="994602" y="5794821"/>
                  <a:pt x="889387" y="5689605"/>
                </a:cubicBezTo>
                <a:cubicBezTo>
                  <a:pt x="165062" y="4965281"/>
                  <a:pt x="165062" y="4965281"/>
                  <a:pt x="165062" y="4965281"/>
                </a:cubicBezTo>
                <a:cubicBezTo>
                  <a:pt x="60954" y="4861173"/>
                  <a:pt x="1280" y="4719276"/>
                  <a:pt x="408" y="4571739"/>
                </a:cubicBezTo>
                <a:lnTo>
                  <a:pt x="438" y="4437419"/>
                </a:lnTo>
                <a:lnTo>
                  <a:pt x="0" y="4437419"/>
                </a:lnTo>
                <a:lnTo>
                  <a:pt x="0" y="2151"/>
                </a:lnTo>
                <a:lnTo>
                  <a:pt x="2386827" y="2151"/>
                </a:lnTo>
                <a:lnTo>
                  <a:pt x="2386827" y="2154"/>
                </a:lnTo>
                <a:lnTo>
                  <a:pt x="3126241" y="2154"/>
                </a:lnTo>
                <a:lnTo>
                  <a:pt x="3126241" y="1330"/>
                </a:lnTo>
                <a:cubicBezTo>
                  <a:pt x="3126243" y="173"/>
                  <a:pt x="3126243" y="173"/>
                  <a:pt x="3126243" y="173"/>
                </a:cubicBezTo>
                <a:cubicBezTo>
                  <a:pt x="3822200" y="22"/>
                  <a:pt x="3909195" y="3"/>
                  <a:pt x="392007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56672E4-A86A-B455-40ED-0F18C925D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6213" y="1486886"/>
            <a:ext cx="8940800" cy="2492831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84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4DB632D8-1557-9CDA-6FA0-2693E3F4479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46213" y="618372"/>
            <a:ext cx="2620963" cy="397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00D15F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Section 00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6BE7EFBE-D514-1C4D-E345-F2A2262F6A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6213" y="4176319"/>
            <a:ext cx="8940800" cy="94159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33D4E0-5551-E074-BA8C-8F55177ED6CE}"/>
              </a:ext>
            </a:extLst>
          </p:cNvPr>
          <p:cNvSpPr txBox="1"/>
          <p:nvPr userDrawn="1"/>
        </p:nvSpPr>
        <p:spPr>
          <a:xfrm>
            <a:off x="493288" y="6562481"/>
            <a:ext cx="5293843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  <a:highlight>
                  <a:srgbClr val="00D15F"/>
                </a:highlight>
              </a:rPr>
              <a:t>© 2023 Veeam Software. Confidential information. All rights reserved. All trademarks are the property of their respective owners. </a:t>
            </a:r>
          </a:p>
        </p:txBody>
      </p:sp>
    </p:spTree>
    <p:extLst>
      <p:ext uri="{BB962C8B-B14F-4D97-AF65-F5344CB8AC3E}">
        <p14:creationId xmlns:p14="http://schemas.microsoft.com/office/powerpoint/2010/main" val="328454189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- Title Le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Please use Veeam approved images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1CCBE3-AB03-CD0A-5AFC-B2D12E0E7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712" y="1719072"/>
            <a:ext cx="2478024" cy="263347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1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CABB1D5-9F70-0790-2CA6-EED81F873C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4711" y="4462123"/>
            <a:ext cx="2478024" cy="941596"/>
          </a:xfrm>
        </p:spPr>
        <p:txBody>
          <a:bodyPr/>
          <a:lstStyle>
            <a:lvl1pPr marL="0" indent="0" algn="l">
              <a:buNone/>
              <a:defRPr sz="1600">
                <a:solidFill>
                  <a:srgbClr val="8E71F4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0CD76F-39F4-0597-9293-243C3018F268}"/>
              </a:ext>
            </a:extLst>
          </p:cNvPr>
          <p:cNvSpPr txBox="1"/>
          <p:nvPr userDrawn="1"/>
        </p:nvSpPr>
        <p:spPr>
          <a:xfrm>
            <a:off x="493288" y="6562481"/>
            <a:ext cx="5293843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tx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2D8D5B56-E424-6128-34B3-388FDEBB2D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  <p:sp>
        <p:nvSpPr>
          <p:cNvPr id="4" name="Footer Placeholder 66">
            <a:extLst>
              <a:ext uri="{FF2B5EF4-FFF2-40B4-BE49-F238E27FC236}">
                <a16:creationId xmlns:a16="http://schemas.microsoft.com/office/drawing/2014/main" id="{2F59360D-5ED1-6B3A-8664-732FAE5E97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29324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37275045-EA2F-6833-CA26-A612D9954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682625"/>
            <a:ext cx="7388225" cy="54864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sz="89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23A6BD4-B62E-6382-6798-23111C2BB9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26297" y="4201903"/>
            <a:ext cx="2670404" cy="941596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56DF0987-DD6F-3F7E-619C-F50FB4D48E88}"/>
              </a:ext>
            </a:extLst>
          </p:cNvPr>
          <p:cNvSpPr/>
          <p:nvPr userDrawn="1"/>
        </p:nvSpPr>
        <p:spPr>
          <a:xfrm>
            <a:off x="8617194" y="3654596"/>
            <a:ext cx="468071" cy="468069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gradFill flip="none" rotWithShape="1">
            <a:gsLst>
              <a:gs pos="0">
                <a:srgbClr val="00824A"/>
              </a:gs>
              <a:gs pos="95413">
                <a:srgbClr val="96FFA1"/>
              </a:gs>
              <a:gs pos="32000">
                <a:srgbClr val="00D05D"/>
              </a:gs>
            </a:gsLst>
            <a:lin ang="8400000" scaled="0"/>
            <a:tileRect/>
          </a:gradFill>
        </p:spPr>
        <p:txBody>
          <a:bodyPr wrap="square" lIns="0" tIns="0" rIns="0" bIns="0" rtlCol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sz="1351" b="0" i="0" u="none" strike="noStrike" kern="0" cap="none" spc="0" normalizeH="0" baseline="0" noProof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D6752C-F930-8EFC-DFFE-27F7B6B4FDD6}"/>
              </a:ext>
            </a:extLst>
          </p:cNvPr>
          <p:cNvSpPr txBox="1"/>
          <p:nvPr userDrawn="1"/>
        </p:nvSpPr>
        <p:spPr>
          <a:xfrm>
            <a:off x="493288" y="6562481"/>
            <a:ext cx="5293843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C0D19E9-59AA-8C0D-D7F6-CD42F5383A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53632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mmary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>
            <a:extLst>
              <a:ext uri="{FF2B5EF4-FFF2-40B4-BE49-F238E27FC236}">
                <a16:creationId xmlns:a16="http://schemas.microsoft.com/office/drawing/2014/main" id="{156672E4-A86A-B455-40ED-0F18C925D8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3289" y="682625"/>
            <a:ext cx="10490625" cy="54864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84000"/>
              </a:lnSpc>
              <a:defRPr lang="en-US" sz="8900" b="0" i="0" kern="1200" dirty="0">
                <a:blipFill>
                  <a:blip r:embed="rId2"/>
                  <a:stretch>
                    <a:fillRect/>
                  </a:stretch>
                </a:blipFill>
                <a:latin typeface="+mj-lt"/>
                <a:ea typeface="ES Build Full Bauhaus Medium" pitchFamily="2" charset="77"/>
                <a:cs typeface="+mj-cs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CFC90EC-ED1D-58F3-0BC9-BB1B050CB818}"/>
              </a:ext>
            </a:extLst>
          </p:cNvPr>
          <p:cNvSpPr txBox="1"/>
          <p:nvPr userDrawn="1"/>
        </p:nvSpPr>
        <p:spPr>
          <a:xfrm>
            <a:off x="493288" y="6562481"/>
            <a:ext cx="5293843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70F76DB-E835-D8A5-AD76-EE34D1C028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53794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mmary Dark Viridis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CD9A012-462B-D2A7-903C-6A1DCF43944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676842 w 12192000"/>
              <a:gd name="connsiteY1" fmla="*/ 0 h 6858000"/>
              <a:gd name="connsiteX2" fmla="*/ 7250945 w 12192000"/>
              <a:gd name="connsiteY2" fmla="*/ 6573770 h 6858000"/>
              <a:gd name="connsiteX3" fmla="*/ 7600067 w 12192000"/>
              <a:gd name="connsiteY3" fmla="*/ 6718654 h 6858000"/>
              <a:gd name="connsiteX4" fmla="*/ 7601224 w 12192000"/>
              <a:gd name="connsiteY4" fmla="*/ 6719027 h 6858000"/>
              <a:gd name="connsiteX5" fmla="*/ 7601224 w 12192000"/>
              <a:gd name="connsiteY5" fmla="*/ 6718654 h 6858000"/>
              <a:gd name="connsiteX6" fmla="*/ 7950308 w 12192000"/>
              <a:gd name="connsiteY6" fmla="*/ 6574181 h 6858000"/>
              <a:gd name="connsiteX7" fmla="*/ 12192000 w 12192000"/>
              <a:gd name="connsiteY7" fmla="*/ 2332489 h 6858000"/>
              <a:gd name="connsiteX8" fmla="*/ 12192000 w 12192000"/>
              <a:gd name="connsiteY8" fmla="*/ 6858000 h 6858000"/>
              <a:gd name="connsiteX9" fmla="*/ 2825088 w 12192000"/>
              <a:gd name="connsiteY9" fmla="*/ 6858000 h 6858000"/>
              <a:gd name="connsiteX10" fmla="*/ 2665503 w 12192000"/>
              <a:gd name="connsiteY10" fmla="*/ 6713540 h 6858000"/>
              <a:gd name="connsiteX11" fmla="*/ 0 w 12192000"/>
              <a:gd name="connsiteY11" fmla="*/ 404786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676842" y="0"/>
                </a:lnTo>
                <a:lnTo>
                  <a:pt x="7250945" y="6573770"/>
                </a:lnTo>
                <a:cubicBezTo>
                  <a:pt x="7347409" y="6670236"/>
                  <a:pt x="7473925" y="6718654"/>
                  <a:pt x="7600067" y="6718654"/>
                </a:cubicBezTo>
                <a:lnTo>
                  <a:pt x="7601224" y="6719027"/>
                </a:lnTo>
                <a:lnTo>
                  <a:pt x="7601224" y="6718654"/>
                </a:lnTo>
                <a:cubicBezTo>
                  <a:pt x="7727738" y="6718654"/>
                  <a:pt x="7853881" y="6670236"/>
                  <a:pt x="7950308" y="6574181"/>
                </a:cubicBezTo>
                <a:lnTo>
                  <a:pt x="12192000" y="2332489"/>
                </a:lnTo>
                <a:lnTo>
                  <a:pt x="12192000" y="6858000"/>
                </a:lnTo>
                <a:lnTo>
                  <a:pt x="2825088" y="6858000"/>
                </a:lnTo>
                <a:lnTo>
                  <a:pt x="2665503" y="6713540"/>
                </a:lnTo>
                <a:lnTo>
                  <a:pt x="0" y="4047865"/>
                </a:lnTo>
                <a:close/>
              </a:path>
            </a:pathLst>
          </a:custGeom>
          <a:gradFill flip="none" rotWithShape="1">
            <a:gsLst>
              <a:gs pos="56000">
                <a:srgbClr val="00D05D">
                  <a:lumMod val="60000"/>
                  <a:lumOff val="40000"/>
                  <a:alpha val="12000"/>
                </a:srgbClr>
              </a:gs>
              <a:gs pos="100000">
                <a:srgbClr val="00D05D">
                  <a:lumMod val="60000"/>
                  <a:lumOff val="40000"/>
                </a:srgb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351" b="0" i="0" u="none" strike="noStrike" kern="0" cap="none" spc="0" normalizeH="0" baseline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93F21F-4213-B69E-35C2-E06FEA62BD24}"/>
              </a:ext>
            </a:extLst>
          </p:cNvPr>
          <p:cNvSpPr txBox="1"/>
          <p:nvPr userDrawn="1"/>
        </p:nvSpPr>
        <p:spPr>
          <a:xfrm>
            <a:off x="493288" y="6562481"/>
            <a:ext cx="5293843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id="{F076FBFC-2295-89FF-B37C-86C1FE1D00AF}"/>
              </a:ext>
            </a:extLst>
          </p:cNvPr>
          <p:cNvSpPr/>
          <p:nvPr userDrawn="1"/>
        </p:nvSpPr>
        <p:spPr>
          <a:xfrm>
            <a:off x="1471879" y="1032627"/>
            <a:ext cx="686639" cy="686636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gradFill flip="none" rotWithShape="1">
            <a:gsLst>
              <a:gs pos="0">
                <a:srgbClr val="00824A"/>
              </a:gs>
              <a:gs pos="95413">
                <a:srgbClr val="96FFA1"/>
              </a:gs>
              <a:gs pos="32000">
                <a:srgbClr val="00D05D"/>
              </a:gs>
            </a:gsLst>
            <a:lin ang="8400000" scaled="0"/>
            <a:tileRect/>
          </a:gradFill>
        </p:spPr>
        <p:txBody>
          <a:bodyPr wrap="square" lIns="0" tIns="0" rIns="0" bIns="0" rtlCol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sz="1351" b="0" i="0" u="none" strike="noStrike" kern="0" cap="none" spc="0" normalizeH="0" baseline="0" noProof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D7D86A7-D254-ABAF-0940-639A29284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589" y="1566659"/>
            <a:ext cx="8583612" cy="391656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7000"/>
              </a:lnSpc>
              <a:defRPr lang="en-US" sz="8900" b="0" i="0" kern="1200" dirty="0">
                <a:solidFill>
                  <a:schemeClr val="bg1"/>
                </a:solidFill>
                <a:effectLst/>
                <a:latin typeface="+mn-lt"/>
                <a:ea typeface="ES Build" pitchFamily="2" charset="77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5EDC521-038C-BB62-29CF-2CF0D2193B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72811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mmary Viridi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CD9A012-462B-D2A7-903C-6A1DCF43944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676842 w 12192000"/>
              <a:gd name="connsiteY1" fmla="*/ 0 h 6858000"/>
              <a:gd name="connsiteX2" fmla="*/ 7250945 w 12192000"/>
              <a:gd name="connsiteY2" fmla="*/ 6573770 h 6858000"/>
              <a:gd name="connsiteX3" fmla="*/ 7600067 w 12192000"/>
              <a:gd name="connsiteY3" fmla="*/ 6718654 h 6858000"/>
              <a:gd name="connsiteX4" fmla="*/ 7601224 w 12192000"/>
              <a:gd name="connsiteY4" fmla="*/ 6719027 h 6858000"/>
              <a:gd name="connsiteX5" fmla="*/ 7601224 w 12192000"/>
              <a:gd name="connsiteY5" fmla="*/ 6718654 h 6858000"/>
              <a:gd name="connsiteX6" fmla="*/ 7950308 w 12192000"/>
              <a:gd name="connsiteY6" fmla="*/ 6574181 h 6858000"/>
              <a:gd name="connsiteX7" fmla="*/ 12192000 w 12192000"/>
              <a:gd name="connsiteY7" fmla="*/ 2332489 h 6858000"/>
              <a:gd name="connsiteX8" fmla="*/ 12192000 w 12192000"/>
              <a:gd name="connsiteY8" fmla="*/ 6858000 h 6858000"/>
              <a:gd name="connsiteX9" fmla="*/ 2825088 w 12192000"/>
              <a:gd name="connsiteY9" fmla="*/ 6858000 h 6858000"/>
              <a:gd name="connsiteX10" fmla="*/ 2665503 w 12192000"/>
              <a:gd name="connsiteY10" fmla="*/ 6713540 h 6858000"/>
              <a:gd name="connsiteX11" fmla="*/ 0 w 12192000"/>
              <a:gd name="connsiteY11" fmla="*/ 404786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676842" y="0"/>
                </a:lnTo>
                <a:lnTo>
                  <a:pt x="7250945" y="6573770"/>
                </a:lnTo>
                <a:cubicBezTo>
                  <a:pt x="7347409" y="6670236"/>
                  <a:pt x="7473925" y="6718654"/>
                  <a:pt x="7600067" y="6718654"/>
                </a:cubicBezTo>
                <a:lnTo>
                  <a:pt x="7601224" y="6719027"/>
                </a:lnTo>
                <a:lnTo>
                  <a:pt x="7601224" y="6718654"/>
                </a:lnTo>
                <a:cubicBezTo>
                  <a:pt x="7727738" y="6718654"/>
                  <a:pt x="7853881" y="6670236"/>
                  <a:pt x="7950308" y="6574181"/>
                </a:cubicBezTo>
                <a:lnTo>
                  <a:pt x="12192000" y="2332489"/>
                </a:lnTo>
                <a:lnTo>
                  <a:pt x="12192000" y="6858000"/>
                </a:lnTo>
                <a:lnTo>
                  <a:pt x="2825088" y="6858000"/>
                </a:lnTo>
                <a:lnTo>
                  <a:pt x="2665503" y="6713540"/>
                </a:lnTo>
                <a:lnTo>
                  <a:pt x="0" y="4047865"/>
                </a:lnTo>
                <a:close/>
              </a:path>
            </a:pathLst>
          </a:custGeom>
          <a:gradFill flip="none" rotWithShape="1">
            <a:gsLst>
              <a:gs pos="56000">
                <a:srgbClr val="00D05D">
                  <a:lumMod val="60000"/>
                  <a:lumOff val="40000"/>
                  <a:alpha val="12000"/>
                </a:srgbClr>
              </a:gs>
              <a:gs pos="100000">
                <a:srgbClr val="00D05D">
                  <a:lumMod val="60000"/>
                  <a:lumOff val="40000"/>
                </a:srgb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351" b="0" i="0" u="none" strike="noStrike" kern="0" cap="none" spc="0" normalizeH="0" baseline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93F21F-4213-B69E-35C2-E06FEA62BD24}"/>
              </a:ext>
            </a:extLst>
          </p:cNvPr>
          <p:cNvSpPr txBox="1"/>
          <p:nvPr userDrawn="1"/>
        </p:nvSpPr>
        <p:spPr>
          <a:xfrm>
            <a:off x="493288" y="6562481"/>
            <a:ext cx="5293843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31" name="object 2">
            <a:extLst>
              <a:ext uri="{FF2B5EF4-FFF2-40B4-BE49-F238E27FC236}">
                <a16:creationId xmlns:a16="http://schemas.microsoft.com/office/drawing/2014/main" id="{05A25A4A-FAE7-2D2B-4226-570A975BC54A}"/>
              </a:ext>
            </a:extLst>
          </p:cNvPr>
          <p:cNvSpPr/>
          <p:nvPr userDrawn="1"/>
        </p:nvSpPr>
        <p:spPr>
          <a:xfrm>
            <a:off x="1471879" y="1032627"/>
            <a:ext cx="686639" cy="686636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sz="1351" b="0" i="0" u="none" strike="noStrike" kern="0" cap="none" spc="0" normalizeH="0" baseline="0" noProof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FF2371-56CE-DEB1-222E-662031DED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589" y="1566659"/>
            <a:ext cx="8583612" cy="391656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7000"/>
              </a:lnSpc>
              <a:defRPr lang="en-US" sz="8900" b="0" i="0" kern="1200" dirty="0">
                <a:solidFill>
                  <a:schemeClr val="accent1"/>
                </a:solidFill>
                <a:effectLst/>
                <a:latin typeface="+mj-lt"/>
                <a:ea typeface="ES Build" pitchFamily="2" charset="77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459A949-7013-B7FD-5ECA-05984FCBEE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68154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w/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B58D252-253C-859A-753B-BE0222265903}"/>
              </a:ext>
            </a:extLst>
          </p:cNvPr>
          <p:cNvSpPr>
            <a:spLocks noChangeAspect="1"/>
          </p:cNvSpPr>
          <p:nvPr userDrawn="1"/>
        </p:nvSpPr>
        <p:spPr>
          <a:xfrm rot="5400000">
            <a:off x="610984" y="416914"/>
            <a:ext cx="5829301" cy="7051271"/>
          </a:xfrm>
          <a:custGeom>
            <a:avLst/>
            <a:gdLst>
              <a:gd name="connsiteX0" fmla="*/ 0 w 6858000"/>
              <a:gd name="connsiteY0" fmla="*/ 6475591 h 8295611"/>
              <a:gd name="connsiteX1" fmla="*/ 0 w 6858000"/>
              <a:gd name="connsiteY1" fmla="*/ 0 h 8295611"/>
              <a:gd name="connsiteX2" fmla="*/ 5037655 w 6858000"/>
              <a:gd name="connsiteY2" fmla="*/ 0 h 8295611"/>
              <a:gd name="connsiteX3" fmla="*/ 5597611 w 6858000"/>
              <a:gd name="connsiteY3" fmla="*/ 231852 h 8295611"/>
              <a:gd name="connsiteX4" fmla="*/ 6626148 w 6858000"/>
              <a:gd name="connsiteY4" fmla="*/ 1260390 h 8295611"/>
              <a:gd name="connsiteX5" fmla="*/ 6858000 w 6858000"/>
              <a:gd name="connsiteY5" fmla="*/ 1820346 h 8295611"/>
              <a:gd name="connsiteX6" fmla="*/ 6858000 w 6858000"/>
              <a:gd name="connsiteY6" fmla="*/ 8295611 h 8295611"/>
              <a:gd name="connsiteX7" fmla="*/ 1820020 w 6858000"/>
              <a:gd name="connsiteY7" fmla="*/ 8295611 h 8295611"/>
              <a:gd name="connsiteX8" fmla="*/ 1260389 w 6858000"/>
              <a:gd name="connsiteY8" fmla="*/ 8063759 h 8295611"/>
              <a:gd name="connsiteX9" fmla="*/ 231852 w 6858000"/>
              <a:gd name="connsiteY9" fmla="*/ 7035547 h 8295611"/>
              <a:gd name="connsiteX10" fmla="*/ 0 w 6858000"/>
              <a:gd name="connsiteY10" fmla="*/ 6475591 h 8295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58000" h="8295611">
                <a:moveTo>
                  <a:pt x="0" y="6475591"/>
                </a:moveTo>
                <a:lnTo>
                  <a:pt x="0" y="0"/>
                </a:lnTo>
                <a:lnTo>
                  <a:pt x="5037655" y="0"/>
                </a:lnTo>
                <a:cubicBezTo>
                  <a:pt x="5247720" y="0"/>
                  <a:pt x="5449005" y="83246"/>
                  <a:pt x="5597611" y="231852"/>
                </a:cubicBezTo>
                <a:cubicBezTo>
                  <a:pt x="5972216" y="606457"/>
                  <a:pt x="6251544" y="885785"/>
                  <a:pt x="6626148" y="1260390"/>
                </a:cubicBezTo>
                <a:cubicBezTo>
                  <a:pt x="6774430" y="1408996"/>
                  <a:pt x="6858000" y="1610281"/>
                  <a:pt x="6858000" y="1820346"/>
                </a:cubicBezTo>
                <a:lnTo>
                  <a:pt x="6858000" y="8295611"/>
                </a:lnTo>
                <a:lnTo>
                  <a:pt x="1820020" y="8295611"/>
                </a:lnTo>
                <a:cubicBezTo>
                  <a:pt x="1610281" y="8295611"/>
                  <a:pt x="1408670" y="8212040"/>
                  <a:pt x="1260389" y="8063759"/>
                </a:cubicBezTo>
                <a:cubicBezTo>
                  <a:pt x="885784" y="7689154"/>
                  <a:pt x="606457" y="7409827"/>
                  <a:pt x="231852" y="7035547"/>
                </a:cubicBezTo>
                <a:cubicBezTo>
                  <a:pt x="83571" y="6886941"/>
                  <a:pt x="0" y="6685656"/>
                  <a:pt x="0" y="6475591"/>
                </a:cubicBezTo>
                <a:close/>
              </a:path>
            </a:pathLst>
          </a:custGeom>
          <a:gradFill>
            <a:gsLst>
              <a:gs pos="0">
                <a:srgbClr val="75FF81"/>
              </a:gs>
              <a:gs pos="89000">
                <a:srgbClr val="028B5C"/>
              </a:gs>
            </a:gsLst>
            <a:lin ang="3000000" scaled="0"/>
          </a:gradFill>
          <a:ln w="1018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23A6BD4-B62E-6382-6798-23111C2BB9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25930" y="2823583"/>
            <a:ext cx="3670770" cy="1288042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85000"/>
              </a:lnSpc>
              <a:buNone/>
              <a:defRPr lang="en-US" sz="34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E04F211-AE71-BEF3-3FB3-6D28A2D7806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26631" y="4533160"/>
            <a:ext cx="969264" cy="969264"/>
          </a:xfrm>
          <a:prstGeom prst="roundRect">
            <a:avLst>
              <a:gd name="adj" fmla="val 10879"/>
            </a:avLst>
          </a:prstGeom>
          <a:ln>
            <a:solidFill>
              <a:schemeClr val="bg2">
                <a:lumMod val="90000"/>
              </a:schemeClr>
            </a:solidFill>
          </a:ln>
        </p:spPr>
        <p:txBody>
          <a:bodyPr/>
          <a:lstStyle>
            <a:lvl1pPr algn="ctr"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en-US"/>
              <a:t>Insert QR Code</a:t>
            </a: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6831001F-6EB7-EF34-88CE-32366BB784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118012" y="2012807"/>
            <a:ext cx="1660169" cy="504671"/>
          </a:xfrm>
          <a:prstGeom prst="rect">
            <a:avLst/>
          </a:prstGeom>
        </p:spPr>
      </p:pic>
      <p:sp>
        <p:nvSpPr>
          <p:cNvPr id="43" name="Title 1">
            <a:extLst>
              <a:ext uri="{FF2B5EF4-FFF2-40B4-BE49-F238E27FC236}">
                <a16:creationId xmlns:a16="http://schemas.microsoft.com/office/drawing/2014/main" id="{A9A0AE45-DA56-6D1B-4948-25C84CB6E7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6507" y="1711325"/>
            <a:ext cx="5365743" cy="3456860"/>
          </a:xfrm>
        </p:spPr>
        <p:txBody>
          <a:bodyPr anchor="ctr">
            <a:noAutofit/>
          </a:bodyPr>
          <a:lstStyle>
            <a:lvl1pPr>
              <a:lnSpc>
                <a:spcPct val="73000"/>
              </a:lnSpc>
              <a:defRPr sz="89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C1278E-146D-F8E3-A956-9DDEBB42775E}"/>
              </a:ext>
            </a:extLst>
          </p:cNvPr>
          <p:cNvSpPr txBox="1"/>
          <p:nvPr userDrawn="1"/>
        </p:nvSpPr>
        <p:spPr>
          <a:xfrm>
            <a:off x="510677" y="5464171"/>
            <a:ext cx="124107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 b="0" i="0">
                <a:solidFill>
                  <a:schemeClr val="bg1"/>
                </a:solidFill>
                <a:effectLst/>
                <a:latin typeface="+mn-lt"/>
                <a:ea typeface="ES Build" pitchFamily="2" charset="77"/>
              </a:rPr>
              <a:t>Follow us!</a:t>
            </a:r>
            <a:endParaRPr lang="en-US" sz="1600">
              <a:solidFill>
                <a:schemeClr val="bg1"/>
              </a:solidFill>
              <a:latin typeface="+mn-lt"/>
              <a:ea typeface="ES Build" pitchFamily="2" charset="77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F3C9D8D-3255-B440-1B5C-A97425D015C5}"/>
              </a:ext>
            </a:extLst>
          </p:cNvPr>
          <p:cNvCxnSpPr/>
          <p:nvPr userDrawn="1"/>
        </p:nvCxnSpPr>
        <p:spPr>
          <a:xfrm>
            <a:off x="3089964" y="5526724"/>
            <a:ext cx="0" cy="678583"/>
          </a:xfrm>
          <a:prstGeom prst="line">
            <a:avLst/>
          </a:prstGeom>
          <a:ln w="12700" cap="rnd">
            <a:solidFill>
              <a:schemeClr val="bg1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06C50FA6-9946-FA77-E13C-D72F7A552200}"/>
              </a:ext>
            </a:extLst>
          </p:cNvPr>
          <p:cNvSpPr txBox="1"/>
          <p:nvPr userDrawn="1"/>
        </p:nvSpPr>
        <p:spPr>
          <a:xfrm>
            <a:off x="3370214" y="5464171"/>
            <a:ext cx="2434962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 sz="1600" b="0" i="0">
                <a:solidFill>
                  <a:schemeClr val="bg1"/>
                </a:solidFill>
                <a:effectLst/>
                <a:ea typeface="ES Build" pitchFamily="2" charset="77"/>
              </a:defRPr>
            </a:lvl1pPr>
          </a:lstStyle>
          <a:p>
            <a:r>
              <a:rPr lang="en-US"/>
              <a:t>Join the community hub: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DB5F8FA-A005-0310-0645-EF5DF183C696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pic>
        <p:nvPicPr>
          <p:cNvPr id="2" name="Picture 1">
            <a:hlinkClick r:id="rId4"/>
            <a:extLst>
              <a:ext uri="{FF2B5EF4-FFF2-40B4-BE49-F238E27FC236}">
                <a16:creationId xmlns:a16="http://schemas.microsoft.com/office/drawing/2014/main" id="{F48A7E25-38DF-6865-C3C9-D88E558E94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9458" y="5893254"/>
            <a:ext cx="355199" cy="274320"/>
          </a:xfrm>
          <a:prstGeom prst="rect">
            <a:avLst/>
          </a:prstGeom>
        </p:spPr>
      </p:pic>
      <p:sp>
        <p:nvSpPr>
          <p:cNvPr id="3" name="Freeform 5">
            <a:hlinkClick r:id="rId6"/>
            <a:extLst>
              <a:ext uri="{FF2B5EF4-FFF2-40B4-BE49-F238E27FC236}">
                <a16:creationId xmlns:a16="http://schemas.microsoft.com/office/drawing/2014/main" id="{F19CBDA7-061E-9B6E-DC83-B1BBA8553D58}"/>
              </a:ext>
            </a:extLst>
          </p:cNvPr>
          <p:cNvSpPr>
            <a:spLocks/>
          </p:cNvSpPr>
          <p:nvPr userDrawn="1"/>
        </p:nvSpPr>
        <p:spPr bwMode="gray">
          <a:xfrm>
            <a:off x="1087489" y="5895294"/>
            <a:ext cx="127593" cy="275200"/>
          </a:xfrm>
          <a:custGeom>
            <a:avLst/>
            <a:gdLst>
              <a:gd name="T0" fmla="*/ 60 w 90"/>
              <a:gd name="T1" fmla="*/ 193 h 193"/>
              <a:gd name="T2" fmla="*/ 20 w 90"/>
              <a:gd name="T3" fmla="*/ 193 h 193"/>
              <a:gd name="T4" fmla="*/ 20 w 90"/>
              <a:gd name="T5" fmla="*/ 97 h 193"/>
              <a:gd name="T6" fmla="*/ 0 w 90"/>
              <a:gd name="T7" fmla="*/ 97 h 193"/>
              <a:gd name="T8" fmla="*/ 0 w 90"/>
              <a:gd name="T9" fmla="*/ 63 h 193"/>
              <a:gd name="T10" fmla="*/ 20 w 90"/>
              <a:gd name="T11" fmla="*/ 63 h 193"/>
              <a:gd name="T12" fmla="*/ 20 w 90"/>
              <a:gd name="T13" fmla="*/ 44 h 193"/>
              <a:gd name="T14" fmla="*/ 63 w 90"/>
              <a:gd name="T15" fmla="*/ 0 h 193"/>
              <a:gd name="T16" fmla="*/ 89 w 90"/>
              <a:gd name="T17" fmla="*/ 0 h 193"/>
              <a:gd name="T18" fmla="*/ 89 w 90"/>
              <a:gd name="T19" fmla="*/ 34 h 193"/>
              <a:gd name="T20" fmla="*/ 73 w 90"/>
              <a:gd name="T21" fmla="*/ 34 h 193"/>
              <a:gd name="T22" fmla="*/ 60 w 90"/>
              <a:gd name="T23" fmla="*/ 47 h 193"/>
              <a:gd name="T24" fmla="*/ 60 w 90"/>
              <a:gd name="T25" fmla="*/ 63 h 193"/>
              <a:gd name="T26" fmla="*/ 90 w 90"/>
              <a:gd name="T27" fmla="*/ 63 h 193"/>
              <a:gd name="T28" fmla="*/ 86 w 90"/>
              <a:gd name="T29" fmla="*/ 97 h 193"/>
              <a:gd name="T30" fmla="*/ 60 w 90"/>
              <a:gd name="T31" fmla="*/ 97 h 193"/>
              <a:gd name="T32" fmla="*/ 60 w 90"/>
              <a:gd name="T33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0" h="193">
                <a:moveTo>
                  <a:pt x="60" y="193"/>
                </a:moveTo>
                <a:cubicBezTo>
                  <a:pt x="20" y="193"/>
                  <a:pt x="20" y="193"/>
                  <a:pt x="20" y="193"/>
                </a:cubicBezTo>
                <a:cubicBezTo>
                  <a:pt x="20" y="97"/>
                  <a:pt x="20" y="97"/>
                  <a:pt x="2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63"/>
                  <a:pt x="0" y="63"/>
                  <a:pt x="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16"/>
                  <a:pt x="31" y="0"/>
                  <a:pt x="63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34"/>
                  <a:pt x="89" y="34"/>
                  <a:pt x="89" y="34"/>
                </a:cubicBezTo>
                <a:cubicBezTo>
                  <a:pt x="73" y="34"/>
                  <a:pt x="73" y="34"/>
                  <a:pt x="73" y="34"/>
                </a:cubicBezTo>
                <a:cubicBezTo>
                  <a:pt x="60" y="34"/>
                  <a:pt x="60" y="38"/>
                  <a:pt x="60" y="47"/>
                </a:cubicBezTo>
                <a:cubicBezTo>
                  <a:pt x="60" y="63"/>
                  <a:pt x="60" y="63"/>
                  <a:pt x="60" y="63"/>
                </a:cubicBezTo>
                <a:cubicBezTo>
                  <a:pt x="90" y="63"/>
                  <a:pt x="90" y="63"/>
                  <a:pt x="90" y="63"/>
                </a:cubicBezTo>
                <a:cubicBezTo>
                  <a:pt x="86" y="97"/>
                  <a:pt x="86" y="97"/>
                  <a:pt x="86" y="97"/>
                </a:cubicBezTo>
                <a:cubicBezTo>
                  <a:pt x="60" y="97"/>
                  <a:pt x="60" y="97"/>
                  <a:pt x="60" y="97"/>
                </a:cubicBezTo>
                <a:lnTo>
                  <a:pt x="60" y="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S Build" pitchFamily="50" charset="0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6AB49F6-5A04-CD7F-386B-931C3C37CBA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935296" y="5891573"/>
            <a:ext cx="278329" cy="278565"/>
            <a:chOff x="2653" y="972"/>
            <a:chExt cx="2372" cy="2374"/>
          </a:xfrm>
          <a:solidFill>
            <a:schemeClr val="bg1"/>
          </a:solidFill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92738F53-C90F-88C2-D50B-7784C20E0C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3" y="972"/>
              <a:ext cx="2372" cy="2374"/>
            </a:xfrm>
            <a:custGeom>
              <a:avLst/>
              <a:gdLst>
                <a:gd name="T0" fmla="*/ 1008 w 2016"/>
                <a:gd name="T1" fmla="*/ 182 h 2016"/>
                <a:gd name="T2" fmla="*/ 1415 w 2016"/>
                <a:gd name="T3" fmla="*/ 188 h 2016"/>
                <a:gd name="T4" fmla="*/ 1602 w 2016"/>
                <a:gd name="T5" fmla="*/ 222 h 2016"/>
                <a:gd name="T6" fmla="*/ 1718 w 2016"/>
                <a:gd name="T7" fmla="*/ 298 h 2016"/>
                <a:gd name="T8" fmla="*/ 1794 w 2016"/>
                <a:gd name="T9" fmla="*/ 414 h 2016"/>
                <a:gd name="T10" fmla="*/ 1828 w 2016"/>
                <a:gd name="T11" fmla="*/ 601 h 2016"/>
                <a:gd name="T12" fmla="*/ 1834 w 2016"/>
                <a:gd name="T13" fmla="*/ 1008 h 2016"/>
                <a:gd name="T14" fmla="*/ 1828 w 2016"/>
                <a:gd name="T15" fmla="*/ 1415 h 2016"/>
                <a:gd name="T16" fmla="*/ 1794 w 2016"/>
                <a:gd name="T17" fmla="*/ 1602 h 2016"/>
                <a:gd name="T18" fmla="*/ 1718 w 2016"/>
                <a:gd name="T19" fmla="*/ 1718 h 2016"/>
                <a:gd name="T20" fmla="*/ 1602 w 2016"/>
                <a:gd name="T21" fmla="*/ 1794 h 2016"/>
                <a:gd name="T22" fmla="*/ 1415 w 2016"/>
                <a:gd name="T23" fmla="*/ 1828 h 2016"/>
                <a:gd name="T24" fmla="*/ 1008 w 2016"/>
                <a:gd name="T25" fmla="*/ 1834 h 2016"/>
                <a:gd name="T26" fmla="*/ 601 w 2016"/>
                <a:gd name="T27" fmla="*/ 1828 h 2016"/>
                <a:gd name="T28" fmla="*/ 414 w 2016"/>
                <a:gd name="T29" fmla="*/ 1794 h 2016"/>
                <a:gd name="T30" fmla="*/ 298 w 2016"/>
                <a:gd name="T31" fmla="*/ 1718 h 2016"/>
                <a:gd name="T32" fmla="*/ 222 w 2016"/>
                <a:gd name="T33" fmla="*/ 1602 h 2016"/>
                <a:gd name="T34" fmla="*/ 188 w 2016"/>
                <a:gd name="T35" fmla="*/ 1415 h 2016"/>
                <a:gd name="T36" fmla="*/ 182 w 2016"/>
                <a:gd name="T37" fmla="*/ 1008 h 2016"/>
                <a:gd name="T38" fmla="*/ 188 w 2016"/>
                <a:gd name="T39" fmla="*/ 601 h 2016"/>
                <a:gd name="T40" fmla="*/ 222 w 2016"/>
                <a:gd name="T41" fmla="*/ 414 h 2016"/>
                <a:gd name="T42" fmla="*/ 298 w 2016"/>
                <a:gd name="T43" fmla="*/ 298 h 2016"/>
                <a:gd name="T44" fmla="*/ 414 w 2016"/>
                <a:gd name="T45" fmla="*/ 222 h 2016"/>
                <a:gd name="T46" fmla="*/ 601 w 2016"/>
                <a:gd name="T47" fmla="*/ 188 h 2016"/>
                <a:gd name="T48" fmla="*/ 1008 w 2016"/>
                <a:gd name="T49" fmla="*/ 182 h 2016"/>
                <a:gd name="T50" fmla="*/ 1008 w 2016"/>
                <a:gd name="T51" fmla="*/ 0 h 2016"/>
                <a:gd name="T52" fmla="*/ 593 w 2016"/>
                <a:gd name="T53" fmla="*/ 6 h 2016"/>
                <a:gd name="T54" fmla="*/ 348 w 2016"/>
                <a:gd name="T55" fmla="*/ 53 h 2016"/>
                <a:gd name="T56" fmla="*/ 169 w 2016"/>
                <a:gd name="T57" fmla="*/ 169 h 2016"/>
                <a:gd name="T58" fmla="*/ 53 w 2016"/>
                <a:gd name="T59" fmla="*/ 348 h 2016"/>
                <a:gd name="T60" fmla="*/ 6 w 2016"/>
                <a:gd name="T61" fmla="*/ 593 h 2016"/>
                <a:gd name="T62" fmla="*/ 0 w 2016"/>
                <a:gd name="T63" fmla="*/ 1008 h 2016"/>
                <a:gd name="T64" fmla="*/ 6 w 2016"/>
                <a:gd name="T65" fmla="*/ 1423 h 2016"/>
                <a:gd name="T66" fmla="*/ 53 w 2016"/>
                <a:gd name="T67" fmla="*/ 1668 h 2016"/>
                <a:gd name="T68" fmla="*/ 169 w 2016"/>
                <a:gd name="T69" fmla="*/ 1847 h 2016"/>
                <a:gd name="T70" fmla="*/ 348 w 2016"/>
                <a:gd name="T71" fmla="*/ 1963 h 2016"/>
                <a:gd name="T72" fmla="*/ 593 w 2016"/>
                <a:gd name="T73" fmla="*/ 2010 h 2016"/>
                <a:gd name="T74" fmla="*/ 1008 w 2016"/>
                <a:gd name="T75" fmla="*/ 2016 h 2016"/>
                <a:gd name="T76" fmla="*/ 1423 w 2016"/>
                <a:gd name="T77" fmla="*/ 2010 h 2016"/>
                <a:gd name="T78" fmla="*/ 1668 w 2016"/>
                <a:gd name="T79" fmla="*/ 1963 h 2016"/>
                <a:gd name="T80" fmla="*/ 1847 w 2016"/>
                <a:gd name="T81" fmla="*/ 1847 h 2016"/>
                <a:gd name="T82" fmla="*/ 1963 w 2016"/>
                <a:gd name="T83" fmla="*/ 1668 h 2016"/>
                <a:gd name="T84" fmla="*/ 2010 w 2016"/>
                <a:gd name="T85" fmla="*/ 1423 h 2016"/>
                <a:gd name="T86" fmla="*/ 2016 w 2016"/>
                <a:gd name="T87" fmla="*/ 1008 h 2016"/>
                <a:gd name="T88" fmla="*/ 2010 w 2016"/>
                <a:gd name="T89" fmla="*/ 593 h 2016"/>
                <a:gd name="T90" fmla="*/ 1963 w 2016"/>
                <a:gd name="T91" fmla="*/ 348 h 2016"/>
                <a:gd name="T92" fmla="*/ 1847 w 2016"/>
                <a:gd name="T93" fmla="*/ 169 h 2016"/>
                <a:gd name="T94" fmla="*/ 1668 w 2016"/>
                <a:gd name="T95" fmla="*/ 53 h 2016"/>
                <a:gd name="T96" fmla="*/ 1423 w 2016"/>
                <a:gd name="T97" fmla="*/ 6 h 2016"/>
                <a:gd name="T98" fmla="*/ 1008 w 2016"/>
                <a:gd name="T99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16" h="2016">
                  <a:moveTo>
                    <a:pt x="1008" y="182"/>
                  </a:moveTo>
                  <a:cubicBezTo>
                    <a:pt x="1277" y="182"/>
                    <a:pt x="1309" y="183"/>
                    <a:pt x="1415" y="188"/>
                  </a:cubicBezTo>
                  <a:cubicBezTo>
                    <a:pt x="1513" y="192"/>
                    <a:pt x="1567" y="209"/>
                    <a:pt x="1602" y="222"/>
                  </a:cubicBezTo>
                  <a:cubicBezTo>
                    <a:pt x="1649" y="241"/>
                    <a:pt x="1683" y="263"/>
                    <a:pt x="1718" y="298"/>
                  </a:cubicBezTo>
                  <a:cubicBezTo>
                    <a:pt x="1753" y="333"/>
                    <a:pt x="1775" y="367"/>
                    <a:pt x="1794" y="414"/>
                  </a:cubicBezTo>
                  <a:cubicBezTo>
                    <a:pt x="1807" y="449"/>
                    <a:pt x="1824" y="503"/>
                    <a:pt x="1828" y="601"/>
                  </a:cubicBezTo>
                  <a:cubicBezTo>
                    <a:pt x="1833" y="707"/>
                    <a:pt x="1834" y="739"/>
                    <a:pt x="1834" y="1008"/>
                  </a:cubicBezTo>
                  <a:cubicBezTo>
                    <a:pt x="1834" y="1277"/>
                    <a:pt x="1833" y="1309"/>
                    <a:pt x="1828" y="1415"/>
                  </a:cubicBezTo>
                  <a:cubicBezTo>
                    <a:pt x="1824" y="1513"/>
                    <a:pt x="1807" y="1567"/>
                    <a:pt x="1794" y="1602"/>
                  </a:cubicBezTo>
                  <a:cubicBezTo>
                    <a:pt x="1775" y="1649"/>
                    <a:pt x="1753" y="1683"/>
                    <a:pt x="1718" y="1718"/>
                  </a:cubicBezTo>
                  <a:cubicBezTo>
                    <a:pt x="1683" y="1753"/>
                    <a:pt x="1649" y="1775"/>
                    <a:pt x="1602" y="1794"/>
                  </a:cubicBezTo>
                  <a:cubicBezTo>
                    <a:pt x="1567" y="1807"/>
                    <a:pt x="1513" y="1824"/>
                    <a:pt x="1415" y="1828"/>
                  </a:cubicBezTo>
                  <a:cubicBezTo>
                    <a:pt x="1309" y="1833"/>
                    <a:pt x="1277" y="1834"/>
                    <a:pt x="1008" y="1834"/>
                  </a:cubicBezTo>
                  <a:cubicBezTo>
                    <a:pt x="739" y="1834"/>
                    <a:pt x="707" y="1833"/>
                    <a:pt x="601" y="1828"/>
                  </a:cubicBezTo>
                  <a:cubicBezTo>
                    <a:pt x="503" y="1824"/>
                    <a:pt x="449" y="1807"/>
                    <a:pt x="414" y="1794"/>
                  </a:cubicBezTo>
                  <a:cubicBezTo>
                    <a:pt x="367" y="1775"/>
                    <a:pt x="333" y="1753"/>
                    <a:pt x="298" y="1718"/>
                  </a:cubicBezTo>
                  <a:cubicBezTo>
                    <a:pt x="263" y="1683"/>
                    <a:pt x="241" y="1649"/>
                    <a:pt x="222" y="1602"/>
                  </a:cubicBezTo>
                  <a:cubicBezTo>
                    <a:pt x="209" y="1567"/>
                    <a:pt x="192" y="1513"/>
                    <a:pt x="188" y="1415"/>
                  </a:cubicBezTo>
                  <a:cubicBezTo>
                    <a:pt x="183" y="1309"/>
                    <a:pt x="182" y="1277"/>
                    <a:pt x="182" y="1008"/>
                  </a:cubicBezTo>
                  <a:cubicBezTo>
                    <a:pt x="182" y="739"/>
                    <a:pt x="183" y="707"/>
                    <a:pt x="188" y="601"/>
                  </a:cubicBezTo>
                  <a:cubicBezTo>
                    <a:pt x="192" y="503"/>
                    <a:pt x="209" y="449"/>
                    <a:pt x="222" y="414"/>
                  </a:cubicBezTo>
                  <a:cubicBezTo>
                    <a:pt x="241" y="367"/>
                    <a:pt x="263" y="333"/>
                    <a:pt x="298" y="298"/>
                  </a:cubicBezTo>
                  <a:cubicBezTo>
                    <a:pt x="333" y="263"/>
                    <a:pt x="367" y="241"/>
                    <a:pt x="414" y="222"/>
                  </a:cubicBezTo>
                  <a:cubicBezTo>
                    <a:pt x="449" y="209"/>
                    <a:pt x="503" y="192"/>
                    <a:pt x="601" y="188"/>
                  </a:cubicBezTo>
                  <a:cubicBezTo>
                    <a:pt x="707" y="183"/>
                    <a:pt x="739" y="182"/>
                    <a:pt x="1008" y="182"/>
                  </a:cubicBezTo>
                  <a:moveTo>
                    <a:pt x="1008" y="0"/>
                  </a:moveTo>
                  <a:cubicBezTo>
                    <a:pt x="734" y="0"/>
                    <a:pt x="700" y="1"/>
                    <a:pt x="593" y="6"/>
                  </a:cubicBezTo>
                  <a:cubicBezTo>
                    <a:pt x="485" y="11"/>
                    <a:pt x="412" y="28"/>
                    <a:pt x="348" y="53"/>
                  </a:cubicBezTo>
                  <a:cubicBezTo>
                    <a:pt x="282" y="79"/>
                    <a:pt x="225" y="113"/>
                    <a:pt x="169" y="169"/>
                  </a:cubicBezTo>
                  <a:cubicBezTo>
                    <a:pt x="113" y="225"/>
                    <a:pt x="79" y="282"/>
                    <a:pt x="53" y="348"/>
                  </a:cubicBezTo>
                  <a:cubicBezTo>
                    <a:pt x="28" y="412"/>
                    <a:pt x="11" y="485"/>
                    <a:pt x="6" y="593"/>
                  </a:cubicBezTo>
                  <a:cubicBezTo>
                    <a:pt x="1" y="700"/>
                    <a:pt x="0" y="734"/>
                    <a:pt x="0" y="1008"/>
                  </a:cubicBezTo>
                  <a:cubicBezTo>
                    <a:pt x="0" y="1282"/>
                    <a:pt x="1" y="1316"/>
                    <a:pt x="6" y="1423"/>
                  </a:cubicBezTo>
                  <a:cubicBezTo>
                    <a:pt x="11" y="1531"/>
                    <a:pt x="28" y="1604"/>
                    <a:pt x="53" y="1668"/>
                  </a:cubicBezTo>
                  <a:cubicBezTo>
                    <a:pt x="79" y="1734"/>
                    <a:pt x="113" y="1791"/>
                    <a:pt x="169" y="1847"/>
                  </a:cubicBezTo>
                  <a:cubicBezTo>
                    <a:pt x="225" y="1903"/>
                    <a:pt x="282" y="1937"/>
                    <a:pt x="348" y="1963"/>
                  </a:cubicBezTo>
                  <a:cubicBezTo>
                    <a:pt x="412" y="1988"/>
                    <a:pt x="485" y="2005"/>
                    <a:pt x="593" y="2010"/>
                  </a:cubicBezTo>
                  <a:cubicBezTo>
                    <a:pt x="700" y="2015"/>
                    <a:pt x="734" y="2016"/>
                    <a:pt x="1008" y="2016"/>
                  </a:cubicBezTo>
                  <a:cubicBezTo>
                    <a:pt x="1282" y="2016"/>
                    <a:pt x="1316" y="2015"/>
                    <a:pt x="1423" y="2010"/>
                  </a:cubicBezTo>
                  <a:cubicBezTo>
                    <a:pt x="1531" y="2005"/>
                    <a:pt x="1604" y="1988"/>
                    <a:pt x="1668" y="1963"/>
                  </a:cubicBezTo>
                  <a:cubicBezTo>
                    <a:pt x="1734" y="1937"/>
                    <a:pt x="1791" y="1903"/>
                    <a:pt x="1847" y="1847"/>
                  </a:cubicBezTo>
                  <a:cubicBezTo>
                    <a:pt x="1903" y="1791"/>
                    <a:pt x="1937" y="1734"/>
                    <a:pt x="1963" y="1668"/>
                  </a:cubicBezTo>
                  <a:cubicBezTo>
                    <a:pt x="1988" y="1604"/>
                    <a:pt x="2005" y="1531"/>
                    <a:pt x="2010" y="1423"/>
                  </a:cubicBezTo>
                  <a:cubicBezTo>
                    <a:pt x="2015" y="1316"/>
                    <a:pt x="2016" y="1282"/>
                    <a:pt x="2016" y="1008"/>
                  </a:cubicBezTo>
                  <a:cubicBezTo>
                    <a:pt x="2016" y="734"/>
                    <a:pt x="2015" y="700"/>
                    <a:pt x="2010" y="593"/>
                  </a:cubicBezTo>
                  <a:cubicBezTo>
                    <a:pt x="2005" y="485"/>
                    <a:pt x="1988" y="412"/>
                    <a:pt x="1963" y="348"/>
                  </a:cubicBezTo>
                  <a:cubicBezTo>
                    <a:pt x="1937" y="282"/>
                    <a:pt x="1903" y="225"/>
                    <a:pt x="1847" y="169"/>
                  </a:cubicBezTo>
                  <a:cubicBezTo>
                    <a:pt x="1791" y="113"/>
                    <a:pt x="1734" y="79"/>
                    <a:pt x="1668" y="53"/>
                  </a:cubicBezTo>
                  <a:cubicBezTo>
                    <a:pt x="1604" y="28"/>
                    <a:pt x="1531" y="11"/>
                    <a:pt x="1423" y="6"/>
                  </a:cubicBezTo>
                  <a:cubicBezTo>
                    <a:pt x="1316" y="1"/>
                    <a:pt x="1282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8" name="Freeform 7">
              <a:hlinkClick r:id="rId7"/>
              <a:extLst>
                <a:ext uri="{FF2B5EF4-FFF2-40B4-BE49-F238E27FC236}">
                  <a16:creationId xmlns:a16="http://schemas.microsoft.com/office/drawing/2014/main" id="{4C135044-948B-90C2-6250-8455472603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1" y="1550"/>
              <a:ext cx="1216" cy="1218"/>
            </a:xfrm>
            <a:custGeom>
              <a:avLst/>
              <a:gdLst>
                <a:gd name="T0" fmla="*/ 517 w 1034"/>
                <a:gd name="T1" fmla="*/ 0 h 1034"/>
                <a:gd name="T2" fmla="*/ 0 w 1034"/>
                <a:gd name="T3" fmla="*/ 517 h 1034"/>
                <a:gd name="T4" fmla="*/ 517 w 1034"/>
                <a:gd name="T5" fmla="*/ 1034 h 1034"/>
                <a:gd name="T6" fmla="*/ 1034 w 1034"/>
                <a:gd name="T7" fmla="*/ 517 h 1034"/>
                <a:gd name="T8" fmla="*/ 517 w 1034"/>
                <a:gd name="T9" fmla="*/ 0 h 1034"/>
                <a:gd name="T10" fmla="*/ 517 w 1034"/>
                <a:gd name="T11" fmla="*/ 853 h 1034"/>
                <a:gd name="T12" fmla="*/ 181 w 1034"/>
                <a:gd name="T13" fmla="*/ 517 h 1034"/>
                <a:gd name="T14" fmla="*/ 517 w 1034"/>
                <a:gd name="T15" fmla="*/ 181 h 1034"/>
                <a:gd name="T16" fmla="*/ 853 w 1034"/>
                <a:gd name="T17" fmla="*/ 517 h 1034"/>
                <a:gd name="T18" fmla="*/ 517 w 1034"/>
                <a:gd name="T19" fmla="*/ 85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4" h="1034">
                  <a:moveTo>
                    <a:pt x="517" y="0"/>
                  </a:moveTo>
                  <a:cubicBezTo>
                    <a:pt x="231" y="0"/>
                    <a:pt x="0" y="231"/>
                    <a:pt x="0" y="517"/>
                  </a:cubicBezTo>
                  <a:cubicBezTo>
                    <a:pt x="0" y="803"/>
                    <a:pt x="231" y="1034"/>
                    <a:pt x="517" y="1034"/>
                  </a:cubicBezTo>
                  <a:cubicBezTo>
                    <a:pt x="803" y="1034"/>
                    <a:pt x="1034" y="803"/>
                    <a:pt x="1034" y="517"/>
                  </a:cubicBezTo>
                  <a:cubicBezTo>
                    <a:pt x="1034" y="231"/>
                    <a:pt x="803" y="0"/>
                    <a:pt x="517" y="0"/>
                  </a:cubicBezTo>
                  <a:close/>
                  <a:moveTo>
                    <a:pt x="517" y="853"/>
                  </a:moveTo>
                  <a:cubicBezTo>
                    <a:pt x="331" y="853"/>
                    <a:pt x="181" y="703"/>
                    <a:pt x="181" y="517"/>
                  </a:cubicBezTo>
                  <a:cubicBezTo>
                    <a:pt x="181" y="331"/>
                    <a:pt x="331" y="181"/>
                    <a:pt x="517" y="181"/>
                  </a:cubicBezTo>
                  <a:cubicBezTo>
                    <a:pt x="703" y="181"/>
                    <a:pt x="853" y="331"/>
                    <a:pt x="853" y="517"/>
                  </a:cubicBezTo>
                  <a:cubicBezTo>
                    <a:pt x="853" y="703"/>
                    <a:pt x="703" y="853"/>
                    <a:pt x="517" y="8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E281866-26C1-22D4-91F6-AC3343F426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9" y="1383"/>
              <a:ext cx="285" cy="2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</p:grpSp>
      <p:pic>
        <p:nvPicPr>
          <p:cNvPr id="10" name="Graphic 9">
            <a:hlinkClick r:id="rId8"/>
            <a:extLst>
              <a:ext uri="{FF2B5EF4-FFF2-40B4-BE49-F238E27FC236}">
                <a16:creationId xmlns:a16="http://schemas.microsoft.com/office/drawing/2014/main" id="{582F0736-5B4F-4591-AD03-931153135D67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438744" y="5909556"/>
            <a:ext cx="278327" cy="260582"/>
          </a:xfrm>
          <a:prstGeom prst="rect">
            <a:avLst/>
          </a:prstGeom>
        </p:spPr>
      </p:pic>
      <p:pic>
        <p:nvPicPr>
          <p:cNvPr id="11" name="Picture 10">
            <a:hlinkClick r:id="rId11"/>
            <a:extLst>
              <a:ext uri="{FF2B5EF4-FFF2-40B4-BE49-F238E27FC236}">
                <a16:creationId xmlns:a16="http://schemas.microsoft.com/office/drawing/2014/main" id="{B9A855DE-9B63-84A9-E27A-D987EF74A208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4421" y="5889009"/>
            <a:ext cx="397241" cy="278565"/>
          </a:xfrm>
          <a:prstGeom prst="rect">
            <a:avLst/>
          </a:prstGeom>
        </p:spPr>
      </p:pic>
      <p:pic>
        <p:nvPicPr>
          <p:cNvPr id="13" name="Picture 12" descr="A blue and black logo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FA84C280-77BF-2D92-E1DC-CE925BB9C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biLevel thresh="25000"/>
          </a:blip>
          <a:srcRect r="14227"/>
          <a:stretch/>
        </p:blipFill>
        <p:spPr>
          <a:xfrm>
            <a:off x="510677" y="5832610"/>
            <a:ext cx="353151" cy="34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10156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w/Content Casi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83018BE-0E5C-5567-71DB-248007C8D08B}"/>
              </a:ext>
            </a:extLst>
          </p:cNvPr>
          <p:cNvSpPr/>
          <p:nvPr userDrawn="1"/>
        </p:nvSpPr>
        <p:spPr>
          <a:xfrm rot="5400000">
            <a:off x="610984" y="417716"/>
            <a:ext cx="5829301" cy="7051270"/>
          </a:xfrm>
          <a:custGeom>
            <a:avLst/>
            <a:gdLst>
              <a:gd name="connsiteX0" fmla="*/ 0 w 5829301"/>
              <a:gd name="connsiteY0" fmla="*/ 5504253 h 7051270"/>
              <a:gd name="connsiteX1" fmla="*/ 0 w 5829301"/>
              <a:gd name="connsiteY1" fmla="*/ 0 h 7051270"/>
              <a:gd name="connsiteX2" fmla="*/ 4282007 w 5829301"/>
              <a:gd name="connsiteY2" fmla="*/ 0 h 7051270"/>
              <a:gd name="connsiteX3" fmla="*/ 4757970 w 5829301"/>
              <a:gd name="connsiteY3" fmla="*/ 197074 h 7051270"/>
              <a:gd name="connsiteX4" fmla="*/ 5632227 w 5829301"/>
              <a:gd name="connsiteY4" fmla="*/ 1071332 h 7051270"/>
              <a:gd name="connsiteX5" fmla="*/ 5829301 w 5829301"/>
              <a:gd name="connsiteY5" fmla="*/ 1547294 h 7051270"/>
              <a:gd name="connsiteX6" fmla="*/ 5829301 w 5829301"/>
              <a:gd name="connsiteY6" fmla="*/ 7051270 h 7051270"/>
              <a:gd name="connsiteX7" fmla="*/ 1547017 w 5829301"/>
              <a:gd name="connsiteY7" fmla="*/ 7051270 h 7051270"/>
              <a:gd name="connsiteX8" fmla="*/ 1071330 w 5829301"/>
              <a:gd name="connsiteY8" fmla="*/ 6854196 h 7051270"/>
              <a:gd name="connsiteX9" fmla="*/ 197074 w 5829301"/>
              <a:gd name="connsiteY9" fmla="*/ 5980216 h 7051270"/>
              <a:gd name="connsiteX10" fmla="*/ 0 w 5829301"/>
              <a:gd name="connsiteY10" fmla="*/ 5504253 h 7051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29301" h="7051270">
                <a:moveTo>
                  <a:pt x="0" y="5504253"/>
                </a:moveTo>
                <a:lnTo>
                  <a:pt x="0" y="0"/>
                </a:lnTo>
                <a:lnTo>
                  <a:pt x="4282007" y="0"/>
                </a:lnTo>
                <a:cubicBezTo>
                  <a:pt x="4460563" y="0"/>
                  <a:pt x="4631655" y="70759"/>
                  <a:pt x="4757970" y="197074"/>
                </a:cubicBezTo>
                <a:cubicBezTo>
                  <a:pt x="5076384" y="515488"/>
                  <a:pt x="5313813" y="752917"/>
                  <a:pt x="5632227" y="1071332"/>
                </a:cubicBezTo>
                <a:cubicBezTo>
                  <a:pt x="5758266" y="1197647"/>
                  <a:pt x="5829301" y="1368739"/>
                  <a:pt x="5829301" y="1547294"/>
                </a:cubicBezTo>
                <a:lnTo>
                  <a:pt x="5829301" y="7051270"/>
                </a:lnTo>
                <a:lnTo>
                  <a:pt x="1547017" y="7051270"/>
                </a:lnTo>
                <a:cubicBezTo>
                  <a:pt x="1368739" y="7051270"/>
                  <a:pt x="1197369" y="6980235"/>
                  <a:pt x="1071330" y="6854196"/>
                </a:cubicBezTo>
                <a:cubicBezTo>
                  <a:pt x="752916" y="6535782"/>
                  <a:pt x="515488" y="6298354"/>
                  <a:pt x="197074" y="5980216"/>
                </a:cubicBezTo>
                <a:cubicBezTo>
                  <a:pt x="71035" y="5853900"/>
                  <a:pt x="0" y="5682808"/>
                  <a:pt x="0" y="5504253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018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7B89D29C-7E11-55C1-6D47-78CD92D7A5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25930" y="2823583"/>
            <a:ext cx="3670770" cy="1288042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85000"/>
              </a:lnSpc>
              <a:buNone/>
              <a:defRPr lang="en-US" sz="3400" kern="1200" dirty="0">
                <a:solidFill>
                  <a:schemeClr val="bg1"/>
                </a:solidFill>
                <a:latin typeface="ES Build 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395F42-A2DA-275F-DBE9-4026407238CC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203D5C4-63D0-301C-00C1-754668FCB32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26631" y="4533160"/>
            <a:ext cx="969264" cy="969264"/>
          </a:xfrm>
          <a:prstGeom prst="roundRect">
            <a:avLst>
              <a:gd name="adj" fmla="val 10879"/>
            </a:avLst>
          </a:prstGeom>
          <a:ln>
            <a:solidFill>
              <a:schemeClr val="bg2">
                <a:lumMod val="90000"/>
              </a:schemeClr>
            </a:solidFill>
          </a:ln>
        </p:spPr>
        <p:txBody>
          <a:bodyPr/>
          <a:lstStyle>
            <a:lvl1pPr algn="ctr"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en-US"/>
              <a:t>Insert QR Code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EB05BE9-D4E7-BCD2-39AA-AAC50A2A46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118012" y="2012807"/>
            <a:ext cx="1660169" cy="504671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40868D98-0580-0966-6222-3D31957441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6501" y="1711325"/>
            <a:ext cx="5365747" cy="3456860"/>
          </a:xfrm>
        </p:spPr>
        <p:txBody>
          <a:bodyPr anchor="ctr">
            <a:noAutofit/>
          </a:bodyPr>
          <a:lstStyle>
            <a:lvl1pPr>
              <a:lnSpc>
                <a:spcPct val="73000"/>
              </a:lnSpc>
              <a:defRPr sz="8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60C7250-ED3F-7083-BE33-003FABD467DA}"/>
              </a:ext>
            </a:extLst>
          </p:cNvPr>
          <p:cNvSpPr txBox="1"/>
          <p:nvPr userDrawn="1"/>
        </p:nvSpPr>
        <p:spPr>
          <a:xfrm>
            <a:off x="510677" y="5464171"/>
            <a:ext cx="124107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 b="0" i="0">
                <a:solidFill>
                  <a:schemeClr val="bg1"/>
                </a:solidFill>
                <a:effectLst/>
                <a:latin typeface="+mn-lt"/>
                <a:ea typeface="ES Build" pitchFamily="2" charset="77"/>
              </a:rPr>
              <a:t>Follow us!</a:t>
            </a:r>
            <a:endParaRPr lang="en-US" sz="1600">
              <a:solidFill>
                <a:schemeClr val="bg1"/>
              </a:solidFill>
              <a:latin typeface="+mn-lt"/>
              <a:ea typeface="ES Build" pitchFamily="2" charset="77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301DD53-2EAB-810E-F6B1-FBF2B4448AF5}"/>
              </a:ext>
            </a:extLst>
          </p:cNvPr>
          <p:cNvSpPr txBox="1"/>
          <p:nvPr userDrawn="1"/>
        </p:nvSpPr>
        <p:spPr>
          <a:xfrm>
            <a:off x="3370214" y="5464171"/>
            <a:ext cx="2434962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 sz="1600" b="0" i="0">
                <a:solidFill>
                  <a:schemeClr val="bg1"/>
                </a:solidFill>
                <a:effectLst/>
                <a:ea typeface="ES Build" pitchFamily="2" charset="77"/>
              </a:defRPr>
            </a:lvl1pPr>
          </a:lstStyle>
          <a:p>
            <a:r>
              <a:rPr lang="en-US"/>
              <a:t>Join the community hub: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CA45B318-2895-D710-0DCF-BA9DABF93EBF}"/>
              </a:ext>
            </a:extLst>
          </p:cNvPr>
          <p:cNvCxnSpPr/>
          <p:nvPr userDrawn="1"/>
        </p:nvCxnSpPr>
        <p:spPr>
          <a:xfrm>
            <a:off x="3089964" y="5526724"/>
            <a:ext cx="0" cy="678583"/>
          </a:xfrm>
          <a:prstGeom prst="line">
            <a:avLst/>
          </a:prstGeom>
          <a:ln w="12700" cap="rnd">
            <a:solidFill>
              <a:schemeClr val="bg1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hlinkClick r:id="rId5"/>
            <a:extLst>
              <a:ext uri="{FF2B5EF4-FFF2-40B4-BE49-F238E27FC236}">
                <a16:creationId xmlns:a16="http://schemas.microsoft.com/office/drawing/2014/main" id="{D4AE3872-908B-9533-A175-76ED4D179F9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9458" y="5893254"/>
            <a:ext cx="355199" cy="274320"/>
          </a:xfrm>
          <a:prstGeom prst="rect">
            <a:avLst/>
          </a:prstGeom>
        </p:spPr>
      </p:pic>
      <p:sp>
        <p:nvSpPr>
          <p:cNvPr id="16" name="Freeform 5">
            <a:hlinkClick r:id="rId7"/>
            <a:extLst>
              <a:ext uri="{FF2B5EF4-FFF2-40B4-BE49-F238E27FC236}">
                <a16:creationId xmlns:a16="http://schemas.microsoft.com/office/drawing/2014/main" id="{B46E58F8-B185-C705-5687-2E931F033822}"/>
              </a:ext>
            </a:extLst>
          </p:cNvPr>
          <p:cNvSpPr>
            <a:spLocks/>
          </p:cNvSpPr>
          <p:nvPr userDrawn="1"/>
        </p:nvSpPr>
        <p:spPr bwMode="gray">
          <a:xfrm>
            <a:off x="1087489" y="5895294"/>
            <a:ext cx="127593" cy="275200"/>
          </a:xfrm>
          <a:custGeom>
            <a:avLst/>
            <a:gdLst>
              <a:gd name="T0" fmla="*/ 60 w 90"/>
              <a:gd name="T1" fmla="*/ 193 h 193"/>
              <a:gd name="T2" fmla="*/ 20 w 90"/>
              <a:gd name="T3" fmla="*/ 193 h 193"/>
              <a:gd name="T4" fmla="*/ 20 w 90"/>
              <a:gd name="T5" fmla="*/ 97 h 193"/>
              <a:gd name="T6" fmla="*/ 0 w 90"/>
              <a:gd name="T7" fmla="*/ 97 h 193"/>
              <a:gd name="T8" fmla="*/ 0 w 90"/>
              <a:gd name="T9" fmla="*/ 63 h 193"/>
              <a:gd name="T10" fmla="*/ 20 w 90"/>
              <a:gd name="T11" fmla="*/ 63 h 193"/>
              <a:gd name="T12" fmla="*/ 20 w 90"/>
              <a:gd name="T13" fmla="*/ 44 h 193"/>
              <a:gd name="T14" fmla="*/ 63 w 90"/>
              <a:gd name="T15" fmla="*/ 0 h 193"/>
              <a:gd name="T16" fmla="*/ 89 w 90"/>
              <a:gd name="T17" fmla="*/ 0 h 193"/>
              <a:gd name="T18" fmla="*/ 89 w 90"/>
              <a:gd name="T19" fmla="*/ 34 h 193"/>
              <a:gd name="T20" fmla="*/ 73 w 90"/>
              <a:gd name="T21" fmla="*/ 34 h 193"/>
              <a:gd name="T22" fmla="*/ 60 w 90"/>
              <a:gd name="T23" fmla="*/ 47 h 193"/>
              <a:gd name="T24" fmla="*/ 60 w 90"/>
              <a:gd name="T25" fmla="*/ 63 h 193"/>
              <a:gd name="T26" fmla="*/ 90 w 90"/>
              <a:gd name="T27" fmla="*/ 63 h 193"/>
              <a:gd name="T28" fmla="*/ 86 w 90"/>
              <a:gd name="T29" fmla="*/ 97 h 193"/>
              <a:gd name="T30" fmla="*/ 60 w 90"/>
              <a:gd name="T31" fmla="*/ 97 h 193"/>
              <a:gd name="T32" fmla="*/ 60 w 90"/>
              <a:gd name="T33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0" h="193">
                <a:moveTo>
                  <a:pt x="60" y="193"/>
                </a:moveTo>
                <a:cubicBezTo>
                  <a:pt x="20" y="193"/>
                  <a:pt x="20" y="193"/>
                  <a:pt x="20" y="193"/>
                </a:cubicBezTo>
                <a:cubicBezTo>
                  <a:pt x="20" y="97"/>
                  <a:pt x="20" y="97"/>
                  <a:pt x="2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63"/>
                  <a:pt x="0" y="63"/>
                  <a:pt x="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16"/>
                  <a:pt x="31" y="0"/>
                  <a:pt x="63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34"/>
                  <a:pt x="89" y="34"/>
                  <a:pt x="89" y="34"/>
                </a:cubicBezTo>
                <a:cubicBezTo>
                  <a:pt x="73" y="34"/>
                  <a:pt x="73" y="34"/>
                  <a:pt x="73" y="34"/>
                </a:cubicBezTo>
                <a:cubicBezTo>
                  <a:pt x="60" y="34"/>
                  <a:pt x="60" y="38"/>
                  <a:pt x="60" y="47"/>
                </a:cubicBezTo>
                <a:cubicBezTo>
                  <a:pt x="60" y="63"/>
                  <a:pt x="60" y="63"/>
                  <a:pt x="60" y="63"/>
                </a:cubicBezTo>
                <a:cubicBezTo>
                  <a:pt x="90" y="63"/>
                  <a:pt x="90" y="63"/>
                  <a:pt x="90" y="63"/>
                </a:cubicBezTo>
                <a:cubicBezTo>
                  <a:pt x="86" y="97"/>
                  <a:pt x="86" y="97"/>
                  <a:pt x="86" y="97"/>
                </a:cubicBezTo>
                <a:cubicBezTo>
                  <a:pt x="60" y="97"/>
                  <a:pt x="60" y="97"/>
                  <a:pt x="60" y="97"/>
                </a:cubicBezTo>
                <a:lnTo>
                  <a:pt x="60" y="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S Build" pitchFamily="50" charset="0"/>
              <a:ea typeface="+mn-ea"/>
              <a:cs typeface="+mn-cs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56602AC-39CD-3430-862E-763A134CE4B4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935296" y="5891573"/>
            <a:ext cx="278329" cy="278565"/>
            <a:chOff x="2653" y="972"/>
            <a:chExt cx="2372" cy="2374"/>
          </a:xfrm>
          <a:solidFill>
            <a:schemeClr val="bg1"/>
          </a:solidFill>
        </p:grpSpPr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B445784A-06BB-14D4-896C-C540F06FF0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3" y="972"/>
              <a:ext cx="2372" cy="2374"/>
            </a:xfrm>
            <a:custGeom>
              <a:avLst/>
              <a:gdLst>
                <a:gd name="T0" fmla="*/ 1008 w 2016"/>
                <a:gd name="T1" fmla="*/ 182 h 2016"/>
                <a:gd name="T2" fmla="*/ 1415 w 2016"/>
                <a:gd name="T3" fmla="*/ 188 h 2016"/>
                <a:gd name="T4" fmla="*/ 1602 w 2016"/>
                <a:gd name="T5" fmla="*/ 222 h 2016"/>
                <a:gd name="T6" fmla="*/ 1718 w 2016"/>
                <a:gd name="T7" fmla="*/ 298 h 2016"/>
                <a:gd name="T8" fmla="*/ 1794 w 2016"/>
                <a:gd name="T9" fmla="*/ 414 h 2016"/>
                <a:gd name="T10" fmla="*/ 1828 w 2016"/>
                <a:gd name="T11" fmla="*/ 601 h 2016"/>
                <a:gd name="T12" fmla="*/ 1834 w 2016"/>
                <a:gd name="T13" fmla="*/ 1008 h 2016"/>
                <a:gd name="T14" fmla="*/ 1828 w 2016"/>
                <a:gd name="T15" fmla="*/ 1415 h 2016"/>
                <a:gd name="T16" fmla="*/ 1794 w 2016"/>
                <a:gd name="T17" fmla="*/ 1602 h 2016"/>
                <a:gd name="T18" fmla="*/ 1718 w 2016"/>
                <a:gd name="T19" fmla="*/ 1718 h 2016"/>
                <a:gd name="T20" fmla="*/ 1602 w 2016"/>
                <a:gd name="T21" fmla="*/ 1794 h 2016"/>
                <a:gd name="T22" fmla="*/ 1415 w 2016"/>
                <a:gd name="T23" fmla="*/ 1828 h 2016"/>
                <a:gd name="T24" fmla="*/ 1008 w 2016"/>
                <a:gd name="T25" fmla="*/ 1834 h 2016"/>
                <a:gd name="T26" fmla="*/ 601 w 2016"/>
                <a:gd name="T27" fmla="*/ 1828 h 2016"/>
                <a:gd name="T28" fmla="*/ 414 w 2016"/>
                <a:gd name="T29" fmla="*/ 1794 h 2016"/>
                <a:gd name="T30" fmla="*/ 298 w 2016"/>
                <a:gd name="T31" fmla="*/ 1718 h 2016"/>
                <a:gd name="T32" fmla="*/ 222 w 2016"/>
                <a:gd name="T33" fmla="*/ 1602 h 2016"/>
                <a:gd name="T34" fmla="*/ 188 w 2016"/>
                <a:gd name="T35" fmla="*/ 1415 h 2016"/>
                <a:gd name="T36" fmla="*/ 182 w 2016"/>
                <a:gd name="T37" fmla="*/ 1008 h 2016"/>
                <a:gd name="T38" fmla="*/ 188 w 2016"/>
                <a:gd name="T39" fmla="*/ 601 h 2016"/>
                <a:gd name="T40" fmla="*/ 222 w 2016"/>
                <a:gd name="T41" fmla="*/ 414 h 2016"/>
                <a:gd name="T42" fmla="*/ 298 w 2016"/>
                <a:gd name="T43" fmla="*/ 298 h 2016"/>
                <a:gd name="T44" fmla="*/ 414 w 2016"/>
                <a:gd name="T45" fmla="*/ 222 h 2016"/>
                <a:gd name="T46" fmla="*/ 601 w 2016"/>
                <a:gd name="T47" fmla="*/ 188 h 2016"/>
                <a:gd name="T48" fmla="*/ 1008 w 2016"/>
                <a:gd name="T49" fmla="*/ 182 h 2016"/>
                <a:gd name="T50" fmla="*/ 1008 w 2016"/>
                <a:gd name="T51" fmla="*/ 0 h 2016"/>
                <a:gd name="T52" fmla="*/ 593 w 2016"/>
                <a:gd name="T53" fmla="*/ 6 h 2016"/>
                <a:gd name="T54" fmla="*/ 348 w 2016"/>
                <a:gd name="T55" fmla="*/ 53 h 2016"/>
                <a:gd name="T56" fmla="*/ 169 w 2016"/>
                <a:gd name="T57" fmla="*/ 169 h 2016"/>
                <a:gd name="T58" fmla="*/ 53 w 2016"/>
                <a:gd name="T59" fmla="*/ 348 h 2016"/>
                <a:gd name="T60" fmla="*/ 6 w 2016"/>
                <a:gd name="T61" fmla="*/ 593 h 2016"/>
                <a:gd name="T62" fmla="*/ 0 w 2016"/>
                <a:gd name="T63" fmla="*/ 1008 h 2016"/>
                <a:gd name="T64" fmla="*/ 6 w 2016"/>
                <a:gd name="T65" fmla="*/ 1423 h 2016"/>
                <a:gd name="T66" fmla="*/ 53 w 2016"/>
                <a:gd name="T67" fmla="*/ 1668 h 2016"/>
                <a:gd name="T68" fmla="*/ 169 w 2016"/>
                <a:gd name="T69" fmla="*/ 1847 h 2016"/>
                <a:gd name="T70" fmla="*/ 348 w 2016"/>
                <a:gd name="T71" fmla="*/ 1963 h 2016"/>
                <a:gd name="T72" fmla="*/ 593 w 2016"/>
                <a:gd name="T73" fmla="*/ 2010 h 2016"/>
                <a:gd name="T74" fmla="*/ 1008 w 2016"/>
                <a:gd name="T75" fmla="*/ 2016 h 2016"/>
                <a:gd name="T76" fmla="*/ 1423 w 2016"/>
                <a:gd name="T77" fmla="*/ 2010 h 2016"/>
                <a:gd name="T78" fmla="*/ 1668 w 2016"/>
                <a:gd name="T79" fmla="*/ 1963 h 2016"/>
                <a:gd name="T80" fmla="*/ 1847 w 2016"/>
                <a:gd name="T81" fmla="*/ 1847 h 2016"/>
                <a:gd name="T82" fmla="*/ 1963 w 2016"/>
                <a:gd name="T83" fmla="*/ 1668 h 2016"/>
                <a:gd name="T84" fmla="*/ 2010 w 2016"/>
                <a:gd name="T85" fmla="*/ 1423 h 2016"/>
                <a:gd name="T86" fmla="*/ 2016 w 2016"/>
                <a:gd name="T87" fmla="*/ 1008 h 2016"/>
                <a:gd name="T88" fmla="*/ 2010 w 2016"/>
                <a:gd name="T89" fmla="*/ 593 h 2016"/>
                <a:gd name="T90" fmla="*/ 1963 w 2016"/>
                <a:gd name="T91" fmla="*/ 348 h 2016"/>
                <a:gd name="T92" fmla="*/ 1847 w 2016"/>
                <a:gd name="T93" fmla="*/ 169 h 2016"/>
                <a:gd name="T94" fmla="*/ 1668 w 2016"/>
                <a:gd name="T95" fmla="*/ 53 h 2016"/>
                <a:gd name="T96" fmla="*/ 1423 w 2016"/>
                <a:gd name="T97" fmla="*/ 6 h 2016"/>
                <a:gd name="T98" fmla="*/ 1008 w 2016"/>
                <a:gd name="T99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16" h="2016">
                  <a:moveTo>
                    <a:pt x="1008" y="182"/>
                  </a:moveTo>
                  <a:cubicBezTo>
                    <a:pt x="1277" y="182"/>
                    <a:pt x="1309" y="183"/>
                    <a:pt x="1415" y="188"/>
                  </a:cubicBezTo>
                  <a:cubicBezTo>
                    <a:pt x="1513" y="192"/>
                    <a:pt x="1567" y="209"/>
                    <a:pt x="1602" y="222"/>
                  </a:cubicBezTo>
                  <a:cubicBezTo>
                    <a:pt x="1649" y="241"/>
                    <a:pt x="1683" y="263"/>
                    <a:pt x="1718" y="298"/>
                  </a:cubicBezTo>
                  <a:cubicBezTo>
                    <a:pt x="1753" y="333"/>
                    <a:pt x="1775" y="367"/>
                    <a:pt x="1794" y="414"/>
                  </a:cubicBezTo>
                  <a:cubicBezTo>
                    <a:pt x="1807" y="449"/>
                    <a:pt x="1824" y="503"/>
                    <a:pt x="1828" y="601"/>
                  </a:cubicBezTo>
                  <a:cubicBezTo>
                    <a:pt x="1833" y="707"/>
                    <a:pt x="1834" y="739"/>
                    <a:pt x="1834" y="1008"/>
                  </a:cubicBezTo>
                  <a:cubicBezTo>
                    <a:pt x="1834" y="1277"/>
                    <a:pt x="1833" y="1309"/>
                    <a:pt x="1828" y="1415"/>
                  </a:cubicBezTo>
                  <a:cubicBezTo>
                    <a:pt x="1824" y="1513"/>
                    <a:pt x="1807" y="1567"/>
                    <a:pt x="1794" y="1602"/>
                  </a:cubicBezTo>
                  <a:cubicBezTo>
                    <a:pt x="1775" y="1649"/>
                    <a:pt x="1753" y="1683"/>
                    <a:pt x="1718" y="1718"/>
                  </a:cubicBezTo>
                  <a:cubicBezTo>
                    <a:pt x="1683" y="1753"/>
                    <a:pt x="1649" y="1775"/>
                    <a:pt x="1602" y="1794"/>
                  </a:cubicBezTo>
                  <a:cubicBezTo>
                    <a:pt x="1567" y="1807"/>
                    <a:pt x="1513" y="1824"/>
                    <a:pt x="1415" y="1828"/>
                  </a:cubicBezTo>
                  <a:cubicBezTo>
                    <a:pt x="1309" y="1833"/>
                    <a:pt x="1277" y="1834"/>
                    <a:pt x="1008" y="1834"/>
                  </a:cubicBezTo>
                  <a:cubicBezTo>
                    <a:pt x="739" y="1834"/>
                    <a:pt x="707" y="1833"/>
                    <a:pt x="601" y="1828"/>
                  </a:cubicBezTo>
                  <a:cubicBezTo>
                    <a:pt x="503" y="1824"/>
                    <a:pt x="449" y="1807"/>
                    <a:pt x="414" y="1794"/>
                  </a:cubicBezTo>
                  <a:cubicBezTo>
                    <a:pt x="367" y="1775"/>
                    <a:pt x="333" y="1753"/>
                    <a:pt x="298" y="1718"/>
                  </a:cubicBezTo>
                  <a:cubicBezTo>
                    <a:pt x="263" y="1683"/>
                    <a:pt x="241" y="1649"/>
                    <a:pt x="222" y="1602"/>
                  </a:cubicBezTo>
                  <a:cubicBezTo>
                    <a:pt x="209" y="1567"/>
                    <a:pt x="192" y="1513"/>
                    <a:pt x="188" y="1415"/>
                  </a:cubicBezTo>
                  <a:cubicBezTo>
                    <a:pt x="183" y="1309"/>
                    <a:pt x="182" y="1277"/>
                    <a:pt x="182" y="1008"/>
                  </a:cubicBezTo>
                  <a:cubicBezTo>
                    <a:pt x="182" y="739"/>
                    <a:pt x="183" y="707"/>
                    <a:pt x="188" y="601"/>
                  </a:cubicBezTo>
                  <a:cubicBezTo>
                    <a:pt x="192" y="503"/>
                    <a:pt x="209" y="449"/>
                    <a:pt x="222" y="414"/>
                  </a:cubicBezTo>
                  <a:cubicBezTo>
                    <a:pt x="241" y="367"/>
                    <a:pt x="263" y="333"/>
                    <a:pt x="298" y="298"/>
                  </a:cubicBezTo>
                  <a:cubicBezTo>
                    <a:pt x="333" y="263"/>
                    <a:pt x="367" y="241"/>
                    <a:pt x="414" y="222"/>
                  </a:cubicBezTo>
                  <a:cubicBezTo>
                    <a:pt x="449" y="209"/>
                    <a:pt x="503" y="192"/>
                    <a:pt x="601" y="188"/>
                  </a:cubicBezTo>
                  <a:cubicBezTo>
                    <a:pt x="707" y="183"/>
                    <a:pt x="739" y="182"/>
                    <a:pt x="1008" y="182"/>
                  </a:cubicBezTo>
                  <a:moveTo>
                    <a:pt x="1008" y="0"/>
                  </a:moveTo>
                  <a:cubicBezTo>
                    <a:pt x="734" y="0"/>
                    <a:pt x="700" y="1"/>
                    <a:pt x="593" y="6"/>
                  </a:cubicBezTo>
                  <a:cubicBezTo>
                    <a:pt x="485" y="11"/>
                    <a:pt x="412" y="28"/>
                    <a:pt x="348" y="53"/>
                  </a:cubicBezTo>
                  <a:cubicBezTo>
                    <a:pt x="282" y="79"/>
                    <a:pt x="225" y="113"/>
                    <a:pt x="169" y="169"/>
                  </a:cubicBezTo>
                  <a:cubicBezTo>
                    <a:pt x="113" y="225"/>
                    <a:pt x="79" y="282"/>
                    <a:pt x="53" y="348"/>
                  </a:cubicBezTo>
                  <a:cubicBezTo>
                    <a:pt x="28" y="412"/>
                    <a:pt x="11" y="485"/>
                    <a:pt x="6" y="593"/>
                  </a:cubicBezTo>
                  <a:cubicBezTo>
                    <a:pt x="1" y="700"/>
                    <a:pt x="0" y="734"/>
                    <a:pt x="0" y="1008"/>
                  </a:cubicBezTo>
                  <a:cubicBezTo>
                    <a:pt x="0" y="1282"/>
                    <a:pt x="1" y="1316"/>
                    <a:pt x="6" y="1423"/>
                  </a:cubicBezTo>
                  <a:cubicBezTo>
                    <a:pt x="11" y="1531"/>
                    <a:pt x="28" y="1604"/>
                    <a:pt x="53" y="1668"/>
                  </a:cubicBezTo>
                  <a:cubicBezTo>
                    <a:pt x="79" y="1734"/>
                    <a:pt x="113" y="1791"/>
                    <a:pt x="169" y="1847"/>
                  </a:cubicBezTo>
                  <a:cubicBezTo>
                    <a:pt x="225" y="1903"/>
                    <a:pt x="282" y="1937"/>
                    <a:pt x="348" y="1963"/>
                  </a:cubicBezTo>
                  <a:cubicBezTo>
                    <a:pt x="412" y="1988"/>
                    <a:pt x="485" y="2005"/>
                    <a:pt x="593" y="2010"/>
                  </a:cubicBezTo>
                  <a:cubicBezTo>
                    <a:pt x="700" y="2015"/>
                    <a:pt x="734" y="2016"/>
                    <a:pt x="1008" y="2016"/>
                  </a:cubicBezTo>
                  <a:cubicBezTo>
                    <a:pt x="1282" y="2016"/>
                    <a:pt x="1316" y="2015"/>
                    <a:pt x="1423" y="2010"/>
                  </a:cubicBezTo>
                  <a:cubicBezTo>
                    <a:pt x="1531" y="2005"/>
                    <a:pt x="1604" y="1988"/>
                    <a:pt x="1668" y="1963"/>
                  </a:cubicBezTo>
                  <a:cubicBezTo>
                    <a:pt x="1734" y="1937"/>
                    <a:pt x="1791" y="1903"/>
                    <a:pt x="1847" y="1847"/>
                  </a:cubicBezTo>
                  <a:cubicBezTo>
                    <a:pt x="1903" y="1791"/>
                    <a:pt x="1937" y="1734"/>
                    <a:pt x="1963" y="1668"/>
                  </a:cubicBezTo>
                  <a:cubicBezTo>
                    <a:pt x="1988" y="1604"/>
                    <a:pt x="2005" y="1531"/>
                    <a:pt x="2010" y="1423"/>
                  </a:cubicBezTo>
                  <a:cubicBezTo>
                    <a:pt x="2015" y="1316"/>
                    <a:pt x="2016" y="1282"/>
                    <a:pt x="2016" y="1008"/>
                  </a:cubicBezTo>
                  <a:cubicBezTo>
                    <a:pt x="2016" y="734"/>
                    <a:pt x="2015" y="700"/>
                    <a:pt x="2010" y="593"/>
                  </a:cubicBezTo>
                  <a:cubicBezTo>
                    <a:pt x="2005" y="485"/>
                    <a:pt x="1988" y="412"/>
                    <a:pt x="1963" y="348"/>
                  </a:cubicBezTo>
                  <a:cubicBezTo>
                    <a:pt x="1937" y="282"/>
                    <a:pt x="1903" y="225"/>
                    <a:pt x="1847" y="169"/>
                  </a:cubicBezTo>
                  <a:cubicBezTo>
                    <a:pt x="1791" y="113"/>
                    <a:pt x="1734" y="79"/>
                    <a:pt x="1668" y="53"/>
                  </a:cubicBezTo>
                  <a:cubicBezTo>
                    <a:pt x="1604" y="28"/>
                    <a:pt x="1531" y="11"/>
                    <a:pt x="1423" y="6"/>
                  </a:cubicBezTo>
                  <a:cubicBezTo>
                    <a:pt x="1316" y="1"/>
                    <a:pt x="1282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9" name="Freeform 18">
              <a:hlinkClick r:id="rId8"/>
              <a:extLst>
                <a:ext uri="{FF2B5EF4-FFF2-40B4-BE49-F238E27FC236}">
                  <a16:creationId xmlns:a16="http://schemas.microsoft.com/office/drawing/2014/main" id="{E27D6B6B-F529-5CBD-C47D-AD974A5875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1" y="1550"/>
              <a:ext cx="1216" cy="1218"/>
            </a:xfrm>
            <a:custGeom>
              <a:avLst/>
              <a:gdLst>
                <a:gd name="T0" fmla="*/ 517 w 1034"/>
                <a:gd name="T1" fmla="*/ 0 h 1034"/>
                <a:gd name="T2" fmla="*/ 0 w 1034"/>
                <a:gd name="T3" fmla="*/ 517 h 1034"/>
                <a:gd name="T4" fmla="*/ 517 w 1034"/>
                <a:gd name="T5" fmla="*/ 1034 h 1034"/>
                <a:gd name="T6" fmla="*/ 1034 w 1034"/>
                <a:gd name="T7" fmla="*/ 517 h 1034"/>
                <a:gd name="T8" fmla="*/ 517 w 1034"/>
                <a:gd name="T9" fmla="*/ 0 h 1034"/>
                <a:gd name="T10" fmla="*/ 517 w 1034"/>
                <a:gd name="T11" fmla="*/ 853 h 1034"/>
                <a:gd name="T12" fmla="*/ 181 w 1034"/>
                <a:gd name="T13" fmla="*/ 517 h 1034"/>
                <a:gd name="T14" fmla="*/ 517 w 1034"/>
                <a:gd name="T15" fmla="*/ 181 h 1034"/>
                <a:gd name="T16" fmla="*/ 853 w 1034"/>
                <a:gd name="T17" fmla="*/ 517 h 1034"/>
                <a:gd name="T18" fmla="*/ 517 w 1034"/>
                <a:gd name="T19" fmla="*/ 85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4" h="1034">
                  <a:moveTo>
                    <a:pt x="517" y="0"/>
                  </a:moveTo>
                  <a:cubicBezTo>
                    <a:pt x="231" y="0"/>
                    <a:pt x="0" y="231"/>
                    <a:pt x="0" y="517"/>
                  </a:cubicBezTo>
                  <a:cubicBezTo>
                    <a:pt x="0" y="803"/>
                    <a:pt x="231" y="1034"/>
                    <a:pt x="517" y="1034"/>
                  </a:cubicBezTo>
                  <a:cubicBezTo>
                    <a:pt x="803" y="1034"/>
                    <a:pt x="1034" y="803"/>
                    <a:pt x="1034" y="517"/>
                  </a:cubicBezTo>
                  <a:cubicBezTo>
                    <a:pt x="1034" y="231"/>
                    <a:pt x="803" y="0"/>
                    <a:pt x="517" y="0"/>
                  </a:cubicBezTo>
                  <a:close/>
                  <a:moveTo>
                    <a:pt x="517" y="853"/>
                  </a:moveTo>
                  <a:cubicBezTo>
                    <a:pt x="331" y="853"/>
                    <a:pt x="181" y="703"/>
                    <a:pt x="181" y="517"/>
                  </a:cubicBezTo>
                  <a:cubicBezTo>
                    <a:pt x="181" y="331"/>
                    <a:pt x="331" y="181"/>
                    <a:pt x="517" y="181"/>
                  </a:cubicBezTo>
                  <a:cubicBezTo>
                    <a:pt x="703" y="181"/>
                    <a:pt x="853" y="331"/>
                    <a:pt x="853" y="517"/>
                  </a:cubicBezTo>
                  <a:cubicBezTo>
                    <a:pt x="853" y="703"/>
                    <a:pt x="703" y="853"/>
                    <a:pt x="517" y="8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707EB84-325D-1D18-B214-A03D8F9AD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9" y="1383"/>
              <a:ext cx="285" cy="2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</p:grpSp>
      <p:pic>
        <p:nvPicPr>
          <p:cNvPr id="21" name="Graphic 20">
            <a:hlinkClick r:id="rId9"/>
            <a:extLst>
              <a:ext uri="{FF2B5EF4-FFF2-40B4-BE49-F238E27FC236}">
                <a16:creationId xmlns:a16="http://schemas.microsoft.com/office/drawing/2014/main" id="{BEF65725-FBBF-11B2-6E8F-27E507C46884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438744" y="5909556"/>
            <a:ext cx="278327" cy="260582"/>
          </a:xfrm>
          <a:prstGeom prst="rect">
            <a:avLst/>
          </a:prstGeom>
        </p:spPr>
      </p:pic>
      <p:pic>
        <p:nvPicPr>
          <p:cNvPr id="22" name="Picture 21">
            <a:hlinkClick r:id="rId12"/>
            <a:extLst>
              <a:ext uri="{FF2B5EF4-FFF2-40B4-BE49-F238E27FC236}">
                <a16:creationId xmlns:a16="http://schemas.microsoft.com/office/drawing/2014/main" id="{0EB3BE6D-09D4-2CCF-AF13-17255C6E2489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4421" y="5889009"/>
            <a:ext cx="397241" cy="278565"/>
          </a:xfrm>
          <a:prstGeom prst="rect">
            <a:avLst/>
          </a:prstGeom>
        </p:spPr>
      </p:pic>
      <p:pic>
        <p:nvPicPr>
          <p:cNvPr id="23" name="Picture 22" descr="A blue and black logo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B7B1A45B-F186-42AC-38CB-A6A75CA0F2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biLevel thresh="25000"/>
          </a:blip>
          <a:srcRect r="14227"/>
          <a:stretch/>
        </p:blipFill>
        <p:spPr>
          <a:xfrm>
            <a:off x="510677" y="5832610"/>
            <a:ext cx="353151" cy="34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90094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Viridis Closing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>
            <a:extLst>
              <a:ext uri="{FF2B5EF4-FFF2-40B4-BE49-F238E27FC236}">
                <a16:creationId xmlns:a16="http://schemas.microsoft.com/office/drawing/2014/main" id="{600BB262-2824-0F81-F4CC-0A3A31F1D4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01975" y="2167247"/>
            <a:ext cx="5722938" cy="1819737"/>
          </a:xfrm>
          <a:prstGeom prst="rect">
            <a:avLst/>
          </a:prstGeom>
        </p:spPr>
      </p:pic>
      <p:pic>
        <p:nvPicPr>
          <p:cNvPr id="15" name="Picture 14">
            <a:hlinkClick r:id="rId5"/>
            <a:extLst>
              <a:ext uri="{FF2B5EF4-FFF2-40B4-BE49-F238E27FC236}">
                <a16:creationId xmlns:a16="http://schemas.microsoft.com/office/drawing/2014/main" id="{F2AF11D3-0508-A6D4-A25F-3F92D583AA6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9458" y="5893254"/>
            <a:ext cx="355199" cy="27432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112FFAF-6C17-B3FE-0AD3-91FD1B2448BD}"/>
              </a:ext>
            </a:extLst>
          </p:cNvPr>
          <p:cNvSpPr txBox="1"/>
          <p:nvPr userDrawn="1"/>
        </p:nvSpPr>
        <p:spPr>
          <a:xfrm>
            <a:off x="510677" y="5464171"/>
            <a:ext cx="124107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 b="0" i="0" dirty="0">
                <a:solidFill>
                  <a:schemeClr val="bg1"/>
                </a:solidFill>
                <a:effectLst/>
                <a:latin typeface="+mn-lt"/>
                <a:ea typeface="ES Build" pitchFamily="2" charset="77"/>
              </a:rPr>
              <a:t>Follow us!</a:t>
            </a:r>
            <a:endParaRPr lang="en-US" sz="1600" dirty="0">
              <a:solidFill>
                <a:schemeClr val="bg1"/>
              </a:solidFill>
              <a:latin typeface="+mn-lt"/>
              <a:ea typeface="ES Build" pitchFamily="2" charset="77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FB02EBE-1537-8F94-7932-1FDC3D71E465}"/>
              </a:ext>
            </a:extLst>
          </p:cNvPr>
          <p:cNvCxnSpPr/>
          <p:nvPr userDrawn="1"/>
        </p:nvCxnSpPr>
        <p:spPr>
          <a:xfrm>
            <a:off x="3089964" y="5526724"/>
            <a:ext cx="0" cy="678583"/>
          </a:xfrm>
          <a:prstGeom prst="line">
            <a:avLst/>
          </a:prstGeom>
          <a:ln w="12700" cap="rnd">
            <a:solidFill>
              <a:schemeClr val="bg1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44EFAD16-3BDD-AFE1-E452-666A4F31A7AF}"/>
              </a:ext>
            </a:extLst>
          </p:cNvPr>
          <p:cNvSpPr txBox="1"/>
          <p:nvPr userDrawn="1"/>
        </p:nvSpPr>
        <p:spPr>
          <a:xfrm>
            <a:off x="3370214" y="5464171"/>
            <a:ext cx="2434962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 sz="1600" b="0" i="0">
                <a:solidFill>
                  <a:schemeClr val="bg1"/>
                </a:solidFill>
                <a:effectLst/>
                <a:ea typeface="ES Build" pitchFamily="2" charset="77"/>
              </a:defRPr>
            </a:lvl1pPr>
          </a:lstStyle>
          <a:p>
            <a:r>
              <a:rPr lang="en-US"/>
              <a:t>Join the community hub: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0298740-AD63-6DE6-1A55-DCB3CC9ADD33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4" name="Freeform 5">
            <a:hlinkClick r:id="rId7"/>
            <a:extLst>
              <a:ext uri="{FF2B5EF4-FFF2-40B4-BE49-F238E27FC236}">
                <a16:creationId xmlns:a16="http://schemas.microsoft.com/office/drawing/2014/main" id="{4D9C3F8C-D18D-D79B-F8A9-6F3A865F3D77}"/>
              </a:ext>
            </a:extLst>
          </p:cNvPr>
          <p:cNvSpPr>
            <a:spLocks/>
          </p:cNvSpPr>
          <p:nvPr userDrawn="1"/>
        </p:nvSpPr>
        <p:spPr bwMode="gray">
          <a:xfrm>
            <a:off x="1087489" y="5895294"/>
            <a:ext cx="127593" cy="275200"/>
          </a:xfrm>
          <a:custGeom>
            <a:avLst/>
            <a:gdLst>
              <a:gd name="T0" fmla="*/ 60 w 90"/>
              <a:gd name="T1" fmla="*/ 193 h 193"/>
              <a:gd name="T2" fmla="*/ 20 w 90"/>
              <a:gd name="T3" fmla="*/ 193 h 193"/>
              <a:gd name="T4" fmla="*/ 20 w 90"/>
              <a:gd name="T5" fmla="*/ 97 h 193"/>
              <a:gd name="T6" fmla="*/ 0 w 90"/>
              <a:gd name="T7" fmla="*/ 97 h 193"/>
              <a:gd name="T8" fmla="*/ 0 w 90"/>
              <a:gd name="T9" fmla="*/ 63 h 193"/>
              <a:gd name="T10" fmla="*/ 20 w 90"/>
              <a:gd name="T11" fmla="*/ 63 h 193"/>
              <a:gd name="T12" fmla="*/ 20 w 90"/>
              <a:gd name="T13" fmla="*/ 44 h 193"/>
              <a:gd name="T14" fmla="*/ 63 w 90"/>
              <a:gd name="T15" fmla="*/ 0 h 193"/>
              <a:gd name="T16" fmla="*/ 89 w 90"/>
              <a:gd name="T17" fmla="*/ 0 h 193"/>
              <a:gd name="T18" fmla="*/ 89 w 90"/>
              <a:gd name="T19" fmla="*/ 34 h 193"/>
              <a:gd name="T20" fmla="*/ 73 w 90"/>
              <a:gd name="T21" fmla="*/ 34 h 193"/>
              <a:gd name="T22" fmla="*/ 60 w 90"/>
              <a:gd name="T23" fmla="*/ 47 h 193"/>
              <a:gd name="T24" fmla="*/ 60 w 90"/>
              <a:gd name="T25" fmla="*/ 63 h 193"/>
              <a:gd name="T26" fmla="*/ 90 w 90"/>
              <a:gd name="T27" fmla="*/ 63 h 193"/>
              <a:gd name="T28" fmla="*/ 86 w 90"/>
              <a:gd name="T29" fmla="*/ 97 h 193"/>
              <a:gd name="T30" fmla="*/ 60 w 90"/>
              <a:gd name="T31" fmla="*/ 97 h 193"/>
              <a:gd name="T32" fmla="*/ 60 w 90"/>
              <a:gd name="T33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0" h="193">
                <a:moveTo>
                  <a:pt x="60" y="193"/>
                </a:moveTo>
                <a:cubicBezTo>
                  <a:pt x="20" y="193"/>
                  <a:pt x="20" y="193"/>
                  <a:pt x="20" y="193"/>
                </a:cubicBezTo>
                <a:cubicBezTo>
                  <a:pt x="20" y="97"/>
                  <a:pt x="20" y="97"/>
                  <a:pt x="2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63"/>
                  <a:pt x="0" y="63"/>
                  <a:pt x="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16"/>
                  <a:pt x="31" y="0"/>
                  <a:pt x="63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34"/>
                  <a:pt x="89" y="34"/>
                  <a:pt x="89" y="34"/>
                </a:cubicBezTo>
                <a:cubicBezTo>
                  <a:pt x="73" y="34"/>
                  <a:pt x="73" y="34"/>
                  <a:pt x="73" y="34"/>
                </a:cubicBezTo>
                <a:cubicBezTo>
                  <a:pt x="60" y="34"/>
                  <a:pt x="60" y="38"/>
                  <a:pt x="60" y="47"/>
                </a:cubicBezTo>
                <a:cubicBezTo>
                  <a:pt x="60" y="63"/>
                  <a:pt x="60" y="63"/>
                  <a:pt x="60" y="63"/>
                </a:cubicBezTo>
                <a:cubicBezTo>
                  <a:pt x="90" y="63"/>
                  <a:pt x="90" y="63"/>
                  <a:pt x="90" y="63"/>
                </a:cubicBezTo>
                <a:cubicBezTo>
                  <a:pt x="86" y="97"/>
                  <a:pt x="86" y="97"/>
                  <a:pt x="86" y="97"/>
                </a:cubicBezTo>
                <a:cubicBezTo>
                  <a:pt x="60" y="97"/>
                  <a:pt x="60" y="97"/>
                  <a:pt x="60" y="97"/>
                </a:cubicBezTo>
                <a:lnTo>
                  <a:pt x="60" y="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S Build" pitchFamily="50" charset="0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A5F59D4-560F-A6BE-AC45-8F4E5F39F04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935296" y="5891573"/>
            <a:ext cx="278329" cy="278565"/>
            <a:chOff x="2653" y="972"/>
            <a:chExt cx="2372" cy="2374"/>
          </a:xfrm>
          <a:solidFill>
            <a:schemeClr val="bg1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777D6E78-993A-7DAA-FABB-CAFA09D927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3" y="972"/>
              <a:ext cx="2372" cy="2374"/>
            </a:xfrm>
            <a:custGeom>
              <a:avLst/>
              <a:gdLst>
                <a:gd name="T0" fmla="*/ 1008 w 2016"/>
                <a:gd name="T1" fmla="*/ 182 h 2016"/>
                <a:gd name="T2" fmla="*/ 1415 w 2016"/>
                <a:gd name="T3" fmla="*/ 188 h 2016"/>
                <a:gd name="T4" fmla="*/ 1602 w 2016"/>
                <a:gd name="T5" fmla="*/ 222 h 2016"/>
                <a:gd name="T6" fmla="*/ 1718 w 2016"/>
                <a:gd name="T7" fmla="*/ 298 h 2016"/>
                <a:gd name="T8" fmla="*/ 1794 w 2016"/>
                <a:gd name="T9" fmla="*/ 414 h 2016"/>
                <a:gd name="T10" fmla="*/ 1828 w 2016"/>
                <a:gd name="T11" fmla="*/ 601 h 2016"/>
                <a:gd name="T12" fmla="*/ 1834 w 2016"/>
                <a:gd name="T13" fmla="*/ 1008 h 2016"/>
                <a:gd name="T14" fmla="*/ 1828 w 2016"/>
                <a:gd name="T15" fmla="*/ 1415 h 2016"/>
                <a:gd name="T16" fmla="*/ 1794 w 2016"/>
                <a:gd name="T17" fmla="*/ 1602 h 2016"/>
                <a:gd name="T18" fmla="*/ 1718 w 2016"/>
                <a:gd name="T19" fmla="*/ 1718 h 2016"/>
                <a:gd name="T20" fmla="*/ 1602 w 2016"/>
                <a:gd name="T21" fmla="*/ 1794 h 2016"/>
                <a:gd name="T22" fmla="*/ 1415 w 2016"/>
                <a:gd name="T23" fmla="*/ 1828 h 2016"/>
                <a:gd name="T24" fmla="*/ 1008 w 2016"/>
                <a:gd name="T25" fmla="*/ 1834 h 2016"/>
                <a:gd name="T26" fmla="*/ 601 w 2016"/>
                <a:gd name="T27" fmla="*/ 1828 h 2016"/>
                <a:gd name="T28" fmla="*/ 414 w 2016"/>
                <a:gd name="T29" fmla="*/ 1794 h 2016"/>
                <a:gd name="T30" fmla="*/ 298 w 2016"/>
                <a:gd name="T31" fmla="*/ 1718 h 2016"/>
                <a:gd name="T32" fmla="*/ 222 w 2016"/>
                <a:gd name="T33" fmla="*/ 1602 h 2016"/>
                <a:gd name="T34" fmla="*/ 188 w 2016"/>
                <a:gd name="T35" fmla="*/ 1415 h 2016"/>
                <a:gd name="T36" fmla="*/ 182 w 2016"/>
                <a:gd name="T37" fmla="*/ 1008 h 2016"/>
                <a:gd name="T38" fmla="*/ 188 w 2016"/>
                <a:gd name="T39" fmla="*/ 601 h 2016"/>
                <a:gd name="T40" fmla="*/ 222 w 2016"/>
                <a:gd name="T41" fmla="*/ 414 h 2016"/>
                <a:gd name="T42" fmla="*/ 298 w 2016"/>
                <a:gd name="T43" fmla="*/ 298 h 2016"/>
                <a:gd name="T44" fmla="*/ 414 w 2016"/>
                <a:gd name="T45" fmla="*/ 222 h 2016"/>
                <a:gd name="T46" fmla="*/ 601 w 2016"/>
                <a:gd name="T47" fmla="*/ 188 h 2016"/>
                <a:gd name="T48" fmla="*/ 1008 w 2016"/>
                <a:gd name="T49" fmla="*/ 182 h 2016"/>
                <a:gd name="T50" fmla="*/ 1008 w 2016"/>
                <a:gd name="T51" fmla="*/ 0 h 2016"/>
                <a:gd name="T52" fmla="*/ 593 w 2016"/>
                <a:gd name="T53" fmla="*/ 6 h 2016"/>
                <a:gd name="T54" fmla="*/ 348 w 2016"/>
                <a:gd name="T55" fmla="*/ 53 h 2016"/>
                <a:gd name="T56" fmla="*/ 169 w 2016"/>
                <a:gd name="T57" fmla="*/ 169 h 2016"/>
                <a:gd name="T58" fmla="*/ 53 w 2016"/>
                <a:gd name="T59" fmla="*/ 348 h 2016"/>
                <a:gd name="T60" fmla="*/ 6 w 2016"/>
                <a:gd name="T61" fmla="*/ 593 h 2016"/>
                <a:gd name="T62" fmla="*/ 0 w 2016"/>
                <a:gd name="T63" fmla="*/ 1008 h 2016"/>
                <a:gd name="T64" fmla="*/ 6 w 2016"/>
                <a:gd name="T65" fmla="*/ 1423 h 2016"/>
                <a:gd name="T66" fmla="*/ 53 w 2016"/>
                <a:gd name="T67" fmla="*/ 1668 h 2016"/>
                <a:gd name="T68" fmla="*/ 169 w 2016"/>
                <a:gd name="T69" fmla="*/ 1847 h 2016"/>
                <a:gd name="T70" fmla="*/ 348 w 2016"/>
                <a:gd name="T71" fmla="*/ 1963 h 2016"/>
                <a:gd name="T72" fmla="*/ 593 w 2016"/>
                <a:gd name="T73" fmla="*/ 2010 h 2016"/>
                <a:gd name="T74" fmla="*/ 1008 w 2016"/>
                <a:gd name="T75" fmla="*/ 2016 h 2016"/>
                <a:gd name="T76" fmla="*/ 1423 w 2016"/>
                <a:gd name="T77" fmla="*/ 2010 h 2016"/>
                <a:gd name="T78" fmla="*/ 1668 w 2016"/>
                <a:gd name="T79" fmla="*/ 1963 h 2016"/>
                <a:gd name="T80" fmla="*/ 1847 w 2016"/>
                <a:gd name="T81" fmla="*/ 1847 h 2016"/>
                <a:gd name="T82" fmla="*/ 1963 w 2016"/>
                <a:gd name="T83" fmla="*/ 1668 h 2016"/>
                <a:gd name="T84" fmla="*/ 2010 w 2016"/>
                <a:gd name="T85" fmla="*/ 1423 h 2016"/>
                <a:gd name="T86" fmla="*/ 2016 w 2016"/>
                <a:gd name="T87" fmla="*/ 1008 h 2016"/>
                <a:gd name="T88" fmla="*/ 2010 w 2016"/>
                <a:gd name="T89" fmla="*/ 593 h 2016"/>
                <a:gd name="T90" fmla="*/ 1963 w 2016"/>
                <a:gd name="T91" fmla="*/ 348 h 2016"/>
                <a:gd name="T92" fmla="*/ 1847 w 2016"/>
                <a:gd name="T93" fmla="*/ 169 h 2016"/>
                <a:gd name="T94" fmla="*/ 1668 w 2016"/>
                <a:gd name="T95" fmla="*/ 53 h 2016"/>
                <a:gd name="T96" fmla="*/ 1423 w 2016"/>
                <a:gd name="T97" fmla="*/ 6 h 2016"/>
                <a:gd name="T98" fmla="*/ 1008 w 2016"/>
                <a:gd name="T99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16" h="2016">
                  <a:moveTo>
                    <a:pt x="1008" y="182"/>
                  </a:moveTo>
                  <a:cubicBezTo>
                    <a:pt x="1277" y="182"/>
                    <a:pt x="1309" y="183"/>
                    <a:pt x="1415" y="188"/>
                  </a:cubicBezTo>
                  <a:cubicBezTo>
                    <a:pt x="1513" y="192"/>
                    <a:pt x="1567" y="209"/>
                    <a:pt x="1602" y="222"/>
                  </a:cubicBezTo>
                  <a:cubicBezTo>
                    <a:pt x="1649" y="241"/>
                    <a:pt x="1683" y="263"/>
                    <a:pt x="1718" y="298"/>
                  </a:cubicBezTo>
                  <a:cubicBezTo>
                    <a:pt x="1753" y="333"/>
                    <a:pt x="1775" y="367"/>
                    <a:pt x="1794" y="414"/>
                  </a:cubicBezTo>
                  <a:cubicBezTo>
                    <a:pt x="1807" y="449"/>
                    <a:pt x="1824" y="503"/>
                    <a:pt x="1828" y="601"/>
                  </a:cubicBezTo>
                  <a:cubicBezTo>
                    <a:pt x="1833" y="707"/>
                    <a:pt x="1834" y="739"/>
                    <a:pt x="1834" y="1008"/>
                  </a:cubicBezTo>
                  <a:cubicBezTo>
                    <a:pt x="1834" y="1277"/>
                    <a:pt x="1833" y="1309"/>
                    <a:pt x="1828" y="1415"/>
                  </a:cubicBezTo>
                  <a:cubicBezTo>
                    <a:pt x="1824" y="1513"/>
                    <a:pt x="1807" y="1567"/>
                    <a:pt x="1794" y="1602"/>
                  </a:cubicBezTo>
                  <a:cubicBezTo>
                    <a:pt x="1775" y="1649"/>
                    <a:pt x="1753" y="1683"/>
                    <a:pt x="1718" y="1718"/>
                  </a:cubicBezTo>
                  <a:cubicBezTo>
                    <a:pt x="1683" y="1753"/>
                    <a:pt x="1649" y="1775"/>
                    <a:pt x="1602" y="1794"/>
                  </a:cubicBezTo>
                  <a:cubicBezTo>
                    <a:pt x="1567" y="1807"/>
                    <a:pt x="1513" y="1824"/>
                    <a:pt x="1415" y="1828"/>
                  </a:cubicBezTo>
                  <a:cubicBezTo>
                    <a:pt x="1309" y="1833"/>
                    <a:pt x="1277" y="1834"/>
                    <a:pt x="1008" y="1834"/>
                  </a:cubicBezTo>
                  <a:cubicBezTo>
                    <a:pt x="739" y="1834"/>
                    <a:pt x="707" y="1833"/>
                    <a:pt x="601" y="1828"/>
                  </a:cubicBezTo>
                  <a:cubicBezTo>
                    <a:pt x="503" y="1824"/>
                    <a:pt x="449" y="1807"/>
                    <a:pt x="414" y="1794"/>
                  </a:cubicBezTo>
                  <a:cubicBezTo>
                    <a:pt x="367" y="1775"/>
                    <a:pt x="333" y="1753"/>
                    <a:pt x="298" y="1718"/>
                  </a:cubicBezTo>
                  <a:cubicBezTo>
                    <a:pt x="263" y="1683"/>
                    <a:pt x="241" y="1649"/>
                    <a:pt x="222" y="1602"/>
                  </a:cubicBezTo>
                  <a:cubicBezTo>
                    <a:pt x="209" y="1567"/>
                    <a:pt x="192" y="1513"/>
                    <a:pt x="188" y="1415"/>
                  </a:cubicBezTo>
                  <a:cubicBezTo>
                    <a:pt x="183" y="1309"/>
                    <a:pt x="182" y="1277"/>
                    <a:pt x="182" y="1008"/>
                  </a:cubicBezTo>
                  <a:cubicBezTo>
                    <a:pt x="182" y="739"/>
                    <a:pt x="183" y="707"/>
                    <a:pt x="188" y="601"/>
                  </a:cubicBezTo>
                  <a:cubicBezTo>
                    <a:pt x="192" y="503"/>
                    <a:pt x="209" y="449"/>
                    <a:pt x="222" y="414"/>
                  </a:cubicBezTo>
                  <a:cubicBezTo>
                    <a:pt x="241" y="367"/>
                    <a:pt x="263" y="333"/>
                    <a:pt x="298" y="298"/>
                  </a:cubicBezTo>
                  <a:cubicBezTo>
                    <a:pt x="333" y="263"/>
                    <a:pt x="367" y="241"/>
                    <a:pt x="414" y="222"/>
                  </a:cubicBezTo>
                  <a:cubicBezTo>
                    <a:pt x="449" y="209"/>
                    <a:pt x="503" y="192"/>
                    <a:pt x="601" y="188"/>
                  </a:cubicBezTo>
                  <a:cubicBezTo>
                    <a:pt x="707" y="183"/>
                    <a:pt x="739" y="182"/>
                    <a:pt x="1008" y="182"/>
                  </a:cubicBezTo>
                  <a:moveTo>
                    <a:pt x="1008" y="0"/>
                  </a:moveTo>
                  <a:cubicBezTo>
                    <a:pt x="734" y="0"/>
                    <a:pt x="700" y="1"/>
                    <a:pt x="593" y="6"/>
                  </a:cubicBezTo>
                  <a:cubicBezTo>
                    <a:pt x="485" y="11"/>
                    <a:pt x="412" y="28"/>
                    <a:pt x="348" y="53"/>
                  </a:cubicBezTo>
                  <a:cubicBezTo>
                    <a:pt x="282" y="79"/>
                    <a:pt x="225" y="113"/>
                    <a:pt x="169" y="169"/>
                  </a:cubicBezTo>
                  <a:cubicBezTo>
                    <a:pt x="113" y="225"/>
                    <a:pt x="79" y="282"/>
                    <a:pt x="53" y="348"/>
                  </a:cubicBezTo>
                  <a:cubicBezTo>
                    <a:pt x="28" y="412"/>
                    <a:pt x="11" y="485"/>
                    <a:pt x="6" y="593"/>
                  </a:cubicBezTo>
                  <a:cubicBezTo>
                    <a:pt x="1" y="700"/>
                    <a:pt x="0" y="734"/>
                    <a:pt x="0" y="1008"/>
                  </a:cubicBezTo>
                  <a:cubicBezTo>
                    <a:pt x="0" y="1282"/>
                    <a:pt x="1" y="1316"/>
                    <a:pt x="6" y="1423"/>
                  </a:cubicBezTo>
                  <a:cubicBezTo>
                    <a:pt x="11" y="1531"/>
                    <a:pt x="28" y="1604"/>
                    <a:pt x="53" y="1668"/>
                  </a:cubicBezTo>
                  <a:cubicBezTo>
                    <a:pt x="79" y="1734"/>
                    <a:pt x="113" y="1791"/>
                    <a:pt x="169" y="1847"/>
                  </a:cubicBezTo>
                  <a:cubicBezTo>
                    <a:pt x="225" y="1903"/>
                    <a:pt x="282" y="1937"/>
                    <a:pt x="348" y="1963"/>
                  </a:cubicBezTo>
                  <a:cubicBezTo>
                    <a:pt x="412" y="1988"/>
                    <a:pt x="485" y="2005"/>
                    <a:pt x="593" y="2010"/>
                  </a:cubicBezTo>
                  <a:cubicBezTo>
                    <a:pt x="700" y="2015"/>
                    <a:pt x="734" y="2016"/>
                    <a:pt x="1008" y="2016"/>
                  </a:cubicBezTo>
                  <a:cubicBezTo>
                    <a:pt x="1282" y="2016"/>
                    <a:pt x="1316" y="2015"/>
                    <a:pt x="1423" y="2010"/>
                  </a:cubicBezTo>
                  <a:cubicBezTo>
                    <a:pt x="1531" y="2005"/>
                    <a:pt x="1604" y="1988"/>
                    <a:pt x="1668" y="1963"/>
                  </a:cubicBezTo>
                  <a:cubicBezTo>
                    <a:pt x="1734" y="1937"/>
                    <a:pt x="1791" y="1903"/>
                    <a:pt x="1847" y="1847"/>
                  </a:cubicBezTo>
                  <a:cubicBezTo>
                    <a:pt x="1903" y="1791"/>
                    <a:pt x="1937" y="1734"/>
                    <a:pt x="1963" y="1668"/>
                  </a:cubicBezTo>
                  <a:cubicBezTo>
                    <a:pt x="1988" y="1604"/>
                    <a:pt x="2005" y="1531"/>
                    <a:pt x="2010" y="1423"/>
                  </a:cubicBezTo>
                  <a:cubicBezTo>
                    <a:pt x="2015" y="1316"/>
                    <a:pt x="2016" y="1282"/>
                    <a:pt x="2016" y="1008"/>
                  </a:cubicBezTo>
                  <a:cubicBezTo>
                    <a:pt x="2016" y="734"/>
                    <a:pt x="2015" y="700"/>
                    <a:pt x="2010" y="593"/>
                  </a:cubicBezTo>
                  <a:cubicBezTo>
                    <a:pt x="2005" y="485"/>
                    <a:pt x="1988" y="412"/>
                    <a:pt x="1963" y="348"/>
                  </a:cubicBezTo>
                  <a:cubicBezTo>
                    <a:pt x="1937" y="282"/>
                    <a:pt x="1903" y="225"/>
                    <a:pt x="1847" y="169"/>
                  </a:cubicBezTo>
                  <a:cubicBezTo>
                    <a:pt x="1791" y="113"/>
                    <a:pt x="1734" y="79"/>
                    <a:pt x="1668" y="53"/>
                  </a:cubicBezTo>
                  <a:cubicBezTo>
                    <a:pt x="1604" y="28"/>
                    <a:pt x="1531" y="11"/>
                    <a:pt x="1423" y="6"/>
                  </a:cubicBezTo>
                  <a:cubicBezTo>
                    <a:pt x="1316" y="1"/>
                    <a:pt x="1282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7" name="Freeform 6">
              <a:hlinkClick r:id="rId8"/>
              <a:extLst>
                <a:ext uri="{FF2B5EF4-FFF2-40B4-BE49-F238E27FC236}">
                  <a16:creationId xmlns:a16="http://schemas.microsoft.com/office/drawing/2014/main" id="{182B4EAA-57A1-63F5-DA2A-719F744127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1" y="1550"/>
              <a:ext cx="1216" cy="1218"/>
            </a:xfrm>
            <a:custGeom>
              <a:avLst/>
              <a:gdLst>
                <a:gd name="T0" fmla="*/ 517 w 1034"/>
                <a:gd name="T1" fmla="*/ 0 h 1034"/>
                <a:gd name="T2" fmla="*/ 0 w 1034"/>
                <a:gd name="T3" fmla="*/ 517 h 1034"/>
                <a:gd name="T4" fmla="*/ 517 w 1034"/>
                <a:gd name="T5" fmla="*/ 1034 h 1034"/>
                <a:gd name="T6" fmla="*/ 1034 w 1034"/>
                <a:gd name="T7" fmla="*/ 517 h 1034"/>
                <a:gd name="T8" fmla="*/ 517 w 1034"/>
                <a:gd name="T9" fmla="*/ 0 h 1034"/>
                <a:gd name="T10" fmla="*/ 517 w 1034"/>
                <a:gd name="T11" fmla="*/ 853 h 1034"/>
                <a:gd name="T12" fmla="*/ 181 w 1034"/>
                <a:gd name="T13" fmla="*/ 517 h 1034"/>
                <a:gd name="T14" fmla="*/ 517 w 1034"/>
                <a:gd name="T15" fmla="*/ 181 h 1034"/>
                <a:gd name="T16" fmla="*/ 853 w 1034"/>
                <a:gd name="T17" fmla="*/ 517 h 1034"/>
                <a:gd name="T18" fmla="*/ 517 w 1034"/>
                <a:gd name="T19" fmla="*/ 85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4" h="1034">
                  <a:moveTo>
                    <a:pt x="517" y="0"/>
                  </a:moveTo>
                  <a:cubicBezTo>
                    <a:pt x="231" y="0"/>
                    <a:pt x="0" y="231"/>
                    <a:pt x="0" y="517"/>
                  </a:cubicBezTo>
                  <a:cubicBezTo>
                    <a:pt x="0" y="803"/>
                    <a:pt x="231" y="1034"/>
                    <a:pt x="517" y="1034"/>
                  </a:cubicBezTo>
                  <a:cubicBezTo>
                    <a:pt x="803" y="1034"/>
                    <a:pt x="1034" y="803"/>
                    <a:pt x="1034" y="517"/>
                  </a:cubicBezTo>
                  <a:cubicBezTo>
                    <a:pt x="1034" y="231"/>
                    <a:pt x="803" y="0"/>
                    <a:pt x="517" y="0"/>
                  </a:cubicBezTo>
                  <a:close/>
                  <a:moveTo>
                    <a:pt x="517" y="853"/>
                  </a:moveTo>
                  <a:cubicBezTo>
                    <a:pt x="331" y="853"/>
                    <a:pt x="181" y="703"/>
                    <a:pt x="181" y="517"/>
                  </a:cubicBezTo>
                  <a:cubicBezTo>
                    <a:pt x="181" y="331"/>
                    <a:pt x="331" y="181"/>
                    <a:pt x="517" y="181"/>
                  </a:cubicBezTo>
                  <a:cubicBezTo>
                    <a:pt x="703" y="181"/>
                    <a:pt x="853" y="331"/>
                    <a:pt x="853" y="517"/>
                  </a:cubicBezTo>
                  <a:cubicBezTo>
                    <a:pt x="853" y="703"/>
                    <a:pt x="703" y="853"/>
                    <a:pt x="517" y="8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1783AE1-BB6E-E4D8-85E8-F1ED658851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9" y="1383"/>
              <a:ext cx="285" cy="2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</p:grpSp>
      <p:pic>
        <p:nvPicPr>
          <p:cNvPr id="9" name="Graphic 8">
            <a:hlinkClick r:id="rId9"/>
            <a:extLst>
              <a:ext uri="{FF2B5EF4-FFF2-40B4-BE49-F238E27FC236}">
                <a16:creationId xmlns:a16="http://schemas.microsoft.com/office/drawing/2014/main" id="{418D54DC-A782-0287-FF5C-8A17B080B698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438744" y="5909556"/>
            <a:ext cx="278327" cy="260582"/>
          </a:xfrm>
          <a:prstGeom prst="rect">
            <a:avLst/>
          </a:prstGeom>
        </p:spPr>
      </p:pic>
      <p:pic>
        <p:nvPicPr>
          <p:cNvPr id="10" name="Picture 9">
            <a:hlinkClick r:id="rId12"/>
            <a:extLst>
              <a:ext uri="{FF2B5EF4-FFF2-40B4-BE49-F238E27FC236}">
                <a16:creationId xmlns:a16="http://schemas.microsoft.com/office/drawing/2014/main" id="{FE924EFA-C0A0-73C5-9581-72F0384CA99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4421" y="5889009"/>
            <a:ext cx="397241" cy="278565"/>
          </a:xfrm>
          <a:prstGeom prst="rect">
            <a:avLst/>
          </a:prstGeom>
        </p:spPr>
      </p:pic>
      <p:pic>
        <p:nvPicPr>
          <p:cNvPr id="11" name="Picture 10" descr="A blue and black logo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569E695B-B444-EA83-11E7-7E711B7CA6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biLevel thresh="25000"/>
          </a:blip>
          <a:srcRect r="14227"/>
          <a:stretch/>
        </p:blipFill>
        <p:spPr>
          <a:xfrm>
            <a:off x="510677" y="5832610"/>
            <a:ext cx="353151" cy="34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82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Dark Alterna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:a16="http://schemas.microsoft.com/office/drawing/2014/main" id="{25BE13E2-748B-9B64-4DA0-81DE83E1C334}"/>
              </a:ext>
            </a:extLst>
          </p:cNvPr>
          <p:cNvSpPr/>
          <p:nvPr userDrawn="1"/>
        </p:nvSpPr>
        <p:spPr>
          <a:xfrm>
            <a:off x="542690" y="2076113"/>
            <a:ext cx="543873" cy="543873"/>
          </a:xfrm>
          <a:custGeom>
            <a:avLst/>
            <a:gdLst/>
            <a:ahLst/>
            <a:cxnLst/>
            <a:rect l="l" t="t" r="r" b="b"/>
            <a:pathLst>
              <a:path w="828675" h="828675">
                <a:moveTo>
                  <a:pt x="828121" y="0"/>
                </a:moveTo>
                <a:lnTo>
                  <a:pt x="511712" y="565"/>
                </a:lnTo>
                <a:lnTo>
                  <a:pt x="468206" y="4936"/>
                </a:lnTo>
                <a:lnTo>
                  <a:pt x="426776" y="17574"/>
                </a:lnTo>
                <a:lnTo>
                  <a:pt x="388579" y="37999"/>
                </a:lnTo>
                <a:lnTo>
                  <a:pt x="354774" y="65736"/>
                </a:lnTo>
                <a:lnTo>
                  <a:pt x="65736" y="354774"/>
                </a:lnTo>
                <a:lnTo>
                  <a:pt x="38004" y="388579"/>
                </a:lnTo>
                <a:lnTo>
                  <a:pt x="17577" y="426774"/>
                </a:lnTo>
                <a:lnTo>
                  <a:pt x="4938" y="468201"/>
                </a:lnTo>
                <a:lnTo>
                  <a:pt x="565" y="511701"/>
                </a:lnTo>
                <a:lnTo>
                  <a:pt x="0" y="828110"/>
                </a:lnTo>
                <a:lnTo>
                  <a:pt x="235553" y="828110"/>
                </a:lnTo>
                <a:lnTo>
                  <a:pt x="236087" y="280776"/>
                </a:lnTo>
                <a:lnTo>
                  <a:pt x="239616" y="263356"/>
                </a:lnTo>
                <a:lnTo>
                  <a:pt x="249213" y="249132"/>
                </a:lnTo>
                <a:lnTo>
                  <a:pt x="263438" y="239540"/>
                </a:lnTo>
                <a:lnTo>
                  <a:pt x="280850" y="236013"/>
                </a:lnTo>
                <a:lnTo>
                  <a:pt x="828121" y="235553"/>
                </a:lnTo>
                <a:lnTo>
                  <a:pt x="828121" y="0"/>
                </a:lnTo>
                <a:close/>
              </a:path>
            </a:pathLst>
          </a:custGeom>
          <a:gradFill flip="none" rotWithShape="1">
            <a:gsLst>
              <a:gs pos="0">
                <a:srgbClr val="00824A"/>
              </a:gs>
              <a:gs pos="95413">
                <a:srgbClr val="96FFA1"/>
              </a:gs>
              <a:gs pos="32000">
                <a:srgbClr val="00D05D"/>
              </a:gs>
            </a:gsLst>
            <a:lin ang="8400000" scaled="0"/>
            <a:tileRect/>
          </a:gradFill>
        </p:spPr>
        <p:txBody>
          <a:bodyPr wrap="square" lIns="0" tIns="0" rIns="0" bIns="0" rtlCol="0"/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4F5860"/>
              </a:solidFill>
              <a:effectLst/>
              <a:uLnTx/>
              <a:uFillTx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43303A9-0E1D-04BA-1142-15F62A5FD1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313" y="2467916"/>
            <a:ext cx="4430065" cy="1232645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algn="l">
              <a:defRPr sz="8900" spc="-3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D11EB223-BC68-B891-0859-10B1FA954C7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572251" y="688975"/>
            <a:ext cx="5124451" cy="5480051"/>
          </a:xfrm>
        </p:spPr>
        <p:txBody>
          <a:bodyPr anchor="ctr"/>
          <a:lstStyle>
            <a:lvl1pPr marL="346066" indent="-346066">
              <a:lnSpc>
                <a:spcPct val="89000"/>
              </a:lnSpc>
              <a:buClr>
                <a:srgbClr val="8E71F4"/>
              </a:buClr>
              <a:buFont typeface="+mj-lt"/>
              <a:buAutoNum type="arabicPeriod"/>
              <a:defRPr sz="2400">
                <a:solidFill>
                  <a:schemeClr val="bg1"/>
                </a:solidFill>
              </a:defRPr>
            </a:lvl1pPr>
            <a:lvl2pPr marL="228594" indent="0">
              <a:buNone/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86FCAD-686E-312D-FBB3-196C0585F3DE}"/>
              </a:ext>
            </a:extLst>
          </p:cNvPr>
          <p:cNvSpPr txBox="1"/>
          <p:nvPr userDrawn="1"/>
        </p:nvSpPr>
        <p:spPr>
          <a:xfrm>
            <a:off x="493288" y="6562481"/>
            <a:ext cx="5293843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903EC9D7-5055-9321-A1CD-B3E7BBB02A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7718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Viridis 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A112FFAF-6C17-B3FE-0AD3-91FD1B2448BD}"/>
              </a:ext>
            </a:extLst>
          </p:cNvPr>
          <p:cNvSpPr txBox="1"/>
          <p:nvPr userDrawn="1"/>
        </p:nvSpPr>
        <p:spPr>
          <a:xfrm>
            <a:off x="510677" y="5464171"/>
            <a:ext cx="124107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 b="0" i="0" dirty="0">
                <a:solidFill>
                  <a:schemeClr val="bg1"/>
                </a:solidFill>
                <a:effectLst/>
                <a:latin typeface="+mn-lt"/>
                <a:ea typeface="ES Build" pitchFamily="2" charset="77"/>
              </a:rPr>
              <a:t>Follow us!</a:t>
            </a:r>
            <a:endParaRPr lang="en-US" sz="1600" dirty="0">
              <a:solidFill>
                <a:schemeClr val="bg1"/>
              </a:solidFill>
              <a:latin typeface="+mn-lt"/>
              <a:ea typeface="ES Build" pitchFamily="2" charset="77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FB02EBE-1537-8F94-7932-1FDC3D71E465}"/>
              </a:ext>
            </a:extLst>
          </p:cNvPr>
          <p:cNvCxnSpPr/>
          <p:nvPr userDrawn="1"/>
        </p:nvCxnSpPr>
        <p:spPr>
          <a:xfrm>
            <a:off x="3089964" y="5526724"/>
            <a:ext cx="0" cy="678583"/>
          </a:xfrm>
          <a:prstGeom prst="line">
            <a:avLst/>
          </a:prstGeom>
          <a:ln w="12700" cap="rnd">
            <a:solidFill>
              <a:schemeClr val="bg1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44EFAD16-3BDD-AFE1-E452-666A4F31A7AF}"/>
              </a:ext>
            </a:extLst>
          </p:cNvPr>
          <p:cNvSpPr txBox="1"/>
          <p:nvPr userDrawn="1"/>
        </p:nvSpPr>
        <p:spPr>
          <a:xfrm>
            <a:off x="3370214" y="5464171"/>
            <a:ext cx="2434962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 sz="1600" b="0" i="0">
                <a:solidFill>
                  <a:schemeClr val="bg1"/>
                </a:solidFill>
                <a:effectLst/>
                <a:ea typeface="ES Build" pitchFamily="2" charset="77"/>
              </a:defRPr>
            </a:lvl1pPr>
          </a:lstStyle>
          <a:p>
            <a:r>
              <a:rPr lang="en-US"/>
              <a:t>Join the community hub: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0298740-AD63-6DE6-1A55-DCB3CC9ADD33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36DA8952-186D-6A12-A415-7D76FBAD2E8E}"/>
              </a:ext>
            </a:extLst>
          </p:cNvPr>
          <p:cNvSpPr/>
          <p:nvPr/>
        </p:nvSpPr>
        <p:spPr>
          <a:xfrm>
            <a:off x="3100769" y="2166865"/>
            <a:ext cx="4763591" cy="1822030"/>
          </a:xfrm>
          <a:custGeom>
            <a:avLst/>
            <a:gdLst>
              <a:gd name="connsiteX0" fmla="*/ 4062714 w 4763591"/>
              <a:gd name="connsiteY0" fmla="*/ 0 h 1822030"/>
              <a:gd name="connsiteX1" fmla="*/ 2515747 w 4763591"/>
              <a:gd name="connsiteY1" fmla="*/ 1537668 h 1822030"/>
              <a:gd name="connsiteX2" fmla="*/ 2414711 w 4763591"/>
              <a:gd name="connsiteY2" fmla="*/ 1600243 h 1822030"/>
              <a:gd name="connsiteX3" fmla="*/ 2381696 w 4763591"/>
              <a:gd name="connsiteY3" fmla="*/ 1603233 h 1822030"/>
              <a:gd name="connsiteX4" fmla="*/ 2348682 w 4763591"/>
              <a:gd name="connsiteY4" fmla="*/ 1600243 h 1822030"/>
              <a:gd name="connsiteX5" fmla="*/ 2247645 w 4763591"/>
              <a:gd name="connsiteY5" fmla="*/ 1537668 h 1822030"/>
              <a:gd name="connsiteX6" fmla="*/ 695564 w 4763591"/>
              <a:gd name="connsiteY6" fmla="*/ 5978 h 1822030"/>
              <a:gd name="connsiteX7" fmla="*/ 0 w 4763591"/>
              <a:gd name="connsiteY7" fmla="*/ 624420 h 1822030"/>
              <a:gd name="connsiteX8" fmla="*/ 879369 w 4763591"/>
              <a:gd name="connsiteY8" fmla="*/ 1501864 h 1822030"/>
              <a:gd name="connsiteX9" fmla="*/ 1385149 w 4763591"/>
              <a:gd name="connsiteY9" fmla="*/ 1802117 h 1822030"/>
              <a:gd name="connsiteX10" fmla="*/ 1654048 w 4763591"/>
              <a:gd name="connsiteY10" fmla="*/ 1821182 h 1822030"/>
              <a:gd name="connsiteX11" fmla="*/ 3109544 w 4763591"/>
              <a:gd name="connsiteY11" fmla="*/ 1821182 h 1822030"/>
              <a:gd name="connsiteX12" fmla="*/ 3378443 w 4763591"/>
              <a:gd name="connsiteY12" fmla="*/ 1802117 h 1822030"/>
              <a:gd name="connsiteX13" fmla="*/ 3884223 w 4763591"/>
              <a:gd name="connsiteY13" fmla="*/ 1501864 h 1822030"/>
              <a:gd name="connsiteX14" fmla="*/ 4763592 w 4763591"/>
              <a:gd name="connsiteY14" fmla="*/ 624420 h 1822030"/>
              <a:gd name="connsiteX15" fmla="*/ 4062714 w 4763591"/>
              <a:gd name="connsiteY15" fmla="*/ 0 h 1822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63591" h="1822030">
                <a:moveTo>
                  <a:pt x="4062714" y="0"/>
                </a:moveTo>
                <a:lnTo>
                  <a:pt x="2515747" y="1537668"/>
                </a:lnTo>
                <a:cubicBezTo>
                  <a:pt x="2515747" y="1537668"/>
                  <a:pt x="2474629" y="1587157"/>
                  <a:pt x="2414711" y="1600243"/>
                </a:cubicBezTo>
                <a:cubicBezTo>
                  <a:pt x="2404680" y="1601904"/>
                  <a:pt x="2393720" y="1602967"/>
                  <a:pt x="2381696" y="1603233"/>
                </a:cubicBezTo>
                <a:cubicBezTo>
                  <a:pt x="2369673" y="1602967"/>
                  <a:pt x="2358712" y="1601838"/>
                  <a:pt x="2348682" y="1600243"/>
                </a:cubicBezTo>
                <a:cubicBezTo>
                  <a:pt x="2288764" y="1587224"/>
                  <a:pt x="2247645" y="1537668"/>
                  <a:pt x="2247645" y="1537668"/>
                </a:cubicBezTo>
                <a:lnTo>
                  <a:pt x="695564" y="5978"/>
                </a:lnTo>
                <a:lnTo>
                  <a:pt x="0" y="624420"/>
                </a:lnTo>
                <a:cubicBezTo>
                  <a:pt x="0" y="624420"/>
                  <a:pt x="607879" y="1230440"/>
                  <a:pt x="879369" y="1501864"/>
                </a:cubicBezTo>
                <a:cubicBezTo>
                  <a:pt x="1040257" y="1662752"/>
                  <a:pt x="1168993" y="1754356"/>
                  <a:pt x="1385149" y="1802117"/>
                </a:cubicBezTo>
                <a:cubicBezTo>
                  <a:pt x="1502792" y="1828157"/>
                  <a:pt x="1654048" y="1821182"/>
                  <a:pt x="1654048" y="1821182"/>
                </a:cubicBezTo>
                <a:lnTo>
                  <a:pt x="3109544" y="1821182"/>
                </a:lnTo>
                <a:cubicBezTo>
                  <a:pt x="3109544" y="1821182"/>
                  <a:pt x="3260800" y="1828157"/>
                  <a:pt x="3378443" y="1802117"/>
                </a:cubicBezTo>
                <a:cubicBezTo>
                  <a:pt x="3594599" y="1754289"/>
                  <a:pt x="3723335" y="1662752"/>
                  <a:pt x="3884223" y="1501864"/>
                </a:cubicBezTo>
                <a:cubicBezTo>
                  <a:pt x="4155646" y="1230440"/>
                  <a:pt x="4763592" y="624420"/>
                  <a:pt x="4763592" y="624420"/>
                </a:cubicBezTo>
                <a:lnTo>
                  <a:pt x="4062714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6592" cap="flat">
            <a:noFill/>
            <a:prstDash val="solid"/>
            <a:miter/>
          </a:ln>
        </p:spPr>
        <p:txBody>
          <a:bodyPr rtlCol="0" anchor="ctr"/>
          <a:lstStyle/>
          <a:p>
            <a:endParaRPr lang="en-RU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42D95FB9-376C-C160-8C9E-7E754FD4318C}"/>
              </a:ext>
            </a:extLst>
          </p:cNvPr>
          <p:cNvSpPr/>
          <p:nvPr/>
        </p:nvSpPr>
        <p:spPr>
          <a:xfrm>
            <a:off x="4879368" y="2791285"/>
            <a:ext cx="3983133" cy="1196827"/>
          </a:xfrm>
          <a:custGeom>
            <a:avLst/>
            <a:gdLst>
              <a:gd name="connsiteX0" fmla="*/ 337253 w 3983133"/>
              <a:gd name="connsiteY0" fmla="*/ 0 h 1196827"/>
              <a:gd name="connsiteX1" fmla="*/ 242461 w 3983133"/>
              <a:gd name="connsiteY1" fmla="*/ 39259 h 1196827"/>
              <a:gd name="connsiteX2" fmla="*/ 39259 w 3983133"/>
              <a:gd name="connsiteY2" fmla="*/ 242461 h 1196827"/>
              <a:gd name="connsiteX3" fmla="*/ 0 w 3983133"/>
              <a:gd name="connsiteY3" fmla="*/ 337253 h 1196827"/>
              <a:gd name="connsiteX4" fmla="*/ 0 w 3983133"/>
              <a:gd name="connsiteY4" fmla="*/ 1196828 h 1196827"/>
              <a:gd name="connsiteX5" fmla="*/ 3648006 w 3983133"/>
              <a:gd name="connsiteY5" fmla="*/ 1194702 h 1196827"/>
              <a:gd name="connsiteX6" fmla="*/ 3742799 w 3983133"/>
              <a:gd name="connsiteY6" fmla="*/ 1155444 h 1196827"/>
              <a:gd name="connsiteX7" fmla="*/ 3943742 w 3983133"/>
              <a:gd name="connsiteY7" fmla="*/ 954500 h 1196827"/>
              <a:gd name="connsiteX8" fmla="*/ 3983001 w 3983133"/>
              <a:gd name="connsiteY8" fmla="*/ 859707 h 1196827"/>
              <a:gd name="connsiteX9" fmla="*/ 3983134 w 3983133"/>
              <a:gd name="connsiteY9" fmla="*/ 0 h 1196827"/>
              <a:gd name="connsiteX10" fmla="*/ 337253 w 3983133"/>
              <a:gd name="connsiteY10" fmla="*/ 0 h 1196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83133" h="1196827">
                <a:moveTo>
                  <a:pt x="337253" y="0"/>
                </a:moveTo>
                <a:cubicBezTo>
                  <a:pt x="301714" y="0"/>
                  <a:pt x="267571" y="14149"/>
                  <a:pt x="242461" y="39259"/>
                </a:cubicBezTo>
                <a:lnTo>
                  <a:pt x="39259" y="242461"/>
                </a:lnTo>
                <a:cubicBezTo>
                  <a:pt x="14149" y="267571"/>
                  <a:pt x="0" y="301715"/>
                  <a:pt x="0" y="337253"/>
                </a:cubicBezTo>
                <a:lnTo>
                  <a:pt x="0" y="1196828"/>
                </a:lnTo>
                <a:lnTo>
                  <a:pt x="3648006" y="1194702"/>
                </a:lnTo>
                <a:cubicBezTo>
                  <a:pt x="3683545" y="1194702"/>
                  <a:pt x="3717689" y="1180553"/>
                  <a:pt x="3742799" y="1155444"/>
                </a:cubicBezTo>
                <a:lnTo>
                  <a:pt x="3943742" y="954500"/>
                </a:lnTo>
                <a:cubicBezTo>
                  <a:pt x="3968852" y="929390"/>
                  <a:pt x="3983001" y="895246"/>
                  <a:pt x="3983001" y="859707"/>
                </a:cubicBezTo>
                <a:lnTo>
                  <a:pt x="3983134" y="0"/>
                </a:lnTo>
                <a:lnTo>
                  <a:pt x="337253" y="0"/>
                </a:lnTo>
                <a:close/>
              </a:path>
            </a:pathLst>
          </a:custGeom>
          <a:solidFill>
            <a:srgbClr val="00D15F"/>
          </a:solidFill>
          <a:ln w="6592" cap="flat">
            <a:noFill/>
            <a:prstDash val="solid"/>
            <a:miter/>
          </a:ln>
        </p:spPr>
        <p:txBody>
          <a:bodyPr rtlCol="0" anchor="ctr"/>
          <a:lstStyle/>
          <a:p>
            <a:endParaRPr lang="en-RU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17DF7579-FEE0-06A8-1D97-CA8C94CEB758}"/>
              </a:ext>
            </a:extLst>
          </p:cNvPr>
          <p:cNvSpPr/>
          <p:nvPr/>
        </p:nvSpPr>
        <p:spPr>
          <a:xfrm>
            <a:off x="4879368" y="2791418"/>
            <a:ext cx="2987782" cy="1197610"/>
          </a:xfrm>
          <a:custGeom>
            <a:avLst/>
            <a:gdLst>
              <a:gd name="connsiteX0" fmla="*/ 0 w 2987782"/>
              <a:gd name="connsiteY0" fmla="*/ 453436 h 1197610"/>
              <a:gd name="connsiteX1" fmla="*/ 0 w 2987782"/>
              <a:gd name="connsiteY1" fmla="*/ 1196761 h 1197610"/>
              <a:gd name="connsiteX2" fmla="*/ 1333734 w 2987782"/>
              <a:gd name="connsiteY2" fmla="*/ 1196761 h 1197610"/>
              <a:gd name="connsiteX3" fmla="*/ 1602633 w 2987782"/>
              <a:gd name="connsiteY3" fmla="*/ 1177697 h 1197610"/>
              <a:gd name="connsiteX4" fmla="*/ 2108413 w 2987782"/>
              <a:gd name="connsiteY4" fmla="*/ 877444 h 1197610"/>
              <a:gd name="connsiteX5" fmla="*/ 2987782 w 2987782"/>
              <a:gd name="connsiteY5" fmla="*/ 0 h 1197610"/>
              <a:gd name="connsiteX6" fmla="*/ 1656838 w 2987782"/>
              <a:gd name="connsiteY6" fmla="*/ 133 h 1197610"/>
              <a:gd name="connsiteX7" fmla="*/ 740004 w 2987782"/>
              <a:gd name="connsiteY7" fmla="*/ 913248 h 1197610"/>
              <a:gd name="connsiteX8" fmla="*/ 609141 w 2987782"/>
              <a:gd name="connsiteY8" fmla="*/ 978945 h 1197610"/>
              <a:gd name="connsiteX9" fmla="*/ 491232 w 2987782"/>
              <a:gd name="connsiteY9" fmla="*/ 939553 h 1197610"/>
              <a:gd name="connsiteX10" fmla="*/ 0 w 2987782"/>
              <a:gd name="connsiteY10" fmla="*/ 453568 h 119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87782" h="1197610">
                <a:moveTo>
                  <a:pt x="0" y="453436"/>
                </a:moveTo>
                <a:lnTo>
                  <a:pt x="0" y="1196761"/>
                </a:lnTo>
                <a:lnTo>
                  <a:pt x="1333734" y="1196761"/>
                </a:lnTo>
                <a:cubicBezTo>
                  <a:pt x="1333734" y="1196761"/>
                  <a:pt x="1484990" y="1203737"/>
                  <a:pt x="1602633" y="1177697"/>
                </a:cubicBezTo>
                <a:cubicBezTo>
                  <a:pt x="1818789" y="1129869"/>
                  <a:pt x="1947525" y="1038331"/>
                  <a:pt x="2108413" y="877444"/>
                </a:cubicBezTo>
                <a:cubicBezTo>
                  <a:pt x="2379836" y="606020"/>
                  <a:pt x="2987782" y="0"/>
                  <a:pt x="2987782" y="0"/>
                </a:cubicBezTo>
                <a:lnTo>
                  <a:pt x="1656838" y="133"/>
                </a:lnTo>
                <a:lnTo>
                  <a:pt x="740004" y="913248"/>
                </a:lnTo>
                <a:cubicBezTo>
                  <a:pt x="740004" y="913248"/>
                  <a:pt x="684869" y="979742"/>
                  <a:pt x="609141" y="978945"/>
                </a:cubicBezTo>
                <a:cubicBezTo>
                  <a:pt x="526904" y="978015"/>
                  <a:pt x="491232" y="939553"/>
                  <a:pt x="491232" y="939553"/>
                </a:cubicBezTo>
                <a:lnTo>
                  <a:pt x="0" y="453568"/>
                </a:lnTo>
                <a:close/>
              </a:path>
            </a:pathLst>
          </a:custGeom>
          <a:solidFill>
            <a:srgbClr val="FFFFFF">
              <a:alpha val="25000"/>
            </a:srgbClr>
          </a:solidFill>
          <a:ln w="6592" cap="flat">
            <a:noFill/>
            <a:prstDash val="solid"/>
            <a:miter/>
          </a:ln>
        </p:spPr>
        <p:txBody>
          <a:bodyPr rtlCol="0" anchor="ctr"/>
          <a:lstStyle/>
          <a:p>
            <a:endParaRPr lang="en-RU"/>
          </a:p>
        </p:txBody>
      </p:sp>
      <p:grpSp>
        <p:nvGrpSpPr>
          <p:cNvPr id="8" name="Graphic 2">
            <a:extLst>
              <a:ext uri="{FF2B5EF4-FFF2-40B4-BE49-F238E27FC236}">
                <a16:creationId xmlns:a16="http://schemas.microsoft.com/office/drawing/2014/main" id="{F2723C88-23CD-DFE0-F5DB-2EF8495F67F4}"/>
              </a:ext>
            </a:extLst>
          </p:cNvPr>
          <p:cNvGrpSpPr/>
          <p:nvPr/>
        </p:nvGrpSpPr>
        <p:grpSpPr>
          <a:xfrm>
            <a:off x="5161819" y="3089346"/>
            <a:ext cx="3365692" cy="599244"/>
            <a:chOff x="5161819" y="3089346"/>
            <a:chExt cx="3365692" cy="599244"/>
          </a:xfrm>
          <a:solidFill>
            <a:srgbClr val="FFFFFF"/>
          </a:solidFill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4286533F-7D05-EE8E-121D-8BCCA2CAB31B}"/>
                </a:ext>
              </a:extLst>
            </p:cNvPr>
            <p:cNvSpPr/>
            <p:nvPr/>
          </p:nvSpPr>
          <p:spPr>
            <a:xfrm>
              <a:off x="5161819" y="3101834"/>
              <a:ext cx="654577" cy="574666"/>
            </a:xfrm>
            <a:custGeom>
              <a:avLst/>
              <a:gdLst>
                <a:gd name="connsiteX0" fmla="*/ 275210 w 654577"/>
                <a:gd name="connsiteY0" fmla="*/ 574666 h 574666"/>
                <a:gd name="connsiteX1" fmla="*/ 0 w 654577"/>
                <a:gd name="connsiteY1" fmla="*/ 0 h 574666"/>
                <a:gd name="connsiteX2" fmla="*/ 124020 w 654577"/>
                <a:gd name="connsiteY2" fmla="*/ 0 h 574666"/>
                <a:gd name="connsiteX3" fmla="*/ 325495 w 654577"/>
                <a:gd name="connsiteY3" fmla="*/ 432179 h 574666"/>
                <a:gd name="connsiteX4" fmla="*/ 327887 w 654577"/>
                <a:gd name="connsiteY4" fmla="*/ 432179 h 574666"/>
                <a:gd name="connsiteX5" fmla="*/ 529362 w 654577"/>
                <a:gd name="connsiteY5" fmla="*/ 0 h 574666"/>
                <a:gd name="connsiteX6" fmla="*/ 654578 w 654577"/>
                <a:gd name="connsiteY6" fmla="*/ 0 h 574666"/>
                <a:gd name="connsiteX7" fmla="*/ 379368 w 654577"/>
                <a:gd name="connsiteY7" fmla="*/ 574666 h 574666"/>
                <a:gd name="connsiteX8" fmla="*/ 275077 w 654577"/>
                <a:gd name="connsiteY8" fmla="*/ 574666 h 57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4577" h="574666">
                  <a:moveTo>
                    <a:pt x="275210" y="574666"/>
                  </a:moveTo>
                  <a:lnTo>
                    <a:pt x="0" y="0"/>
                  </a:lnTo>
                  <a:lnTo>
                    <a:pt x="124020" y="0"/>
                  </a:lnTo>
                  <a:cubicBezTo>
                    <a:pt x="124020" y="0"/>
                    <a:pt x="320713" y="411387"/>
                    <a:pt x="325495" y="432179"/>
                  </a:cubicBezTo>
                  <a:lnTo>
                    <a:pt x="327887" y="432179"/>
                  </a:lnTo>
                  <a:cubicBezTo>
                    <a:pt x="332802" y="411320"/>
                    <a:pt x="529362" y="0"/>
                    <a:pt x="529362" y="0"/>
                  </a:cubicBezTo>
                  <a:lnTo>
                    <a:pt x="654578" y="0"/>
                  </a:lnTo>
                  <a:lnTo>
                    <a:pt x="379368" y="574666"/>
                  </a:lnTo>
                  <a:lnTo>
                    <a:pt x="275077" y="574666"/>
                  </a:lnTo>
                  <a:close/>
                </a:path>
              </a:pathLst>
            </a:custGeom>
            <a:solidFill>
              <a:srgbClr val="FFFFFF"/>
            </a:solidFill>
            <a:ln w="6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DAF87112-CC51-B5D1-8538-E780ADBAAA7B}"/>
                </a:ext>
              </a:extLst>
            </p:cNvPr>
            <p:cNvSpPr/>
            <p:nvPr/>
          </p:nvSpPr>
          <p:spPr>
            <a:xfrm>
              <a:off x="5787235" y="3089346"/>
              <a:ext cx="564834" cy="599177"/>
            </a:xfrm>
            <a:custGeom>
              <a:avLst/>
              <a:gdLst>
                <a:gd name="connsiteX0" fmla="*/ 562310 w 564834"/>
                <a:gd name="connsiteY0" fmla="*/ 343896 h 599177"/>
                <a:gd name="connsiteX1" fmla="*/ 116647 w 564834"/>
                <a:gd name="connsiteY1" fmla="*/ 343896 h 599177"/>
                <a:gd name="connsiteX2" fmla="*/ 289824 w 564834"/>
                <a:gd name="connsiteY2" fmla="*/ 496082 h 599177"/>
                <a:gd name="connsiteX3" fmla="*/ 434702 w 564834"/>
                <a:gd name="connsiteY3" fmla="*/ 415040 h 599177"/>
                <a:gd name="connsiteX4" fmla="*/ 550087 w 564834"/>
                <a:gd name="connsiteY4" fmla="*/ 415040 h 599177"/>
                <a:gd name="connsiteX5" fmla="*/ 289757 w 564834"/>
                <a:gd name="connsiteY5" fmla="*/ 599178 h 599177"/>
                <a:gd name="connsiteX6" fmla="*/ 0 w 564834"/>
                <a:gd name="connsiteY6" fmla="*/ 299589 h 599177"/>
                <a:gd name="connsiteX7" fmla="*/ 289757 w 564834"/>
                <a:gd name="connsiteY7" fmla="*/ 0 h 599177"/>
                <a:gd name="connsiteX8" fmla="*/ 564834 w 564834"/>
                <a:gd name="connsiteY8" fmla="*/ 299589 h 599177"/>
                <a:gd name="connsiteX9" fmla="*/ 562443 w 564834"/>
                <a:gd name="connsiteY9" fmla="*/ 343896 h 599177"/>
                <a:gd name="connsiteX10" fmla="*/ 117843 w 564834"/>
                <a:gd name="connsiteY10" fmla="*/ 250565 h 599177"/>
                <a:gd name="connsiteX11" fmla="*/ 448187 w 564834"/>
                <a:gd name="connsiteY11" fmla="*/ 250565 h 599177"/>
                <a:gd name="connsiteX12" fmla="*/ 289824 w 564834"/>
                <a:gd name="connsiteY12" fmla="*/ 103295 h 599177"/>
                <a:gd name="connsiteX13" fmla="*/ 117843 w 564834"/>
                <a:gd name="connsiteY13" fmla="*/ 250565 h 599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64834" h="599177">
                  <a:moveTo>
                    <a:pt x="562310" y="343896"/>
                  </a:moveTo>
                  <a:lnTo>
                    <a:pt x="116647" y="343896"/>
                  </a:lnTo>
                  <a:cubicBezTo>
                    <a:pt x="132656" y="437227"/>
                    <a:pt x="201276" y="496082"/>
                    <a:pt x="289824" y="496082"/>
                  </a:cubicBezTo>
                  <a:cubicBezTo>
                    <a:pt x="362296" y="496082"/>
                    <a:pt x="410124" y="467784"/>
                    <a:pt x="434702" y="415040"/>
                  </a:cubicBezTo>
                  <a:lnTo>
                    <a:pt x="550087" y="415040"/>
                  </a:lnTo>
                  <a:cubicBezTo>
                    <a:pt x="515611" y="524247"/>
                    <a:pt x="416302" y="599178"/>
                    <a:pt x="289757" y="599178"/>
                  </a:cubicBezTo>
                  <a:cubicBezTo>
                    <a:pt x="122758" y="599178"/>
                    <a:pt x="0" y="477682"/>
                    <a:pt x="0" y="299589"/>
                  </a:cubicBezTo>
                  <a:cubicBezTo>
                    <a:pt x="0" y="121496"/>
                    <a:pt x="120300" y="0"/>
                    <a:pt x="289757" y="0"/>
                  </a:cubicBezTo>
                  <a:cubicBezTo>
                    <a:pt x="440747" y="0"/>
                    <a:pt x="564834" y="129003"/>
                    <a:pt x="564834" y="299589"/>
                  </a:cubicBezTo>
                  <a:cubicBezTo>
                    <a:pt x="564834" y="316794"/>
                    <a:pt x="564834" y="326692"/>
                    <a:pt x="562443" y="343896"/>
                  </a:cubicBezTo>
                  <a:close/>
                  <a:moveTo>
                    <a:pt x="117843" y="250565"/>
                  </a:moveTo>
                  <a:lnTo>
                    <a:pt x="448187" y="250565"/>
                  </a:lnTo>
                  <a:cubicBezTo>
                    <a:pt x="440814" y="171915"/>
                    <a:pt x="377043" y="103295"/>
                    <a:pt x="289824" y="103295"/>
                  </a:cubicBezTo>
                  <a:cubicBezTo>
                    <a:pt x="201276" y="103162"/>
                    <a:pt x="134915" y="160954"/>
                    <a:pt x="117843" y="250565"/>
                  </a:cubicBezTo>
                  <a:close/>
                </a:path>
              </a:pathLst>
            </a:custGeom>
            <a:solidFill>
              <a:srgbClr val="FFFFFF"/>
            </a:solidFill>
            <a:ln w="6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74C5DEAA-367F-B578-D115-1878E1515861}"/>
                </a:ext>
              </a:extLst>
            </p:cNvPr>
            <p:cNvSpPr/>
            <p:nvPr/>
          </p:nvSpPr>
          <p:spPr>
            <a:xfrm>
              <a:off x="6398568" y="3089346"/>
              <a:ext cx="564833" cy="599177"/>
            </a:xfrm>
            <a:custGeom>
              <a:avLst/>
              <a:gdLst>
                <a:gd name="connsiteX0" fmla="*/ 562310 w 564833"/>
                <a:gd name="connsiteY0" fmla="*/ 343896 h 599177"/>
                <a:gd name="connsiteX1" fmla="*/ 116647 w 564833"/>
                <a:gd name="connsiteY1" fmla="*/ 343896 h 599177"/>
                <a:gd name="connsiteX2" fmla="*/ 289824 w 564833"/>
                <a:gd name="connsiteY2" fmla="*/ 496082 h 599177"/>
                <a:gd name="connsiteX3" fmla="*/ 434702 w 564833"/>
                <a:gd name="connsiteY3" fmla="*/ 415040 h 599177"/>
                <a:gd name="connsiteX4" fmla="*/ 550087 w 564833"/>
                <a:gd name="connsiteY4" fmla="*/ 415040 h 599177"/>
                <a:gd name="connsiteX5" fmla="*/ 289757 w 564833"/>
                <a:gd name="connsiteY5" fmla="*/ 599178 h 599177"/>
                <a:gd name="connsiteX6" fmla="*/ 0 w 564833"/>
                <a:gd name="connsiteY6" fmla="*/ 299589 h 599177"/>
                <a:gd name="connsiteX7" fmla="*/ 289757 w 564833"/>
                <a:gd name="connsiteY7" fmla="*/ 0 h 599177"/>
                <a:gd name="connsiteX8" fmla="*/ 564834 w 564833"/>
                <a:gd name="connsiteY8" fmla="*/ 299589 h 599177"/>
                <a:gd name="connsiteX9" fmla="*/ 562443 w 564833"/>
                <a:gd name="connsiteY9" fmla="*/ 343896 h 599177"/>
                <a:gd name="connsiteX10" fmla="*/ 117843 w 564833"/>
                <a:gd name="connsiteY10" fmla="*/ 250565 h 599177"/>
                <a:gd name="connsiteX11" fmla="*/ 448187 w 564833"/>
                <a:gd name="connsiteY11" fmla="*/ 250565 h 599177"/>
                <a:gd name="connsiteX12" fmla="*/ 289824 w 564833"/>
                <a:gd name="connsiteY12" fmla="*/ 103295 h 599177"/>
                <a:gd name="connsiteX13" fmla="*/ 117843 w 564833"/>
                <a:gd name="connsiteY13" fmla="*/ 250565 h 599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64833" h="599177">
                  <a:moveTo>
                    <a:pt x="562310" y="343896"/>
                  </a:moveTo>
                  <a:lnTo>
                    <a:pt x="116647" y="343896"/>
                  </a:lnTo>
                  <a:cubicBezTo>
                    <a:pt x="132656" y="437227"/>
                    <a:pt x="201276" y="496082"/>
                    <a:pt x="289824" y="496082"/>
                  </a:cubicBezTo>
                  <a:cubicBezTo>
                    <a:pt x="362296" y="496082"/>
                    <a:pt x="410124" y="467784"/>
                    <a:pt x="434702" y="415040"/>
                  </a:cubicBezTo>
                  <a:lnTo>
                    <a:pt x="550087" y="415040"/>
                  </a:lnTo>
                  <a:cubicBezTo>
                    <a:pt x="515611" y="524247"/>
                    <a:pt x="416302" y="599178"/>
                    <a:pt x="289757" y="599178"/>
                  </a:cubicBezTo>
                  <a:cubicBezTo>
                    <a:pt x="122758" y="599178"/>
                    <a:pt x="0" y="477682"/>
                    <a:pt x="0" y="299589"/>
                  </a:cubicBezTo>
                  <a:cubicBezTo>
                    <a:pt x="0" y="121496"/>
                    <a:pt x="120300" y="0"/>
                    <a:pt x="289757" y="0"/>
                  </a:cubicBezTo>
                  <a:cubicBezTo>
                    <a:pt x="440747" y="0"/>
                    <a:pt x="564834" y="129003"/>
                    <a:pt x="564834" y="299589"/>
                  </a:cubicBezTo>
                  <a:cubicBezTo>
                    <a:pt x="564834" y="316794"/>
                    <a:pt x="564834" y="326692"/>
                    <a:pt x="562443" y="343896"/>
                  </a:cubicBezTo>
                  <a:close/>
                  <a:moveTo>
                    <a:pt x="117843" y="250565"/>
                  </a:moveTo>
                  <a:lnTo>
                    <a:pt x="448187" y="250565"/>
                  </a:lnTo>
                  <a:cubicBezTo>
                    <a:pt x="440814" y="171915"/>
                    <a:pt x="377043" y="103295"/>
                    <a:pt x="289824" y="103295"/>
                  </a:cubicBezTo>
                  <a:cubicBezTo>
                    <a:pt x="201276" y="103162"/>
                    <a:pt x="135047" y="160954"/>
                    <a:pt x="117843" y="250565"/>
                  </a:cubicBezTo>
                  <a:close/>
                </a:path>
              </a:pathLst>
            </a:custGeom>
            <a:solidFill>
              <a:srgbClr val="FFFFFF"/>
            </a:solidFill>
            <a:ln w="6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F77A8BD9-F2E5-3467-841F-D6B0BF4A384C}"/>
                </a:ext>
              </a:extLst>
            </p:cNvPr>
            <p:cNvSpPr/>
            <p:nvPr/>
          </p:nvSpPr>
          <p:spPr>
            <a:xfrm>
              <a:off x="7008706" y="3089412"/>
              <a:ext cx="577189" cy="599177"/>
            </a:xfrm>
            <a:custGeom>
              <a:avLst/>
              <a:gdLst>
                <a:gd name="connsiteX0" fmla="*/ 577190 w 577189"/>
                <a:gd name="connsiteY0" fmla="*/ 299589 h 599177"/>
                <a:gd name="connsiteX1" fmla="*/ 577190 w 577189"/>
                <a:gd name="connsiteY1" fmla="*/ 586889 h 599177"/>
                <a:gd name="connsiteX2" fmla="*/ 477747 w 577189"/>
                <a:gd name="connsiteY2" fmla="*/ 586889 h 599177"/>
                <a:gd name="connsiteX3" fmla="*/ 467850 w 577189"/>
                <a:gd name="connsiteY3" fmla="*/ 497278 h 599177"/>
                <a:gd name="connsiteX4" fmla="*/ 276273 w 577189"/>
                <a:gd name="connsiteY4" fmla="*/ 599178 h 599177"/>
                <a:gd name="connsiteX5" fmla="*/ 0 w 577189"/>
                <a:gd name="connsiteY5" fmla="*/ 299589 h 599177"/>
                <a:gd name="connsiteX6" fmla="*/ 290953 w 577189"/>
                <a:gd name="connsiteY6" fmla="*/ 0 h 599177"/>
                <a:gd name="connsiteX7" fmla="*/ 577190 w 577189"/>
                <a:gd name="connsiteY7" fmla="*/ 299589 h 599177"/>
                <a:gd name="connsiteX8" fmla="*/ 464130 w 577189"/>
                <a:gd name="connsiteY8" fmla="*/ 299589 h 599177"/>
                <a:gd name="connsiteX9" fmla="*/ 290953 w 577189"/>
                <a:gd name="connsiteY9" fmla="*/ 103162 h 599177"/>
                <a:gd name="connsiteX10" fmla="*/ 112993 w 577189"/>
                <a:gd name="connsiteY10" fmla="*/ 299589 h 599177"/>
                <a:gd name="connsiteX11" fmla="*/ 290953 w 577189"/>
                <a:gd name="connsiteY11" fmla="*/ 496016 h 599177"/>
                <a:gd name="connsiteX12" fmla="*/ 464130 w 577189"/>
                <a:gd name="connsiteY12" fmla="*/ 299589 h 599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7189" h="599177">
                  <a:moveTo>
                    <a:pt x="577190" y="299589"/>
                  </a:moveTo>
                  <a:lnTo>
                    <a:pt x="577190" y="586889"/>
                  </a:lnTo>
                  <a:lnTo>
                    <a:pt x="477747" y="586889"/>
                  </a:lnTo>
                  <a:lnTo>
                    <a:pt x="467850" y="497278"/>
                  </a:lnTo>
                  <a:cubicBezTo>
                    <a:pt x="423676" y="563639"/>
                    <a:pt x="346354" y="599178"/>
                    <a:pt x="276273" y="599178"/>
                  </a:cubicBezTo>
                  <a:cubicBezTo>
                    <a:pt x="119105" y="599178"/>
                    <a:pt x="0" y="473962"/>
                    <a:pt x="0" y="299589"/>
                  </a:cubicBezTo>
                  <a:cubicBezTo>
                    <a:pt x="0" y="125216"/>
                    <a:pt x="127674" y="0"/>
                    <a:pt x="290953" y="0"/>
                  </a:cubicBezTo>
                  <a:cubicBezTo>
                    <a:pt x="440880" y="0"/>
                    <a:pt x="577190" y="108011"/>
                    <a:pt x="577190" y="299589"/>
                  </a:cubicBezTo>
                  <a:close/>
                  <a:moveTo>
                    <a:pt x="464130" y="299589"/>
                  </a:moveTo>
                  <a:cubicBezTo>
                    <a:pt x="464130" y="173177"/>
                    <a:pt x="380697" y="103162"/>
                    <a:pt x="290953" y="103162"/>
                  </a:cubicBezTo>
                  <a:cubicBezTo>
                    <a:pt x="192707" y="103162"/>
                    <a:pt x="112993" y="181813"/>
                    <a:pt x="112993" y="299589"/>
                  </a:cubicBezTo>
                  <a:cubicBezTo>
                    <a:pt x="112993" y="417365"/>
                    <a:pt x="186728" y="496016"/>
                    <a:pt x="290953" y="496016"/>
                  </a:cubicBezTo>
                  <a:cubicBezTo>
                    <a:pt x="379501" y="496016"/>
                    <a:pt x="464130" y="422281"/>
                    <a:pt x="464130" y="299589"/>
                  </a:cubicBezTo>
                  <a:close/>
                </a:path>
              </a:pathLst>
            </a:custGeom>
            <a:solidFill>
              <a:srgbClr val="FFFFFF"/>
            </a:solidFill>
            <a:ln w="6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89D6410B-497E-17BB-A466-FBCAC375361C}"/>
                </a:ext>
              </a:extLst>
            </p:cNvPr>
            <p:cNvSpPr/>
            <p:nvPr/>
          </p:nvSpPr>
          <p:spPr>
            <a:xfrm>
              <a:off x="7662022" y="3089612"/>
              <a:ext cx="844959" cy="587951"/>
            </a:xfrm>
            <a:custGeom>
              <a:avLst/>
              <a:gdLst>
                <a:gd name="connsiteX0" fmla="*/ 0 w 844959"/>
                <a:gd name="connsiteY0" fmla="*/ 586756 h 587951"/>
                <a:gd name="connsiteX1" fmla="*/ 0 w 844959"/>
                <a:gd name="connsiteY1" fmla="*/ 246712 h 587951"/>
                <a:gd name="connsiteX2" fmla="*/ 235818 w 844959"/>
                <a:gd name="connsiteY2" fmla="*/ 0 h 587951"/>
                <a:gd name="connsiteX3" fmla="*/ 421284 w 844959"/>
                <a:gd name="connsiteY3" fmla="*/ 104424 h 587951"/>
                <a:gd name="connsiteX4" fmla="*/ 423675 w 844959"/>
                <a:gd name="connsiteY4" fmla="*/ 104424 h 587951"/>
                <a:gd name="connsiteX5" fmla="*/ 609141 w 844959"/>
                <a:gd name="connsiteY5" fmla="*/ 0 h 587951"/>
                <a:gd name="connsiteX6" fmla="*/ 844959 w 844959"/>
                <a:gd name="connsiteY6" fmla="*/ 246712 h 587951"/>
                <a:gd name="connsiteX7" fmla="*/ 844959 w 844959"/>
                <a:gd name="connsiteY7" fmla="*/ 586756 h 587951"/>
                <a:gd name="connsiteX8" fmla="*/ 732032 w 844959"/>
                <a:gd name="connsiteY8" fmla="*/ 586756 h 587951"/>
                <a:gd name="connsiteX9" fmla="*/ 732032 w 844959"/>
                <a:gd name="connsiteY9" fmla="*/ 255215 h 587951"/>
                <a:gd name="connsiteX10" fmla="*/ 605621 w 844959"/>
                <a:gd name="connsiteY10" fmla="*/ 105421 h 587951"/>
                <a:gd name="connsiteX11" fmla="*/ 479209 w 844959"/>
                <a:gd name="connsiteY11" fmla="*/ 257607 h 587951"/>
                <a:gd name="connsiteX12" fmla="*/ 479209 w 844959"/>
                <a:gd name="connsiteY12" fmla="*/ 587952 h 587951"/>
                <a:gd name="connsiteX13" fmla="*/ 366282 w 844959"/>
                <a:gd name="connsiteY13" fmla="*/ 587952 h 587951"/>
                <a:gd name="connsiteX14" fmla="*/ 366282 w 844959"/>
                <a:gd name="connsiteY14" fmla="*/ 257607 h 587951"/>
                <a:gd name="connsiteX15" fmla="*/ 239870 w 844959"/>
                <a:gd name="connsiteY15" fmla="*/ 105421 h 587951"/>
                <a:gd name="connsiteX16" fmla="*/ 113458 w 844959"/>
                <a:gd name="connsiteY16" fmla="*/ 255215 h 587951"/>
                <a:gd name="connsiteX17" fmla="*/ 113458 w 844959"/>
                <a:gd name="connsiteY17" fmla="*/ 586756 h 587951"/>
                <a:gd name="connsiteX18" fmla="*/ 266 w 844959"/>
                <a:gd name="connsiteY18" fmla="*/ 586756 h 587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44959" h="587951">
                  <a:moveTo>
                    <a:pt x="0" y="586756"/>
                  </a:moveTo>
                  <a:lnTo>
                    <a:pt x="0" y="246712"/>
                  </a:lnTo>
                  <a:cubicBezTo>
                    <a:pt x="0" y="103029"/>
                    <a:pt x="92135" y="0"/>
                    <a:pt x="235818" y="0"/>
                  </a:cubicBezTo>
                  <a:cubicBezTo>
                    <a:pt x="351203" y="0"/>
                    <a:pt x="412582" y="77322"/>
                    <a:pt x="421284" y="104424"/>
                  </a:cubicBezTo>
                  <a:lnTo>
                    <a:pt x="423675" y="104424"/>
                  </a:lnTo>
                  <a:cubicBezTo>
                    <a:pt x="432244" y="77455"/>
                    <a:pt x="493624" y="0"/>
                    <a:pt x="609141" y="0"/>
                  </a:cubicBezTo>
                  <a:cubicBezTo>
                    <a:pt x="752824" y="0"/>
                    <a:pt x="844959" y="103096"/>
                    <a:pt x="844959" y="246712"/>
                  </a:cubicBezTo>
                  <a:lnTo>
                    <a:pt x="844959" y="586756"/>
                  </a:lnTo>
                  <a:lnTo>
                    <a:pt x="732032" y="586756"/>
                  </a:lnTo>
                  <a:lnTo>
                    <a:pt x="732032" y="255215"/>
                  </a:lnTo>
                  <a:cubicBezTo>
                    <a:pt x="732032" y="161884"/>
                    <a:pt x="690249" y="105421"/>
                    <a:pt x="605621" y="105421"/>
                  </a:cubicBezTo>
                  <a:cubicBezTo>
                    <a:pt x="520992" y="105421"/>
                    <a:pt x="479209" y="161884"/>
                    <a:pt x="479209" y="257607"/>
                  </a:cubicBezTo>
                  <a:lnTo>
                    <a:pt x="479209" y="587952"/>
                  </a:lnTo>
                  <a:lnTo>
                    <a:pt x="366282" y="587952"/>
                  </a:lnTo>
                  <a:lnTo>
                    <a:pt x="366282" y="257607"/>
                  </a:lnTo>
                  <a:cubicBezTo>
                    <a:pt x="366282" y="161884"/>
                    <a:pt x="324499" y="105421"/>
                    <a:pt x="239870" y="105421"/>
                  </a:cubicBezTo>
                  <a:cubicBezTo>
                    <a:pt x="155241" y="105421"/>
                    <a:pt x="113458" y="161884"/>
                    <a:pt x="113458" y="255215"/>
                  </a:cubicBezTo>
                  <a:lnTo>
                    <a:pt x="113458" y="586756"/>
                  </a:lnTo>
                  <a:lnTo>
                    <a:pt x="266" y="586756"/>
                  </a:lnTo>
                  <a:close/>
                </a:path>
              </a:pathLst>
            </a:custGeom>
            <a:solidFill>
              <a:srgbClr val="FFFFFF"/>
            </a:solidFill>
            <a:ln w="6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</p:grpSp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8C0F0766-3D69-3656-49A1-C73EC676EA4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9458" y="5893254"/>
            <a:ext cx="355199" cy="274320"/>
          </a:xfrm>
          <a:prstGeom prst="rect">
            <a:avLst/>
          </a:prstGeom>
        </p:spPr>
      </p:pic>
      <p:sp>
        <p:nvSpPr>
          <p:cNvPr id="3" name="Freeform 5">
            <a:hlinkClick r:id="rId4"/>
            <a:extLst>
              <a:ext uri="{FF2B5EF4-FFF2-40B4-BE49-F238E27FC236}">
                <a16:creationId xmlns:a16="http://schemas.microsoft.com/office/drawing/2014/main" id="{C66AC9DA-F2B1-6447-D106-296142011B90}"/>
              </a:ext>
            </a:extLst>
          </p:cNvPr>
          <p:cNvSpPr>
            <a:spLocks/>
          </p:cNvSpPr>
          <p:nvPr userDrawn="1"/>
        </p:nvSpPr>
        <p:spPr bwMode="gray">
          <a:xfrm>
            <a:off x="1087489" y="5895294"/>
            <a:ext cx="127593" cy="275200"/>
          </a:xfrm>
          <a:custGeom>
            <a:avLst/>
            <a:gdLst>
              <a:gd name="T0" fmla="*/ 60 w 90"/>
              <a:gd name="T1" fmla="*/ 193 h 193"/>
              <a:gd name="T2" fmla="*/ 20 w 90"/>
              <a:gd name="T3" fmla="*/ 193 h 193"/>
              <a:gd name="T4" fmla="*/ 20 w 90"/>
              <a:gd name="T5" fmla="*/ 97 h 193"/>
              <a:gd name="T6" fmla="*/ 0 w 90"/>
              <a:gd name="T7" fmla="*/ 97 h 193"/>
              <a:gd name="T8" fmla="*/ 0 w 90"/>
              <a:gd name="T9" fmla="*/ 63 h 193"/>
              <a:gd name="T10" fmla="*/ 20 w 90"/>
              <a:gd name="T11" fmla="*/ 63 h 193"/>
              <a:gd name="T12" fmla="*/ 20 w 90"/>
              <a:gd name="T13" fmla="*/ 44 h 193"/>
              <a:gd name="T14" fmla="*/ 63 w 90"/>
              <a:gd name="T15" fmla="*/ 0 h 193"/>
              <a:gd name="T16" fmla="*/ 89 w 90"/>
              <a:gd name="T17" fmla="*/ 0 h 193"/>
              <a:gd name="T18" fmla="*/ 89 w 90"/>
              <a:gd name="T19" fmla="*/ 34 h 193"/>
              <a:gd name="T20" fmla="*/ 73 w 90"/>
              <a:gd name="T21" fmla="*/ 34 h 193"/>
              <a:gd name="T22" fmla="*/ 60 w 90"/>
              <a:gd name="T23" fmla="*/ 47 h 193"/>
              <a:gd name="T24" fmla="*/ 60 w 90"/>
              <a:gd name="T25" fmla="*/ 63 h 193"/>
              <a:gd name="T26" fmla="*/ 90 w 90"/>
              <a:gd name="T27" fmla="*/ 63 h 193"/>
              <a:gd name="T28" fmla="*/ 86 w 90"/>
              <a:gd name="T29" fmla="*/ 97 h 193"/>
              <a:gd name="T30" fmla="*/ 60 w 90"/>
              <a:gd name="T31" fmla="*/ 97 h 193"/>
              <a:gd name="T32" fmla="*/ 60 w 90"/>
              <a:gd name="T33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0" h="193">
                <a:moveTo>
                  <a:pt x="60" y="193"/>
                </a:moveTo>
                <a:cubicBezTo>
                  <a:pt x="20" y="193"/>
                  <a:pt x="20" y="193"/>
                  <a:pt x="20" y="193"/>
                </a:cubicBezTo>
                <a:cubicBezTo>
                  <a:pt x="20" y="97"/>
                  <a:pt x="20" y="97"/>
                  <a:pt x="2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63"/>
                  <a:pt x="0" y="63"/>
                  <a:pt x="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16"/>
                  <a:pt x="31" y="0"/>
                  <a:pt x="63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34"/>
                  <a:pt x="89" y="34"/>
                  <a:pt x="89" y="34"/>
                </a:cubicBezTo>
                <a:cubicBezTo>
                  <a:pt x="73" y="34"/>
                  <a:pt x="73" y="34"/>
                  <a:pt x="73" y="34"/>
                </a:cubicBezTo>
                <a:cubicBezTo>
                  <a:pt x="60" y="34"/>
                  <a:pt x="60" y="38"/>
                  <a:pt x="60" y="47"/>
                </a:cubicBezTo>
                <a:cubicBezTo>
                  <a:pt x="60" y="63"/>
                  <a:pt x="60" y="63"/>
                  <a:pt x="60" y="63"/>
                </a:cubicBezTo>
                <a:cubicBezTo>
                  <a:pt x="90" y="63"/>
                  <a:pt x="90" y="63"/>
                  <a:pt x="90" y="63"/>
                </a:cubicBezTo>
                <a:cubicBezTo>
                  <a:pt x="86" y="97"/>
                  <a:pt x="86" y="97"/>
                  <a:pt x="86" y="97"/>
                </a:cubicBezTo>
                <a:cubicBezTo>
                  <a:pt x="60" y="97"/>
                  <a:pt x="60" y="97"/>
                  <a:pt x="60" y="97"/>
                </a:cubicBezTo>
                <a:lnTo>
                  <a:pt x="60" y="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S Build" pitchFamily="50" charset="0"/>
              <a:ea typeface="+mn-ea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CEB3303-9EE6-5CC6-BE52-2AC9FBB5573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935296" y="5891573"/>
            <a:ext cx="278329" cy="278565"/>
            <a:chOff x="2653" y="972"/>
            <a:chExt cx="2372" cy="2374"/>
          </a:xfrm>
          <a:solidFill>
            <a:schemeClr val="bg1"/>
          </a:solidFill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57D2D010-661D-0E27-4C7B-53ADCC254E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3" y="972"/>
              <a:ext cx="2372" cy="2374"/>
            </a:xfrm>
            <a:custGeom>
              <a:avLst/>
              <a:gdLst>
                <a:gd name="T0" fmla="*/ 1008 w 2016"/>
                <a:gd name="T1" fmla="*/ 182 h 2016"/>
                <a:gd name="T2" fmla="*/ 1415 w 2016"/>
                <a:gd name="T3" fmla="*/ 188 h 2016"/>
                <a:gd name="T4" fmla="*/ 1602 w 2016"/>
                <a:gd name="T5" fmla="*/ 222 h 2016"/>
                <a:gd name="T6" fmla="*/ 1718 w 2016"/>
                <a:gd name="T7" fmla="*/ 298 h 2016"/>
                <a:gd name="T8" fmla="*/ 1794 w 2016"/>
                <a:gd name="T9" fmla="*/ 414 h 2016"/>
                <a:gd name="T10" fmla="*/ 1828 w 2016"/>
                <a:gd name="T11" fmla="*/ 601 h 2016"/>
                <a:gd name="T12" fmla="*/ 1834 w 2016"/>
                <a:gd name="T13" fmla="*/ 1008 h 2016"/>
                <a:gd name="T14" fmla="*/ 1828 w 2016"/>
                <a:gd name="T15" fmla="*/ 1415 h 2016"/>
                <a:gd name="T16" fmla="*/ 1794 w 2016"/>
                <a:gd name="T17" fmla="*/ 1602 h 2016"/>
                <a:gd name="T18" fmla="*/ 1718 w 2016"/>
                <a:gd name="T19" fmla="*/ 1718 h 2016"/>
                <a:gd name="T20" fmla="*/ 1602 w 2016"/>
                <a:gd name="T21" fmla="*/ 1794 h 2016"/>
                <a:gd name="T22" fmla="*/ 1415 w 2016"/>
                <a:gd name="T23" fmla="*/ 1828 h 2016"/>
                <a:gd name="T24" fmla="*/ 1008 w 2016"/>
                <a:gd name="T25" fmla="*/ 1834 h 2016"/>
                <a:gd name="T26" fmla="*/ 601 w 2016"/>
                <a:gd name="T27" fmla="*/ 1828 h 2016"/>
                <a:gd name="T28" fmla="*/ 414 w 2016"/>
                <a:gd name="T29" fmla="*/ 1794 h 2016"/>
                <a:gd name="T30" fmla="*/ 298 w 2016"/>
                <a:gd name="T31" fmla="*/ 1718 h 2016"/>
                <a:gd name="T32" fmla="*/ 222 w 2016"/>
                <a:gd name="T33" fmla="*/ 1602 h 2016"/>
                <a:gd name="T34" fmla="*/ 188 w 2016"/>
                <a:gd name="T35" fmla="*/ 1415 h 2016"/>
                <a:gd name="T36" fmla="*/ 182 w 2016"/>
                <a:gd name="T37" fmla="*/ 1008 h 2016"/>
                <a:gd name="T38" fmla="*/ 188 w 2016"/>
                <a:gd name="T39" fmla="*/ 601 h 2016"/>
                <a:gd name="T40" fmla="*/ 222 w 2016"/>
                <a:gd name="T41" fmla="*/ 414 h 2016"/>
                <a:gd name="T42" fmla="*/ 298 w 2016"/>
                <a:gd name="T43" fmla="*/ 298 h 2016"/>
                <a:gd name="T44" fmla="*/ 414 w 2016"/>
                <a:gd name="T45" fmla="*/ 222 h 2016"/>
                <a:gd name="T46" fmla="*/ 601 w 2016"/>
                <a:gd name="T47" fmla="*/ 188 h 2016"/>
                <a:gd name="T48" fmla="*/ 1008 w 2016"/>
                <a:gd name="T49" fmla="*/ 182 h 2016"/>
                <a:gd name="T50" fmla="*/ 1008 w 2016"/>
                <a:gd name="T51" fmla="*/ 0 h 2016"/>
                <a:gd name="T52" fmla="*/ 593 w 2016"/>
                <a:gd name="T53" fmla="*/ 6 h 2016"/>
                <a:gd name="T54" fmla="*/ 348 w 2016"/>
                <a:gd name="T55" fmla="*/ 53 h 2016"/>
                <a:gd name="T56" fmla="*/ 169 w 2016"/>
                <a:gd name="T57" fmla="*/ 169 h 2016"/>
                <a:gd name="T58" fmla="*/ 53 w 2016"/>
                <a:gd name="T59" fmla="*/ 348 h 2016"/>
                <a:gd name="T60" fmla="*/ 6 w 2016"/>
                <a:gd name="T61" fmla="*/ 593 h 2016"/>
                <a:gd name="T62" fmla="*/ 0 w 2016"/>
                <a:gd name="T63" fmla="*/ 1008 h 2016"/>
                <a:gd name="T64" fmla="*/ 6 w 2016"/>
                <a:gd name="T65" fmla="*/ 1423 h 2016"/>
                <a:gd name="T66" fmla="*/ 53 w 2016"/>
                <a:gd name="T67" fmla="*/ 1668 h 2016"/>
                <a:gd name="T68" fmla="*/ 169 w 2016"/>
                <a:gd name="T69" fmla="*/ 1847 h 2016"/>
                <a:gd name="T70" fmla="*/ 348 w 2016"/>
                <a:gd name="T71" fmla="*/ 1963 h 2016"/>
                <a:gd name="T72" fmla="*/ 593 w 2016"/>
                <a:gd name="T73" fmla="*/ 2010 h 2016"/>
                <a:gd name="T74" fmla="*/ 1008 w 2016"/>
                <a:gd name="T75" fmla="*/ 2016 h 2016"/>
                <a:gd name="T76" fmla="*/ 1423 w 2016"/>
                <a:gd name="T77" fmla="*/ 2010 h 2016"/>
                <a:gd name="T78" fmla="*/ 1668 w 2016"/>
                <a:gd name="T79" fmla="*/ 1963 h 2016"/>
                <a:gd name="T80" fmla="*/ 1847 w 2016"/>
                <a:gd name="T81" fmla="*/ 1847 h 2016"/>
                <a:gd name="T82" fmla="*/ 1963 w 2016"/>
                <a:gd name="T83" fmla="*/ 1668 h 2016"/>
                <a:gd name="T84" fmla="*/ 2010 w 2016"/>
                <a:gd name="T85" fmla="*/ 1423 h 2016"/>
                <a:gd name="T86" fmla="*/ 2016 w 2016"/>
                <a:gd name="T87" fmla="*/ 1008 h 2016"/>
                <a:gd name="T88" fmla="*/ 2010 w 2016"/>
                <a:gd name="T89" fmla="*/ 593 h 2016"/>
                <a:gd name="T90" fmla="*/ 1963 w 2016"/>
                <a:gd name="T91" fmla="*/ 348 h 2016"/>
                <a:gd name="T92" fmla="*/ 1847 w 2016"/>
                <a:gd name="T93" fmla="*/ 169 h 2016"/>
                <a:gd name="T94" fmla="*/ 1668 w 2016"/>
                <a:gd name="T95" fmla="*/ 53 h 2016"/>
                <a:gd name="T96" fmla="*/ 1423 w 2016"/>
                <a:gd name="T97" fmla="*/ 6 h 2016"/>
                <a:gd name="T98" fmla="*/ 1008 w 2016"/>
                <a:gd name="T99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16" h="2016">
                  <a:moveTo>
                    <a:pt x="1008" y="182"/>
                  </a:moveTo>
                  <a:cubicBezTo>
                    <a:pt x="1277" y="182"/>
                    <a:pt x="1309" y="183"/>
                    <a:pt x="1415" y="188"/>
                  </a:cubicBezTo>
                  <a:cubicBezTo>
                    <a:pt x="1513" y="192"/>
                    <a:pt x="1567" y="209"/>
                    <a:pt x="1602" y="222"/>
                  </a:cubicBezTo>
                  <a:cubicBezTo>
                    <a:pt x="1649" y="241"/>
                    <a:pt x="1683" y="263"/>
                    <a:pt x="1718" y="298"/>
                  </a:cubicBezTo>
                  <a:cubicBezTo>
                    <a:pt x="1753" y="333"/>
                    <a:pt x="1775" y="367"/>
                    <a:pt x="1794" y="414"/>
                  </a:cubicBezTo>
                  <a:cubicBezTo>
                    <a:pt x="1807" y="449"/>
                    <a:pt x="1824" y="503"/>
                    <a:pt x="1828" y="601"/>
                  </a:cubicBezTo>
                  <a:cubicBezTo>
                    <a:pt x="1833" y="707"/>
                    <a:pt x="1834" y="739"/>
                    <a:pt x="1834" y="1008"/>
                  </a:cubicBezTo>
                  <a:cubicBezTo>
                    <a:pt x="1834" y="1277"/>
                    <a:pt x="1833" y="1309"/>
                    <a:pt x="1828" y="1415"/>
                  </a:cubicBezTo>
                  <a:cubicBezTo>
                    <a:pt x="1824" y="1513"/>
                    <a:pt x="1807" y="1567"/>
                    <a:pt x="1794" y="1602"/>
                  </a:cubicBezTo>
                  <a:cubicBezTo>
                    <a:pt x="1775" y="1649"/>
                    <a:pt x="1753" y="1683"/>
                    <a:pt x="1718" y="1718"/>
                  </a:cubicBezTo>
                  <a:cubicBezTo>
                    <a:pt x="1683" y="1753"/>
                    <a:pt x="1649" y="1775"/>
                    <a:pt x="1602" y="1794"/>
                  </a:cubicBezTo>
                  <a:cubicBezTo>
                    <a:pt x="1567" y="1807"/>
                    <a:pt x="1513" y="1824"/>
                    <a:pt x="1415" y="1828"/>
                  </a:cubicBezTo>
                  <a:cubicBezTo>
                    <a:pt x="1309" y="1833"/>
                    <a:pt x="1277" y="1834"/>
                    <a:pt x="1008" y="1834"/>
                  </a:cubicBezTo>
                  <a:cubicBezTo>
                    <a:pt x="739" y="1834"/>
                    <a:pt x="707" y="1833"/>
                    <a:pt x="601" y="1828"/>
                  </a:cubicBezTo>
                  <a:cubicBezTo>
                    <a:pt x="503" y="1824"/>
                    <a:pt x="449" y="1807"/>
                    <a:pt x="414" y="1794"/>
                  </a:cubicBezTo>
                  <a:cubicBezTo>
                    <a:pt x="367" y="1775"/>
                    <a:pt x="333" y="1753"/>
                    <a:pt x="298" y="1718"/>
                  </a:cubicBezTo>
                  <a:cubicBezTo>
                    <a:pt x="263" y="1683"/>
                    <a:pt x="241" y="1649"/>
                    <a:pt x="222" y="1602"/>
                  </a:cubicBezTo>
                  <a:cubicBezTo>
                    <a:pt x="209" y="1567"/>
                    <a:pt x="192" y="1513"/>
                    <a:pt x="188" y="1415"/>
                  </a:cubicBezTo>
                  <a:cubicBezTo>
                    <a:pt x="183" y="1309"/>
                    <a:pt x="182" y="1277"/>
                    <a:pt x="182" y="1008"/>
                  </a:cubicBezTo>
                  <a:cubicBezTo>
                    <a:pt x="182" y="739"/>
                    <a:pt x="183" y="707"/>
                    <a:pt x="188" y="601"/>
                  </a:cubicBezTo>
                  <a:cubicBezTo>
                    <a:pt x="192" y="503"/>
                    <a:pt x="209" y="449"/>
                    <a:pt x="222" y="414"/>
                  </a:cubicBezTo>
                  <a:cubicBezTo>
                    <a:pt x="241" y="367"/>
                    <a:pt x="263" y="333"/>
                    <a:pt x="298" y="298"/>
                  </a:cubicBezTo>
                  <a:cubicBezTo>
                    <a:pt x="333" y="263"/>
                    <a:pt x="367" y="241"/>
                    <a:pt x="414" y="222"/>
                  </a:cubicBezTo>
                  <a:cubicBezTo>
                    <a:pt x="449" y="209"/>
                    <a:pt x="503" y="192"/>
                    <a:pt x="601" y="188"/>
                  </a:cubicBezTo>
                  <a:cubicBezTo>
                    <a:pt x="707" y="183"/>
                    <a:pt x="739" y="182"/>
                    <a:pt x="1008" y="182"/>
                  </a:cubicBezTo>
                  <a:moveTo>
                    <a:pt x="1008" y="0"/>
                  </a:moveTo>
                  <a:cubicBezTo>
                    <a:pt x="734" y="0"/>
                    <a:pt x="700" y="1"/>
                    <a:pt x="593" y="6"/>
                  </a:cubicBezTo>
                  <a:cubicBezTo>
                    <a:pt x="485" y="11"/>
                    <a:pt x="412" y="28"/>
                    <a:pt x="348" y="53"/>
                  </a:cubicBezTo>
                  <a:cubicBezTo>
                    <a:pt x="282" y="79"/>
                    <a:pt x="225" y="113"/>
                    <a:pt x="169" y="169"/>
                  </a:cubicBezTo>
                  <a:cubicBezTo>
                    <a:pt x="113" y="225"/>
                    <a:pt x="79" y="282"/>
                    <a:pt x="53" y="348"/>
                  </a:cubicBezTo>
                  <a:cubicBezTo>
                    <a:pt x="28" y="412"/>
                    <a:pt x="11" y="485"/>
                    <a:pt x="6" y="593"/>
                  </a:cubicBezTo>
                  <a:cubicBezTo>
                    <a:pt x="1" y="700"/>
                    <a:pt x="0" y="734"/>
                    <a:pt x="0" y="1008"/>
                  </a:cubicBezTo>
                  <a:cubicBezTo>
                    <a:pt x="0" y="1282"/>
                    <a:pt x="1" y="1316"/>
                    <a:pt x="6" y="1423"/>
                  </a:cubicBezTo>
                  <a:cubicBezTo>
                    <a:pt x="11" y="1531"/>
                    <a:pt x="28" y="1604"/>
                    <a:pt x="53" y="1668"/>
                  </a:cubicBezTo>
                  <a:cubicBezTo>
                    <a:pt x="79" y="1734"/>
                    <a:pt x="113" y="1791"/>
                    <a:pt x="169" y="1847"/>
                  </a:cubicBezTo>
                  <a:cubicBezTo>
                    <a:pt x="225" y="1903"/>
                    <a:pt x="282" y="1937"/>
                    <a:pt x="348" y="1963"/>
                  </a:cubicBezTo>
                  <a:cubicBezTo>
                    <a:pt x="412" y="1988"/>
                    <a:pt x="485" y="2005"/>
                    <a:pt x="593" y="2010"/>
                  </a:cubicBezTo>
                  <a:cubicBezTo>
                    <a:pt x="700" y="2015"/>
                    <a:pt x="734" y="2016"/>
                    <a:pt x="1008" y="2016"/>
                  </a:cubicBezTo>
                  <a:cubicBezTo>
                    <a:pt x="1282" y="2016"/>
                    <a:pt x="1316" y="2015"/>
                    <a:pt x="1423" y="2010"/>
                  </a:cubicBezTo>
                  <a:cubicBezTo>
                    <a:pt x="1531" y="2005"/>
                    <a:pt x="1604" y="1988"/>
                    <a:pt x="1668" y="1963"/>
                  </a:cubicBezTo>
                  <a:cubicBezTo>
                    <a:pt x="1734" y="1937"/>
                    <a:pt x="1791" y="1903"/>
                    <a:pt x="1847" y="1847"/>
                  </a:cubicBezTo>
                  <a:cubicBezTo>
                    <a:pt x="1903" y="1791"/>
                    <a:pt x="1937" y="1734"/>
                    <a:pt x="1963" y="1668"/>
                  </a:cubicBezTo>
                  <a:cubicBezTo>
                    <a:pt x="1988" y="1604"/>
                    <a:pt x="2005" y="1531"/>
                    <a:pt x="2010" y="1423"/>
                  </a:cubicBezTo>
                  <a:cubicBezTo>
                    <a:pt x="2015" y="1316"/>
                    <a:pt x="2016" y="1282"/>
                    <a:pt x="2016" y="1008"/>
                  </a:cubicBezTo>
                  <a:cubicBezTo>
                    <a:pt x="2016" y="734"/>
                    <a:pt x="2015" y="700"/>
                    <a:pt x="2010" y="593"/>
                  </a:cubicBezTo>
                  <a:cubicBezTo>
                    <a:pt x="2005" y="485"/>
                    <a:pt x="1988" y="412"/>
                    <a:pt x="1963" y="348"/>
                  </a:cubicBezTo>
                  <a:cubicBezTo>
                    <a:pt x="1937" y="282"/>
                    <a:pt x="1903" y="225"/>
                    <a:pt x="1847" y="169"/>
                  </a:cubicBezTo>
                  <a:cubicBezTo>
                    <a:pt x="1791" y="113"/>
                    <a:pt x="1734" y="79"/>
                    <a:pt x="1668" y="53"/>
                  </a:cubicBezTo>
                  <a:cubicBezTo>
                    <a:pt x="1604" y="28"/>
                    <a:pt x="1531" y="11"/>
                    <a:pt x="1423" y="6"/>
                  </a:cubicBezTo>
                  <a:cubicBezTo>
                    <a:pt x="1316" y="1"/>
                    <a:pt x="1282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6" name="Freeform 15">
              <a:hlinkClick r:id="rId5"/>
              <a:extLst>
                <a:ext uri="{FF2B5EF4-FFF2-40B4-BE49-F238E27FC236}">
                  <a16:creationId xmlns:a16="http://schemas.microsoft.com/office/drawing/2014/main" id="{7B48F6F6-893E-44CF-0E05-63E981426C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1" y="1550"/>
              <a:ext cx="1216" cy="1218"/>
            </a:xfrm>
            <a:custGeom>
              <a:avLst/>
              <a:gdLst>
                <a:gd name="T0" fmla="*/ 517 w 1034"/>
                <a:gd name="T1" fmla="*/ 0 h 1034"/>
                <a:gd name="T2" fmla="*/ 0 w 1034"/>
                <a:gd name="T3" fmla="*/ 517 h 1034"/>
                <a:gd name="T4" fmla="*/ 517 w 1034"/>
                <a:gd name="T5" fmla="*/ 1034 h 1034"/>
                <a:gd name="T6" fmla="*/ 1034 w 1034"/>
                <a:gd name="T7" fmla="*/ 517 h 1034"/>
                <a:gd name="T8" fmla="*/ 517 w 1034"/>
                <a:gd name="T9" fmla="*/ 0 h 1034"/>
                <a:gd name="T10" fmla="*/ 517 w 1034"/>
                <a:gd name="T11" fmla="*/ 853 h 1034"/>
                <a:gd name="T12" fmla="*/ 181 w 1034"/>
                <a:gd name="T13" fmla="*/ 517 h 1034"/>
                <a:gd name="T14" fmla="*/ 517 w 1034"/>
                <a:gd name="T15" fmla="*/ 181 h 1034"/>
                <a:gd name="T16" fmla="*/ 853 w 1034"/>
                <a:gd name="T17" fmla="*/ 517 h 1034"/>
                <a:gd name="T18" fmla="*/ 517 w 1034"/>
                <a:gd name="T19" fmla="*/ 85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4" h="1034">
                  <a:moveTo>
                    <a:pt x="517" y="0"/>
                  </a:moveTo>
                  <a:cubicBezTo>
                    <a:pt x="231" y="0"/>
                    <a:pt x="0" y="231"/>
                    <a:pt x="0" y="517"/>
                  </a:cubicBezTo>
                  <a:cubicBezTo>
                    <a:pt x="0" y="803"/>
                    <a:pt x="231" y="1034"/>
                    <a:pt x="517" y="1034"/>
                  </a:cubicBezTo>
                  <a:cubicBezTo>
                    <a:pt x="803" y="1034"/>
                    <a:pt x="1034" y="803"/>
                    <a:pt x="1034" y="517"/>
                  </a:cubicBezTo>
                  <a:cubicBezTo>
                    <a:pt x="1034" y="231"/>
                    <a:pt x="803" y="0"/>
                    <a:pt x="517" y="0"/>
                  </a:cubicBezTo>
                  <a:close/>
                  <a:moveTo>
                    <a:pt x="517" y="853"/>
                  </a:moveTo>
                  <a:cubicBezTo>
                    <a:pt x="331" y="853"/>
                    <a:pt x="181" y="703"/>
                    <a:pt x="181" y="517"/>
                  </a:cubicBezTo>
                  <a:cubicBezTo>
                    <a:pt x="181" y="331"/>
                    <a:pt x="331" y="181"/>
                    <a:pt x="517" y="181"/>
                  </a:cubicBezTo>
                  <a:cubicBezTo>
                    <a:pt x="703" y="181"/>
                    <a:pt x="853" y="331"/>
                    <a:pt x="853" y="517"/>
                  </a:cubicBezTo>
                  <a:cubicBezTo>
                    <a:pt x="853" y="703"/>
                    <a:pt x="703" y="853"/>
                    <a:pt x="517" y="8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8B75525D-68B0-CC66-0165-BF5830EFC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9" y="1383"/>
              <a:ext cx="285" cy="2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</p:grpSp>
      <p:pic>
        <p:nvPicPr>
          <p:cNvPr id="30" name="Graphic 29">
            <a:hlinkClick r:id="rId6"/>
            <a:extLst>
              <a:ext uri="{FF2B5EF4-FFF2-40B4-BE49-F238E27FC236}">
                <a16:creationId xmlns:a16="http://schemas.microsoft.com/office/drawing/2014/main" id="{407DDE7E-F861-865F-955E-2C7668F0831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38744" y="5909556"/>
            <a:ext cx="278327" cy="260582"/>
          </a:xfrm>
          <a:prstGeom prst="rect">
            <a:avLst/>
          </a:prstGeom>
        </p:spPr>
      </p:pic>
      <p:pic>
        <p:nvPicPr>
          <p:cNvPr id="31" name="Picture 30">
            <a:hlinkClick r:id="rId9"/>
            <a:extLst>
              <a:ext uri="{FF2B5EF4-FFF2-40B4-BE49-F238E27FC236}">
                <a16:creationId xmlns:a16="http://schemas.microsoft.com/office/drawing/2014/main" id="{AA530500-FD14-2BD0-C945-BB3695B17B2E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4421" y="5889009"/>
            <a:ext cx="397241" cy="278565"/>
          </a:xfrm>
          <a:prstGeom prst="rect">
            <a:avLst/>
          </a:prstGeom>
        </p:spPr>
      </p:pic>
      <p:pic>
        <p:nvPicPr>
          <p:cNvPr id="33" name="Picture 32" descr="A blue and black logo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71B8186A-C1D6-7E53-FC3E-38DCFA8F3F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>
            <a:biLevel thresh="25000"/>
          </a:blip>
          <a:srcRect r="14227"/>
          <a:stretch/>
        </p:blipFill>
        <p:spPr>
          <a:xfrm>
            <a:off x="510677" y="5832610"/>
            <a:ext cx="353151" cy="34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03199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asia Closing Slide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raphic 35">
            <a:extLst>
              <a:ext uri="{FF2B5EF4-FFF2-40B4-BE49-F238E27FC236}">
                <a16:creationId xmlns:a16="http://schemas.microsoft.com/office/drawing/2014/main" id="{26A658D9-FDD7-AE35-DCB0-F1A9C68DC9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05" r="305"/>
          <a:stretch/>
        </p:blipFill>
        <p:spPr>
          <a:xfrm>
            <a:off x="3100769" y="2166865"/>
            <a:ext cx="5724144" cy="1820119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41E86AFE-0F86-43A6-C6AF-F8F6B304A182}"/>
              </a:ext>
            </a:extLst>
          </p:cNvPr>
          <p:cNvSpPr txBox="1"/>
          <p:nvPr userDrawn="1"/>
        </p:nvSpPr>
        <p:spPr>
          <a:xfrm>
            <a:off x="493288" y="6562481"/>
            <a:ext cx="5293842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p:pic>
        <p:nvPicPr>
          <p:cNvPr id="2" name="Picture 1">
            <a:hlinkClick r:id="rId6"/>
            <a:extLst>
              <a:ext uri="{FF2B5EF4-FFF2-40B4-BE49-F238E27FC236}">
                <a16:creationId xmlns:a16="http://schemas.microsoft.com/office/drawing/2014/main" id="{822E78B8-42C3-D6C5-66CB-208A1554B7E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9458" y="5893254"/>
            <a:ext cx="355199" cy="2743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E38F27C-6736-2FCB-E658-DB1B01FBC9BC}"/>
              </a:ext>
            </a:extLst>
          </p:cNvPr>
          <p:cNvSpPr txBox="1"/>
          <p:nvPr userDrawn="1"/>
        </p:nvSpPr>
        <p:spPr>
          <a:xfrm>
            <a:off x="510677" y="5464171"/>
            <a:ext cx="124107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 b="0" i="0" dirty="0">
                <a:solidFill>
                  <a:schemeClr val="bg1"/>
                </a:solidFill>
                <a:effectLst/>
                <a:latin typeface="+mn-lt"/>
                <a:ea typeface="ES Build" pitchFamily="2" charset="77"/>
              </a:rPr>
              <a:t>Follow us!</a:t>
            </a:r>
            <a:endParaRPr lang="en-US" sz="1600" dirty="0">
              <a:solidFill>
                <a:schemeClr val="bg1"/>
              </a:solidFill>
              <a:latin typeface="+mn-lt"/>
              <a:ea typeface="ES Build" pitchFamily="2" charset="77"/>
            </a:endParaRPr>
          </a:p>
        </p:txBody>
      </p:sp>
      <p:sp>
        <p:nvSpPr>
          <p:cNvPr id="4" name="Freeform 5">
            <a:hlinkClick r:id="rId8"/>
            <a:extLst>
              <a:ext uri="{FF2B5EF4-FFF2-40B4-BE49-F238E27FC236}">
                <a16:creationId xmlns:a16="http://schemas.microsoft.com/office/drawing/2014/main" id="{407F653C-0E3A-519E-2EBB-B623DB653D74}"/>
              </a:ext>
            </a:extLst>
          </p:cNvPr>
          <p:cNvSpPr>
            <a:spLocks/>
          </p:cNvSpPr>
          <p:nvPr userDrawn="1"/>
        </p:nvSpPr>
        <p:spPr bwMode="gray">
          <a:xfrm>
            <a:off x="1087489" y="5895294"/>
            <a:ext cx="127593" cy="275200"/>
          </a:xfrm>
          <a:custGeom>
            <a:avLst/>
            <a:gdLst>
              <a:gd name="T0" fmla="*/ 60 w 90"/>
              <a:gd name="T1" fmla="*/ 193 h 193"/>
              <a:gd name="T2" fmla="*/ 20 w 90"/>
              <a:gd name="T3" fmla="*/ 193 h 193"/>
              <a:gd name="T4" fmla="*/ 20 w 90"/>
              <a:gd name="T5" fmla="*/ 97 h 193"/>
              <a:gd name="T6" fmla="*/ 0 w 90"/>
              <a:gd name="T7" fmla="*/ 97 h 193"/>
              <a:gd name="T8" fmla="*/ 0 w 90"/>
              <a:gd name="T9" fmla="*/ 63 h 193"/>
              <a:gd name="T10" fmla="*/ 20 w 90"/>
              <a:gd name="T11" fmla="*/ 63 h 193"/>
              <a:gd name="T12" fmla="*/ 20 w 90"/>
              <a:gd name="T13" fmla="*/ 44 h 193"/>
              <a:gd name="T14" fmla="*/ 63 w 90"/>
              <a:gd name="T15" fmla="*/ 0 h 193"/>
              <a:gd name="T16" fmla="*/ 89 w 90"/>
              <a:gd name="T17" fmla="*/ 0 h 193"/>
              <a:gd name="T18" fmla="*/ 89 w 90"/>
              <a:gd name="T19" fmla="*/ 34 h 193"/>
              <a:gd name="T20" fmla="*/ 73 w 90"/>
              <a:gd name="T21" fmla="*/ 34 h 193"/>
              <a:gd name="T22" fmla="*/ 60 w 90"/>
              <a:gd name="T23" fmla="*/ 47 h 193"/>
              <a:gd name="T24" fmla="*/ 60 w 90"/>
              <a:gd name="T25" fmla="*/ 63 h 193"/>
              <a:gd name="T26" fmla="*/ 90 w 90"/>
              <a:gd name="T27" fmla="*/ 63 h 193"/>
              <a:gd name="T28" fmla="*/ 86 w 90"/>
              <a:gd name="T29" fmla="*/ 97 h 193"/>
              <a:gd name="T30" fmla="*/ 60 w 90"/>
              <a:gd name="T31" fmla="*/ 97 h 193"/>
              <a:gd name="T32" fmla="*/ 60 w 90"/>
              <a:gd name="T33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0" h="193">
                <a:moveTo>
                  <a:pt x="60" y="193"/>
                </a:moveTo>
                <a:cubicBezTo>
                  <a:pt x="20" y="193"/>
                  <a:pt x="20" y="193"/>
                  <a:pt x="20" y="193"/>
                </a:cubicBezTo>
                <a:cubicBezTo>
                  <a:pt x="20" y="97"/>
                  <a:pt x="20" y="97"/>
                  <a:pt x="2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63"/>
                  <a:pt x="0" y="63"/>
                  <a:pt x="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16"/>
                  <a:pt x="31" y="0"/>
                  <a:pt x="63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34"/>
                  <a:pt x="89" y="34"/>
                  <a:pt x="89" y="34"/>
                </a:cubicBezTo>
                <a:cubicBezTo>
                  <a:pt x="73" y="34"/>
                  <a:pt x="73" y="34"/>
                  <a:pt x="73" y="34"/>
                </a:cubicBezTo>
                <a:cubicBezTo>
                  <a:pt x="60" y="34"/>
                  <a:pt x="60" y="38"/>
                  <a:pt x="60" y="47"/>
                </a:cubicBezTo>
                <a:cubicBezTo>
                  <a:pt x="60" y="63"/>
                  <a:pt x="60" y="63"/>
                  <a:pt x="60" y="63"/>
                </a:cubicBezTo>
                <a:cubicBezTo>
                  <a:pt x="90" y="63"/>
                  <a:pt x="90" y="63"/>
                  <a:pt x="90" y="63"/>
                </a:cubicBezTo>
                <a:cubicBezTo>
                  <a:pt x="86" y="97"/>
                  <a:pt x="86" y="97"/>
                  <a:pt x="86" y="97"/>
                </a:cubicBezTo>
                <a:cubicBezTo>
                  <a:pt x="60" y="97"/>
                  <a:pt x="60" y="97"/>
                  <a:pt x="60" y="97"/>
                </a:cubicBezTo>
                <a:lnTo>
                  <a:pt x="60" y="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S Build" pitchFamily="50" charset="0"/>
              <a:ea typeface="+mn-ea"/>
              <a:cs typeface="+mn-cs"/>
            </a:endParaRPr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4D7CB47B-7429-8CDB-6B5C-456BAF1C576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935296" y="5891573"/>
            <a:ext cx="278329" cy="278565"/>
            <a:chOff x="2653" y="972"/>
            <a:chExt cx="2372" cy="2374"/>
          </a:xfrm>
          <a:solidFill>
            <a:schemeClr val="bg1"/>
          </a:soli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3D60FE4E-5DE0-B985-CB62-07F69B2252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3" y="972"/>
              <a:ext cx="2372" cy="2374"/>
            </a:xfrm>
            <a:custGeom>
              <a:avLst/>
              <a:gdLst>
                <a:gd name="T0" fmla="*/ 1008 w 2016"/>
                <a:gd name="T1" fmla="*/ 182 h 2016"/>
                <a:gd name="T2" fmla="*/ 1415 w 2016"/>
                <a:gd name="T3" fmla="*/ 188 h 2016"/>
                <a:gd name="T4" fmla="*/ 1602 w 2016"/>
                <a:gd name="T5" fmla="*/ 222 h 2016"/>
                <a:gd name="T6" fmla="*/ 1718 w 2016"/>
                <a:gd name="T7" fmla="*/ 298 h 2016"/>
                <a:gd name="T8" fmla="*/ 1794 w 2016"/>
                <a:gd name="T9" fmla="*/ 414 h 2016"/>
                <a:gd name="T10" fmla="*/ 1828 w 2016"/>
                <a:gd name="T11" fmla="*/ 601 h 2016"/>
                <a:gd name="T12" fmla="*/ 1834 w 2016"/>
                <a:gd name="T13" fmla="*/ 1008 h 2016"/>
                <a:gd name="T14" fmla="*/ 1828 w 2016"/>
                <a:gd name="T15" fmla="*/ 1415 h 2016"/>
                <a:gd name="T16" fmla="*/ 1794 w 2016"/>
                <a:gd name="T17" fmla="*/ 1602 h 2016"/>
                <a:gd name="T18" fmla="*/ 1718 w 2016"/>
                <a:gd name="T19" fmla="*/ 1718 h 2016"/>
                <a:gd name="T20" fmla="*/ 1602 w 2016"/>
                <a:gd name="T21" fmla="*/ 1794 h 2016"/>
                <a:gd name="T22" fmla="*/ 1415 w 2016"/>
                <a:gd name="T23" fmla="*/ 1828 h 2016"/>
                <a:gd name="T24" fmla="*/ 1008 w 2016"/>
                <a:gd name="T25" fmla="*/ 1834 h 2016"/>
                <a:gd name="T26" fmla="*/ 601 w 2016"/>
                <a:gd name="T27" fmla="*/ 1828 h 2016"/>
                <a:gd name="T28" fmla="*/ 414 w 2016"/>
                <a:gd name="T29" fmla="*/ 1794 h 2016"/>
                <a:gd name="T30" fmla="*/ 298 w 2016"/>
                <a:gd name="T31" fmla="*/ 1718 h 2016"/>
                <a:gd name="T32" fmla="*/ 222 w 2016"/>
                <a:gd name="T33" fmla="*/ 1602 h 2016"/>
                <a:gd name="T34" fmla="*/ 188 w 2016"/>
                <a:gd name="T35" fmla="*/ 1415 h 2016"/>
                <a:gd name="T36" fmla="*/ 182 w 2016"/>
                <a:gd name="T37" fmla="*/ 1008 h 2016"/>
                <a:gd name="T38" fmla="*/ 188 w 2016"/>
                <a:gd name="T39" fmla="*/ 601 h 2016"/>
                <a:gd name="T40" fmla="*/ 222 w 2016"/>
                <a:gd name="T41" fmla="*/ 414 h 2016"/>
                <a:gd name="T42" fmla="*/ 298 w 2016"/>
                <a:gd name="T43" fmla="*/ 298 h 2016"/>
                <a:gd name="T44" fmla="*/ 414 w 2016"/>
                <a:gd name="T45" fmla="*/ 222 h 2016"/>
                <a:gd name="T46" fmla="*/ 601 w 2016"/>
                <a:gd name="T47" fmla="*/ 188 h 2016"/>
                <a:gd name="T48" fmla="*/ 1008 w 2016"/>
                <a:gd name="T49" fmla="*/ 182 h 2016"/>
                <a:gd name="T50" fmla="*/ 1008 w 2016"/>
                <a:gd name="T51" fmla="*/ 0 h 2016"/>
                <a:gd name="T52" fmla="*/ 593 w 2016"/>
                <a:gd name="T53" fmla="*/ 6 h 2016"/>
                <a:gd name="T54" fmla="*/ 348 w 2016"/>
                <a:gd name="T55" fmla="*/ 53 h 2016"/>
                <a:gd name="T56" fmla="*/ 169 w 2016"/>
                <a:gd name="T57" fmla="*/ 169 h 2016"/>
                <a:gd name="T58" fmla="*/ 53 w 2016"/>
                <a:gd name="T59" fmla="*/ 348 h 2016"/>
                <a:gd name="T60" fmla="*/ 6 w 2016"/>
                <a:gd name="T61" fmla="*/ 593 h 2016"/>
                <a:gd name="T62" fmla="*/ 0 w 2016"/>
                <a:gd name="T63" fmla="*/ 1008 h 2016"/>
                <a:gd name="T64" fmla="*/ 6 w 2016"/>
                <a:gd name="T65" fmla="*/ 1423 h 2016"/>
                <a:gd name="T66" fmla="*/ 53 w 2016"/>
                <a:gd name="T67" fmla="*/ 1668 h 2016"/>
                <a:gd name="T68" fmla="*/ 169 w 2016"/>
                <a:gd name="T69" fmla="*/ 1847 h 2016"/>
                <a:gd name="T70" fmla="*/ 348 w 2016"/>
                <a:gd name="T71" fmla="*/ 1963 h 2016"/>
                <a:gd name="T72" fmla="*/ 593 w 2016"/>
                <a:gd name="T73" fmla="*/ 2010 h 2016"/>
                <a:gd name="T74" fmla="*/ 1008 w 2016"/>
                <a:gd name="T75" fmla="*/ 2016 h 2016"/>
                <a:gd name="T76" fmla="*/ 1423 w 2016"/>
                <a:gd name="T77" fmla="*/ 2010 h 2016"/>
                <a:gd name="T78" fmla="*/ 1668 w 2016"/>
                <a:gd name="T79" fmla="*/ 1963 h 2016"/>
                <a:gd name="T80" fmla="*/ 1847 w 2016"/>
                <a:gd name="T81" fmla="*/ 1847 h 2016"/>
                <a:gd name="T82" fmla="*/ 1963 w 2016"/>
                <a:gd name="T83" fmla="*/ 1668 h 2016"/>
                <a:gd name="T84" fmla="*/ 2010 w 2016"/>
                <a:gd name="T85" fmla="*/ 1423 h 2016"/>
                <a:gd name="T86" fmla="*/ 2016 w 2016"/>
                <a:gd name="T87" fmla="*/ 1008 h 2016"/>
                <a:gd name="T88" fmla="*/ 2010 w 2016"/>
                <a:gd name="T89" fmla="*/ 593 h 2016"/>
                <a:gd name="T90" fmla="*/ 1963 w 2016"/>
                <a:gd name="T91" fmla="*/ 348 h 2016"/>
                <a:gd name="T92" fmla="*/ 1847 w 2016"/>
                <a:gd name="T93" fmla="*/ 169 h 2016"/>
                <a:gd name="T94" fmla="*/ 1668 w 2016"/>
                <a:gd name="T95" fmla="*/ 53 h 2016"/>
                <a:gd name="T96" fmla="*/ 1423 w 2016"/>
                <a:gd name="T97" fmla="*/ 6 h 2016"/>
                <a:gd name="T98" fmla="*/ 1008 w 2016"/>
                <a:gd name="T99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16" h="2016">
                  <a:moveTo>
                    <a:pt x="1008" y="182"/>
                  </a:moveTo>
                  <a:cubicBezTo>
                    <a:pt x="1277" y="182"/>
                    <a:pt x="1309" y="183"/>
                    <a:pt x="1415" y="188"/>
                  </a:cubicBezTo>
                  <a:cubicBezTo>
                    <a:pt x="1513" y="192"/>
                    <a:pt x="1567" y="209"/>
                    <a:pt x="1602" y="222"/>
                  </a:cubicBezTo>
                  <a:cubicBezTo>
                    <a:pt x="1649" y="241"/>
                    <a:pt x="1683" y="263"/>
                    <a:pt x="1718" y="298"/>
                  </a:cubicBezTo>
                  <a:cubicBezTo>
                    <a:pt x="1753" y="333"/>
                    <a:pt x="1775" y="367"/>
                    <a:pt x="1794" y="414"/>
                  </a:cubicBezTo>
                  <a:cubicBezTo>
                    <a:pt x="1807" y="449"/>
                    <a:pt x="1824" y="503"/>
                    <a:pt x="1828" y="601"/>
                  </a:cubicBezTo>
                  <a:cubicBezTo>
                    <a:pt x="1833" y="707"/>
                    <a:pt x="1834" y="739"/>
                    <a:pt x="1834" y="1008"/>
                  </a:cubicBezTo>
                  <a:cubicBezTo>
                    <a:pt x="1834" y="1277"/>
                    <a:pt x="1833" y="1309"/>
                    <a:pt x="1828" y="1415"/>
                  </a:cubicBezTo>
                  <a:cubicBezTo>
                    <a:pt x="1824" y="1513"/>
                    <a:pt x="1807" y="1567"/>
                    <a:pt x="1794" y="1602"/>
                  </a:cubicBezTo>
                  <a:cubicBezTo>
                    <a:pt x="1775" y="1649"/>
                    <a:pt x="1753" y="1683"/>
                    <a:pt x="1718" y="1718"/>
                  </a:cubicBezTo>
                  <a:cubicBezTo>
                    <a:pt x="1683" y="1753"/>
                    <a:pt x="1649" y="1775"/>
                    <a:pt x="1602" y="1794"/>
                  </a:cubicBezTo>
                  <a:cubicBezTo>
                    <a:pt x="1567" y="1807"/>
                    <a:pt x="1513" y="1824"/>
                    <a:pt x="1415" y="1828"/>
                  </a:cubicBezTo>
                  <a:cubicBezTo>
                    <a:pt x="1309" y="1833"/>
                    <a:pt x="1277" y="1834"/>
                    <a:pt x="1008" y="1834"/>
                  </a:cubicBezTo>
                  <a:cubicBezTo>
                    <a:pt x="739" y="1834"/>
                    <a:pt x="707" y="1833"/>
                    <a:pt x="601" y="1828"/>
                  </a:cubicBezTo>
                  <a:cubicBezTo>
                    <a:pt x="503" y="1824"/>
                    <a:pt x="449" y="1807"/>
                    <a:pt x="414" y="1794"/>
                  </a:cubicBezTo>
                  <a:cubicBezTo>
                    <a:pt x="367" y="1775"/>
                    <a:pt x="333" y="1753"/>
                    <a:pt x="298" y="1718"/>
                  </a:cubicBezTo>
                  <a:cubicBezTo>
                    <a:pt x="263" y="1683"/>
                    <a:pt x="241" y="1649"/>
                    <a:pt x="222" y="1602"/>
                  </a:cubicBezTo>
                  <a:cubicBezTo>
                    <a:pt x="209" y="1567"/>
                    <a:pt x="192" y="1513"/>
                    <a:pt x="188" y="1415"/>
                  </a:cubicBezTo>
                  <a:cubicBezTo>
                    <a:pt x="183" y="1309"/>
                    <a:pt x="182" y="1277"/>
                    <a:pt x="182" y="1008"/>
                  </a:cubicBezTo>
                  <a:cubicBezTo>
                    <a:pt x="182" y="739"/>
                    <a:pt x="183" y="707"/>
                    <a:pt x="188" y="601"/>
                  </a:cubicBezTo>
                  <a:cubicBezTo>
                    <a:pt x="192" y="503"/>
                    <a:pt x="209" y="449"/>
                    <a:pt x="222" y="414"/>
                  </a:cubicBezTo>
                  <a:cubicBezTo>
                    <a:pt x="241" y="367"/>
                    <a:pt x="263" y="333"/>
                    <a:pt x="298" y="298"/>
                  </a:cubicBezTo>
                  <a:cubicBezTo>
                    <a:pt x="333" y="263"/>
                    <a:pt x="367" y="241"/>
                    <a:pt x="414" y="222"/>
                  </a:cubicBezTo>
                  <a:cubicBezTo>
                    <a:pt x="449" y="209"/>
                    <a:pt x="503" y="192"/>
                    <a:pt x="601" y="188"/>
                  </a:cubicBezTo>
                  <a:cubicBezTo>
                    <a:pt x="707" y="183"/>
                    <a:pt x="739" y="182"/>
                    <a:pt x="1008" y="182"/>
                  </a:cubicBezTo>
                  <a:moveTo>
                    <a:pt x="1008" y="0"/>
                  </a:moveTo>
                  <a:cubicBezTo>
                    <a:pt x="734" y="0"/>
                    <a:pt x="700" y="1"/>
                    <a:pt x="593" y="6"/>
                  </a:cubicBezTo>
                  <a:cubicBezTo>
                    <a:pt x="485" y="11"/>
                    <a:pt x="412" y="28"/>
                    <a:pt x="348" y="53"/>
                  </a:cubicBezTo>
                  <a:cubicBezTo>
                    <a:pt x="282" y="79"/>
                    <a:pt x="225" y="113"/>
                    <a:pt x="169" y="169"/>
                  </a:cubicBezTo>
                  <a:cubicBezTo>
                    <a:pt x="113" y="225"/>
                    <a:pt x="79" y="282"/>
                    <a:pt x="53" y="348"/>
                  </a:cubicBezTo>
                  <a:cubicBezTo>
                    <a:pt x="28" y="412"/>
                    <a:pt x="11" y="485"/>
                    <a:pt x="6" y="593"/>
                  </a:cubicBezTo>
                  <a:cubicBezTo>
                    <a:pt x="1" y="700"/>
                    <a:pt x="0" y="734"/>
                    <a:pt x="0" y="1008"/>
                  </a:cubicBezTo>
                  <a:cubicBezTo>
                    <a:pt x="0" y="1282"/>
                    <a:pt x="1" y="1316"/>
                    <a:pt x="6" y="1423"/>
                  </a:cubicBezTo>
                  <a:cubicBezTo>
                    <a:pt x="11" y="1531"/>
                    <a:pt x="28" y="1604"/>
                    <a:pt x="53" y="1668"/>
                  </a:cubicBezTo>
                  <a:cubicBezTo>
                    <a:pt x="79" y="1734"/>
                    <a:pt x="113" y="1791"/>
                    <a:pt x="169" y="1847"/>
                  </a:cubicBezTo>
                  <a:cubicBezTo>
                    <a:pt x="225" y="1903"/>
                    <a:pt x="282" y="1937"/>
                    <a:pt x="348" y="1963"/>
                  </a:cubicBezTo>
                  <a:cubicBezTo>
                    <a:pt x="412" y="1988"/>
                    <a:pt x="485" y="2005"/>
                    <a:pt x="593" y="2010"/>
                  </a:cubicBezTo>
                  <a:cubicBezTo>
                    <a:pt x="700" y="2015"/>
                    <a:pt x="734" y="2016"/>
                    <a:pt x="1008" y="2016"/>
                  </a:cubicBezTo>
                  <a:cubicBezTo>
                    <a:pt x="1282" y="2016"/>
                    <a:pt x="1316" y="2015"/>
                    <a:pt x="1423" y="2010"/>
                  </a:cubicBezTo>
                  <a:cubicBezTo>
                    <a:pt x="1531" y="2005"/>
                    <a:pt x="1604" y="1988"/>
                    <a:pt x="1668" y="1963"/>
                  </a:cubicBezTo>
                  <a:cubicBezTo>
                    <a:pt x="1734" y="1937"/>
                    <a:pt x="1791" y="1903"/>
                    <a:pt x="1847" y="1847"/>
                  </a:cubicBezTo>
                  <a:cubicBezTo>
                    <a:pt x="1903" y="1791"/>
                    <a:pt x="1937" y="1734"/>
                    <a:pt x="1963" y="1668"/>
                  </a:cubicBezTo>
                  <a:cubicBezTo>
                    <a:pt x="1988" y="1604"/>
                    <a:pt x="2005" y="1531"/>
                    <a:pt x="2010" y="1423"/>
                  </a:cubicBezTo>
                  <a:cubicBezTo>
                    <a:pt x="2015" y="1316"/>
                    <a:pt x="2016" y="1282"/>
                    <a:pt x="2016" y="1008"/>
                  </a:cubicBezTo>
                  <a:cubicBezTo>
                    <a:pt x="2016" y="734"/>
                    <a:pt x="2015" y="700"/>
                    <a:pt x="2010" y="593"/>
                  </a:cubicBezTo>
                  <a:cubicBezTo>
                    <a:pt x="2005" y="485"/>
                    <a:pt x="1988" y="412"/>
                    <a:pt x="1963" y="348"/>
                  </a:cubicBezTo>
                  <a:cubicBezTo>
                    <a:pt x="1937" y="282"/>
                    <a:pt x="1903" y="225"/>
                    <a:pt x="1847" y="169"/>
                  </a:cubicBezTo>
                  <a:cubicBezTo>
                    <a:pt x="1791" y="113"/>
                    <a:pt x="1734" y="79"/>
                    <a:pt x="1668" y="53"/>
                  </a:cubicBezTo>
                  <a:cubicBezTo>
                    <a:pt x="1604" y="28"/>
                    <a:pt x="1531" y="11"/>
                    <a:pt x="1423" y="6"/>
                  </a:cubicBezTo>
                  <a:cubicBezTo>
                    <a:pt x="1316" y="1"/>
                    <a:pt x="1282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9" name="Freeform 6">
              <a:hlinkClick r:id="rId9"/>
              <a:extLst>
                <a:ext uri="{FF2B5EF4-FFF2-40B4-BE49-F238E27FC236}">
                  <a16:creationId xmlns:a16="http://schemas.microsoft.com/office/drawing/2014/main" id="{441143AA-A551-B1E2-77F2-E3FD3DB7B3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1" y="1550"/>
              <a:ext cx="1216" cy="1218"/>
            </a:xfrm>
            <a:custGeom>
              <a:avLst/>
              <a:gdLst>
                <a:gd name="T0" fmla="*/ 517 w 1034"/>
                <a:gd name="T1" fmla="*/ 0 h 1034"/>
                <a:gd name="T2" fmla="*/ 0 w 1034"/>
                <a:gd name="T3" fmla="*/ 517 h 1034"/>
                <a:gd name="T4" fmla="*/ 517 w 1034"/>
                <a:gd name="T5" fmla="*/ 1034 h 1034"/>
                <a:gd name="T6" fmla="*/ 1034 w 1034"/>
                <a:gd name="T7" fmla="*/ 517 h 1034"/>
                <a:gd name="T8" fmla="*/ 517 w 1034"/>
                <a:gd name="T9" fmla="*/ 0 h 1034"/>
                <a:gd name="T10" fmla="*/ 517 w 1034"/>
                <a:gd name="T11" fmla="*/ 853 h 1034"/>
                <a:gd name="T12" fmla="*/ 181 w 1034"/>
                <a:gd name="T13" fmla="*/ 517 h 1034"/>
                <a:gd name="T14" fmla="*/ 517 w 1034"/>
                <a:gd name="T15" fmla="*/ 181 h 1034"/>
                <a:gd name="T16" fmla="*/ 853 w 1034"/>
                <a:gd name="T17" fmla="*/ 517 h 1034"/>
                <a:gd name="T18" fmla="*/ 517 w 1034"/>
                <a:gd name="T19" fmla="*/ 85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4" h="1034">
                  <a:moveTo>
                    <a:pt x="517" y="0"/>
                  </a:moveTo>
                  <a:cubicBezTo>
                    <a:pt x="231" y="0"/>
                    <a:pt x="0" y="231"/>
                    <a:pt x="0" y="517"/>
                  </a:cubicBezTo>
                  <a:cubicBezTo>
                    <a:pt x="0" y="803"/>
                    <a:pt x="231" y="1034"/>
                    <a:pt x="517" y="1034"/>
                  </a:cubicBezTo>
                  <a:cubicBezTo>
                    <a:pt x="803" y="1034"/>
                    <a:pt x="1034" y="803"/>
                    <a:pt x="1034" y="517"/>
                  </a:cubicBezTo>
                  <a:cubicBezTo>
                    <a:pt x="1034" y="231"/>
                    <a:pt x="803" y="0"/>
                    <a:pt x="517" y="0"/>
                  </a:cubicBezTo>
                  <a:close/>
                  <a:moveTo>
                    <a:pt x="517" y="853"/>
                  </a:moveTo>
                  <a:cubicBezTo>
                    <a:pt x="331" y="853"/>
                    <a:pt x="181" y="703"/>
                    <a:pt x="181" y="517"/>
                  </a:cubicBezTo>
                  <a:cubicBezTo>
                    <a:pt x="181" y="331"/>
                    <a:pt x="331" y="181"/>
                    <a:pt x="517" y="181"/>
                  </a:cubicBezTo>
                  <a:cubicBezTo>
                    <a:pt x="703" y="181"/>
                    <a:pt x="853" y="331"/>
                    <a:pt x="853" y="517"/>
                  </a:cubicBezTo>
                  <a:cubicBezTo>
                    <a:pt x="853" y="703"/>
                    <a:pt x="703" y="853"/>
                    <a:pt x="517" y="8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0" name="Oval 7">
              <a:extLst>
                <a:ext uri="{FF2B5EF4-FFF2-40B4-BE49-F238E27FC236}">
                  <a16:creationId xmlns:a16="http://schemas.microsoft.com/office/drawing/2014/main" id="{1AAD85C4-5274-2A52-B261-5F4A53C94C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9" y="1383"/>
              <a:ext cx="285" cy="2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</p:grpSp>
      <p:pic>
        <p:nvPicPr>
          <p:cNvPr id="11" name="Graphic 10">
            <a:hlinkClick r:id="rId10"/>
            <a:extLst>
              <a:ext uri="{FF2B5EF4-FFF2-40B4-BE49-F238E27FC236}">
                <a16:creationId xmlns:a16="http://schemas.microsoft.com/office/drawing/2014/main" id="{FD66270E-CBB0-5B27-6466-5C09067314A1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438744" y="5909556"/>
            <a:ext cx="278327" cy="260582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6401681-5398-C907-8ED2-B0EE7BBB960F}"/>
              </a:ext>
            </a:extLst>
          </p:cNvPr>
          <p:cNvCxnSpPr/>
          <p:nvPr userDrawn="1"/>
        </p:nvCxnSpPr>
        <p:spPr>
          <a:xfrm>
            <a:off x="3089964" y="5526724"/>
            <a:ext cx="0" cy="678583"/>
          </a:xfrm>
          <a:prstGeom prst="line">
            <a:avLst/>
          </a:prstGeom>
          <a:ln w="12700" cap="rnd">
            <a:solidFill>
              <a:schemeClr val="bg1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hlinkClick r:id="rId13"/>
            <a:extLst>
              <a:ext uri="{FF2B5EF4-FFF2-40B4-BE49-F238E27FC236}">
                <a16:creationId xmlns:a16="http://schemas.microsoft.com/office/drawing/2014/main" id="{F5AD6E3D-DCEB-1840-E98A-A2F4A4D22C0C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4421" y="5889009"/>
            <a:ext cx="397241" cy="27856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B30B114-2C27-BC7D-682B-A95FF968E18D}"/>
              </a:ext>
            </a:extLst>
          </p:cNvPr>
          <p:cNvSpPr txBox="1"/>
          <p:nvPr userDrawn="1"/>
        </p:nvSpPr>
        <p:spPr>
          <a:xfrm>
            <a:off x="3370214" y="5464171"/>
            <a:ext cx="2434962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 sz="1600" b="0" i="0">
                <a:solidFill>
                  <a:schemeClr val="bg1"/>
                </a:solidFill>
                <a:effectLst/>
                <a:ea typeface="ES Build" pitchFamily="2" charset="77"/>
              </a:defRPr>
            </a:lvl1pPr>
          </a:lstStyle>
          <a:p>
            <a:r>
              <a:rPr lang="en-US"/>
              <a:t>Join the community hub:</a:t>
            </a:r>
          </a:p>
        </p:txBody>
      </p:sp>
      <p:pic>
        <p:nvPicPr>
          <p:cNvPr id="15" name="Picture 14" descr="A blue and black logo&#10;&#10;Description automatically generated">
            <a:hlinkClick r:id="rId15"/>
            <a:extLst>
              <a:ext uri="{FF2B5EF4-FFF2-40B4-BE49-F238E27FC236}">
                <a16:creationId xmlns:a16="http://schemas.microsoft.com/office/drawing/2014/main" id="{798720E0-2DD0-3264-1778-5D3DB0EB83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>
            <a:biLevel thresh="25000"/>
          </a:blip>
          <a:srcRect r="14227"/>
          <a:stretch/>
        </p:blipFill>
        <p:spPr>
          <a:xfrm>
            <a:off x="510677" y="5832610"/>
            <a:ext cx="353151" cy="34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66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0B65F72-82C4-0D49-112D-0341D1869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42901"/>
            <a:ext cx="11202987" cy="6826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ACA5E8C-63C8-8AD4-F044-CD266DE5C8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181" y="1032609"/>
            <a:ext cx="11194511" cy="338993"/>
          </a:xfrm>
        </p:spPr>
        <p:txBody>
          <a:bodyPr anchor="t"/>
          <a:lstStyle>
            <a:lvl1pPr marL="0" indent="0" algn="l">
              <a:buNone/>
              <a:defRPr sz="2100">
                <a:solidFill>
                  <a:schemeClr val="tx1"/>
                </a:solidFill>
                <a:latin typeface="ES Build 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Footer Placeholder 66">
            <a:extLst>
              <a:ext uri="{FF2B5EF4-FFF2-40B4-BE49-F238E27FC236}">
                <a16:creationId xmlns:a16="http://schemas.microsoft.com/office/drawing/2014/main" id="{238F2EE7-08CB-24D4-C85D-6DF51A39EF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Content Placeholder 18">
            <a:extLst>
              <a:ext uri="{FF2B5EF4-FFF2-40B4-BE49-F238E27FC236}">
                <a16:creationId xmlns:a16="http://schemas.microsoft.com/office/drawing/2014/main" id="{DD860FCA-A322-E028-A3B7-EEC65595DE3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288" y="1719646"/>
            <a:ext cx="11203413" cy="4449380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8785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image" Target="../media/image1.png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customXml" Target="../ink/ink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image" Target="../media/image3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61" Type="http://schemas.openxmlformats.org/officeDocument/2006/relationships/slideLayout" Target="../slideLayouts/slideLayout61.xml"/><Relationship Id="rId8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14B3B3-230B-6CB2-B836-A5132C8620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3289" y="1648925"/>
            <a:ext cx="11202987" cy="452009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5D83A8-9E79-2C61-4D66-EF1466741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13" y="342901"/>
            <a:ext cx="11202987" cy="6826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7" name="Footer Placeholder 66">
            <a:extLst>
              <a:ext uri="{FF2B5EF4-FFF2-40B4-BE49-F238E27FC236}">
                <a16:creationId xmlns:a16="http://schemas.microsoft.com/office/drawing/2014/main" id="{27DF4F35-707D-7AE3-40B3-DE4E98A3A0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88" y="6405456"/>
            <a:ext cx="9893725" cy="107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A504D58-0E95-843B-D693-959DB54CB7A1}"/>
              </a:ext>
            </a:extLst>
          </p:cNvPr>
          <p:cNvSpPr txBox="1"/>
          <p:nvPr userDrawn="1"/>
        </p:nvSpPr>
        <p:spPr>
          <a:xfrm>
            <a:off x="493288" y="6562481"/>
            <a:ext cx="5029200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00" dirty="0">
                <a:solidFill>
                  <a:schemeClr val="tx2"/>
                </a:solidFill>
              </a:rPr>
              <a:t>© 2023 Veeam Software. Confidential information. All rights reserved. All trademarks are the property of their respective owners. 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83">
            <p14:nvContentPartPr>
              <p14:cNvPr id="142" name="Ink 141">
                <a:extLst>
                  <a:ext uri="{FF2B5EF4-FFF2-40B4-BE49-F238E27FC236}">
                    <a16:creationId xmlns:a16="http://schemas.microsoft.com/office/drawing/2014/main" id="{199B0CB7-7F87-CA94-8B08-89B820EFB438}"/>
                  </a:ext>
                </a:extLst>
              </p14:cNvPr>
              <p14:cNvContentPartPr/>
              <p14:nvPr userDrawn="1"/>
            </p14:nvContentPartPr>
            <p14:xfrm>
              <a:off x="5523564" y="-1701176"/>
              <a:ext cx="360" cy="360"/>
            </p14:xfrm>
          </p:contentPart>
        </mc:Choice>
        <mc:Fallback xmlns="">
          <p:pic>
            <p:nvPicPr>
              <p:cNvPr id="142" name="Ink 141">
                <a:extLst>
                  <a:ext uri="{FF2B5EF4-FFF2-40B4-BE49-F238E27FC236}">
                    <a16:creationId xmlns:a16="http://schemas.microsoft.com/office/drawing/2014/main" id="{199B0CB7-7F87-CA94-8B08-89B820EFB438}"/>
                  </a:ext>
                </a:extLst>
              </p:cNvPr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5514564" y="-1710176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190" name="Graphic 189">
            <a:extLst>
              <a:ext uri="{FF2B5EF4-FFF2-40B4-BE49-F238E27FC236}">
                <a16:creationId xmlns:a16="http://schemas.microsoft.com/office/drawing/2014/main" id="{0716F319-54B2-5DA9-B260-5E49AC90CE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6"/>
              </a:ext>
            </a:extLst>
          </a:blip>
          <a:srcRect/>
          <a:stretch/>
        </p:blipFill>
        <p:spPr>
          <a:xfrm>
            <a:off x="11180148" y="6513178"/>
            <a:ext cx="516553" cy="1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232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2" r:id="rId1"/>
    <p:sldLayoutId id="2147484063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  <p:sldLayoutId id="2147484070" r:id="rId9"/>
    <p:sldLayoutId id="2147484071" r:id="rId10"/>
    <p:sldLayoutId id="2147484072" r:id="rId11"/>
    <p:sldLayoutId id="2147484073" r:id="rId12"/>
    <p:sldLayoutId id="2147484074" r:id="rId13"/>
    <p:sldLayoutId id="2147484075" r:id="rId14"/>
    <p:sldLayoutId id="2147484076" r:id="rId15"/>
    <p:sldLayoutId id="2147484077" r:id="rId16"/>
    <p:sldLayoutId id="2147484078" r:id="rId17"/>
    <p:sldLayoutId id="2147484079" r:id="rId18"/>
    <p:sldLayoutId id="2147484080" r:id="rId19"/>
    <p:sldLayoutId id="2147484081" r:id="rId20"/>
    <p:sldLayoutId id="2147484082" r:id="rId21"/>
    <p:sldLayoutId id="2147484083" r:id="rId22"/>
    <p:sldLayoutId id="2147484084" r:id="rId23"/>
    <p:sldLayoutId id="2147484085" r:id="rId24"/>
    <p:sldLayoutId id="2147484086" r:id="rId25"/>
    <p:sldLayoutId id="2147484087" r:id="rId26"/>
    <p:sldLayoutId id="2147484088" r:id="rId27"/>
    <p:sldLayoutId id="2147484089" r:id="rId28"/>
    <p:sldLayoutId id="2147484090" r:id="rId29"/>
    <p:sldLayoutId id="2147484091" r:id="rId30"/>
    <p:sldLayoutId id="2147484092" r:id="rId31"/>
    <p:sldLayoutId id="2147484093" r:id="rId32"/>
    <p:sldLayoutId id="2147484094" r:id="rId33"/>
    <p:sldLayoutId id="2147484095" r:id="rId34"/>
    <p:sldLayoutId id="2147484096" r:id="rId35"/>
    <p:sldLayoutId id="2147484097" r:id="rId36"/>
    <p:sldLayoutId id="2147484098" r:id="rId37"/>
    <p:sldLayoutId id="2147484099" r:id="rId38"/>
    <p:sldLayoutId id="2147484100" r:id="rId39"/>
    <p:sldLayoutId id="2147484101" r:id="rId40"/>
    <p:sldLayoutId id="2147484102" r:id="rId41"/>
    <p:sldLayoutId id="2147484103" r:id="rId42"/>
    <p:sldLayoutId id="2147484104" r:id="rId43"/>
    <p:sldLayoutId id="2147484105" r:id="rId44"/>
    <p:sldLayoutId id="2147484106" r:id="rId45"/>
    <p:sldLayoutId id="2147484107" r:id="rId46"/>
    <p:sldLayoutId id="2147484108" r:id="rId47"/>
    <p:sldLayoutId id="2147484109" r:id="rId48"/>
    <p:sldLayoutId id="2147484110" r:id="rId49"/>
    <p:sldLayoutId id="2147484111" r:id="rId50"/>
    <p:sldLayoutId id="2147484112" r:id="rId51"/>
    <p:sldLayoutId id="2147484113" r:id="rId52"/>
    <p:sldLayoutId id="2147484114" r:id="rId53"/>
    <p:sldLayoutId id="2147484115" r:id="rId54"/>
    <p:sldLayoutId id="2147484116" r:id="rId55"/>
    <p:sldLayoutId id="2147484117" r:id="rId56"/>
    <p:sldLayoutId id="2147484118" r:id="rId57"/>
    <p:sldLayoutId id="2147484119" r:id="rId58"/>
    <p:sldLayoutId id="2147484120" r:id="rId59"/>
    <p:sldLayoutId id="2147484121" r:id="rId60"/>
    <p:sldLayoutId id="2147484122" r:id="rId61"/>
    <p:sldLayoutId id="2147484123" r:id="rId62"/>
    <p:sldLayoutId id="2147484124" r:id="rId63"/>
    <p:sldLayoutId id="2147484125" r:id="rId64"/>
    <p:sldLayoutId id="2147484126" r:id="rId65"/>
    <p:sldLayoutId id="2147484127" r:id="rId66"/>
    <p:sldLayoutId id="2147484128" r:id="rId67"/>
    <p:sldLayoutId id="2147484129" r:id="rId68"/>
    <p:sldLayoutId id="2147484130" r:id="rId69"/>
    <p:sldLayoutId id="2147484131" r:id="rId70"/>
    <p:sldLayoutId id="2147484132" r:id="rId71"/>
    <p:sldLayoutId id="2147484133" r:id="rId72"/>
    <p:sldLayoutId id="2147484134" r:id="rId73"/>
    <p:sldLayoutId id="2147484135" r:id="rId74"/>
    <p:sldLayoutId id="2147484136" r:id="rId75"/>
    <p:sldLayoutId id="2147484137" r:id="rId76"/>
    <p:sldLayoutId id="2147484146" r:id="rId77"/>
    <p:sldLayoutId id="2147484147" r:id="rId78"/>
    <p:sldLayoutId id="2147484143" r:id="rId79"/>
    <p:sldLayoutId id="2147484145" r:id="rId80"/>
    <p:sldLayoutId id="2147484144" r:id="rId81"/>
  </p:sldLayoutIdLst>
  <p:hf sldNum="0"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400" b="0" i="0" kern="1200">
          <a:solidFill>
            <a:schemeClr val="tx1"/>
          </a:solidFill>
          <a:latin typeface="ES Build" pitchFamily="2" charset="77"/>
          <a:ea typeface="ES Build" pitchFamily="2" charset="77"/>
          <a:cs typeface="+mj-cs"/>
        </a:defRPr>
      </a:lvl1pPr>
    </p:titleStyle>
    <p:bodyStyle>
      <a:lvl1pPr marL="0" indent="0" algn="l" defTabSz="914377" rtl="0" eaLnBrk="1" latinLnBrk="0" hangingPunct="1">
        <a:lnSpc>
          <a:spcPct val="96000"/>
        </a:lnSpc>
        <a:spcBef>
          <a:spcPts val="1200"/>
        </a:spcBef>
        <a:spcAft>
          <a:spcPts val="600"/>
        </a:spcAft>
        <a:buClrTx/>
        <a:buFont typeface="Calibri" panose="020F0502020204030204" pitchFamily="34" charset="0"/>
        <a:buChar char="​"/>
        <a:tabLst/>
        <a:defRPr sz="2100" b="0" i="0" kern="1200">
          <a:solidFill>
            <a:schemeClr val="tx1"/>
          </a:solidFill>
          <a:latin typeface="ES Build Neutral" pitchFamily="2" charset="77"/>
          <a:ea typeface="ES Build Neutral" pitchFamily="2" charset="77"/>
          <a:cs typeface="+mn-cs"/>
        </a:defRPr>
      </a:lvl1pPr>
      <a:lvl2pPr marL="173732" indent="-173732" algn="l" defTabSz="914377" rtl="0" eaLnBrk="1" latinLnBrk="0" hangingPunct="1">
        <a:lnSpc>
          <a:spcPct val="96000"/>
        </a:lnSpc>
        <a:spcBef>
          <a:spcPts val="300"/>
        </a:spcBef>
        <a:spcAft>
          <a:spcPts val="151"/>
        </a:spcAft>
        <a:buClrTx/>
        <a:buFont typeface="Arial" panose="020B0604020202020204" pitchFamily="34" charset="0"/>
        <a:buChar char="•"/>
        <a:tabLst/>
        <a:defRPr sz="2100" b="0" i="0" kern="1200">
          <a:solidFill>
            <a:schemeClr val="tx1"/>
          </a:solidFill>
          <a:latin typeface="ES Build Neutral" pitchFamily="2" charset="77"/>
          <a:ea typeface="ES Build Neutral" pitchFamily="2" charset="77"/>
          <a:cs typeface="+mn-cs"/>
        </a:defRPr>
      </a:lvl2pPr>
      <a:lvl3pPr marL="342891" indent="-171446" algn="l" defTabSz="914377" rtl="0" eaLnBrk="1" latinLnBrk="0" hangingPunct="1">
        <a:lnSpc>
          <a:spcPct val="96000"/>
        </a:lnSpc>
        <a:spcBef>
          <a:spcPts val="300"/>
        </a:spcBef>
        <a:spcAft>
          <a:spcPts val="151"/>
        </a:spcAft>
        <a:buClrTx/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ES Build Neutral" pitchFamily="2" charset="77"/>
          <a:ea typeface="ES Build Neutral" pitchFamily="2" charset="77"/>
          <a:cs typeface="+mn-cs"/>
        </a:defRPr>
      </a:lvl3pPr>
      <a:lvl4pPr marL="576058" indent="-173732" algn="l" defTabSz="914377" rtl="0" eaLnBrk="1" latinLnBrk="0" hangingPunct="1">
        <a:lnSpc>
          <a:spcPct val="96000"/>
        </a:lnSpc>
        <a:spcBef>
          <a:spcPts val="300"/>
        </a:spcBef>
        <a:spcAft>
          <a:spcPts val="151"/>
        </a:spcAft>
        <a:buClrTx/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ES Build Neutral" pitchFamily="2" charset="77"/>
          <a:ea typeface="ES Build Neutral" pitchFamily="2" charset="77"/>
          <a:cs typeface="+mn-cs"/>
        </a:defRPr>
      </a:lvl4pPr>
      <a:lvl5pPr marL="731502" indent="-173732" algn="l" defTabSz="914377" rtl="0" eaLnBrk="1" latinLnBrk="0" hangingPunct="1">
        <a:lnSpc>
          <a:spcPct val="96000"/>
        </a:lnSpc>
        <a:spcBef>
          <a:spcPts val="300"/>
        </a:spcBef>
        <a:spcAft>
          <a:spcPts val="151"/>
        </a:spcAft>
        <a:buFont typeface="Arial" panose="020B0604020202020204" pitchFamily="34" charset="0"/>
        <a:buChar char="•"/>
        <a:tabLst/>
        <a:defRPr sz="1400" b="0" i="0" kern="1200">
          <a:solidFill>
            <a:schemeClr val="tx1"/>
          </a:solidFill>
          <a:latin typeface="ES Build Neutral" pitchFamily="2" charset="77"/>
          <a:ea typeface="ES Build Neutral" pitchFamily="2" charset="77"/>
          <a:cs typeface="+mn-cs"/>
        </a:defRPr>
      </a:lvl5pPr>
      <a:lvl6pPr marL="11113" indent="0" algn="l" defTabSz="914377" rtl="0" eaLnBrk="1" latinLnBrk="0" hangingPunct="1">
        <a:lnSpc>
          <a:spcPct val="96000"/>
        </a:lnSpc>
        <a:spcBef>
          <a:spcPts val="600"/>
        </a:spcBef>
        <a:spcAft>
          <a:spcPts val="300"/>
        </a:spcAft>
        <a:buFont typeface="System Font Regular"/>
        <a:buChar char="​"/>
        <a:tabLst/>
        <a:defRPr sz="1600" b="0" i="0" kern="1200">
          <a:solidFill>
            <a:schemeClr val="tx1"/>
          </a:solidFill>
          <a:latin typeface="ES Build Neutral" pitchFamily="2" charset="77"/>
          <a:ea typeface="ES Build Neutral" pitchFamily="2" charset="77"/>
          <a:cs typeface="+mn-cs"/>
        </a:defRPr>
      </a:lvl6pPr>
      <a:lvl7pPr marL="11113" indent="0" algn="l" defTabSz="914377" rtl="0" eaLnBrk="1" latinLnBrk="0" hangingPunct="1">
        <a:lnSpc>
          <a:spcPct val="96000"/>
        </a:lnSpc>
        <a:spcBef>
          <a:spcPts val="600"/>
        </a:spcBef>
        <a:spcAft>
          <a:spcPts val="300"/>
        </a:spcAft>
        <a:buFont typeface="System Font Regular"/>
        <a:buChar char="​"/>
        <a:tabLst/>
        <a:defRPr sz="1600" b="0" i="0" kern="1200">
          <a:solidFill>
            <a:schemeClr val="tx1"/>
          </a:solidFill>
          <a:latin typeface="ES Build Neutral" pitchFamily="2" charset="77"/>
          <a:ea typeface="ES Build Neutral" pitchFamily="2" charset="77"/>
          <a:cs typeface="+mn-cs"/>
        </a:defRPr>
      </a:lvl7pPr>
      <a:lvl8pPr marL="0" indent="0" algn="l" defTabSz="914377" rtl="0" eaLnBrk="1" latinLnBrk="0" hangingPunct="1">
        <a:lnSpc>
          <a:spcPct val="84000"/>
        </a:lnSpc>
        <a:spcBef>
          <a:spcPts val="300"/>
        </a:spcBef>
        <a:buFont typeface="System Font Regular"/>
        <a:buChar char="​"/>
        <a:tabLst/>
        <a:defRPr sz="5500" b="0" i="0" kern="1200" spc="-151" baseline="0">
          <a:solidFill>
            <a:srgbClr val="8E71F4"/>
          </a:solidFill>
          <a:latin typeface="ES Build Neutral" pitchFamily="2" charset="77"/>
          <a:ea typeface="ES Build Neutral" pitchFamily="2" charset="77"/>
          <a:cs typeface="+mn-cs"/>
        </a:defRPr>
      </a:lvl8pPr>
      <a:lvl9pPr marL="11113" indent="0" algn="l" defTabSz="914377" rtl="0" eaLnBrk="1" latinLnBrk="0" hangingPunct="1">
        <a:lnSpc>
          <a:spcPct val="84000"/>
        </a:lnSpc>
        <a:spcBef>
          <a:spcPts val="0"/>
        </a:spcBef>
        <a:buFont typeface="System Font Regular"/>
        <a:buChar char="​"/>
        <a:tabLst/>
        <a:defRPr sz="11000" b="0" i="0" kern="1200" spc="-300">
          <a:solidFill>
            <a:srgbClr val="8E71F4"/>
          </a:solidFill>
          <a:latin typeface="ES Build Neutral" pitchFamily="2" charset="77"/>
          <a:ea typeface="ES Build Neutral" pitchFamily="2" charset="77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25" userDrawn="1">
          <p15:clr>
            <a:srgbClr val="F26B43"/>
          </p15:clr>
        </p15:guide>
        <p15:guide id="2" pos="778" userDrawn="1">
          <p15:clr>
            <a:srgbClr val="F26B43"/>
          </p15:clr>
        </p15:guide>
        <p15:guide id="3" pos="914" userDrawn="1">
          <p15:clr>
            <a:srgbClr val="F26B43"/>
          </p15:clr>
        </p15:guide>
        <p15:guide id="4" pos="1368" userDrawn="1">
          <p15:clr>
            <a:srgbClr val="F26B43"/>
          </p15:clr>
        </p15:guide>
        <p15:guide id="5" pos="1527" userDrawn="1">
          <p15:clr>
            <a:srgbClr val="F26B43"/>
          </p15:clr>
        </p15:guide>
        <p15:guide id="6" pos="1958" userDrawn="1">
          <p15:clr>
            <a:srgbClr val="F26B43"/>
          </p15:clr>
        </p15:guide>
        <p15:guide id="7" pos="2116" userDrawn="1">
          <p15:clr>
            <a:srgbClr val="F26B43"/>
          </p15:clr>
        </p15:guide>
        <p15:guide id="8" pos="2570" userDrawn="1">
          <p15:clr>
            <a:srgbClr val="F26B43"/>
          </p15:clr>
        </p15:guide>
        <p15:guide id="9" pos="2706" userDrawn="1">
          <p15:clr>
            <a:srgbClr val="F26B43"/>
          </p15:clr>
        </p15:guide>
        <p15:guide id="10" pos="3160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49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62" userDrawn="1">
          <p15:clr>
            <a:srgbClr val="F26B43"/>
          </p15:clr>
        </p15:guide>
        <p15:guide id="15" pos="4520" userDrawn="1">
          <p15:clr>
            <a:srgbClr val="F26B43"/>
          </p15:clr>
        </p15:guide>
        <p15:guide id="16" pos="4951" userDrawn="1">
          <p15:clr>
            <a:srgbClr val="F26B43"/>
          </p15:clr>
        </p15:guide>
        <p15:guide id="17" pos="5110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700" userDrawn="1">
          <p15:clr>
            <a:srgbClr val="F26B43"/>
          </p15:clr>
        </p15:guide>
        <p15:guide id="20" pos="6153" userDrawn="1">
          <p15:clr>
            <a:srgbClr val="F26B43"/>
          </p15:clr>
        </p15:guide>
        <p15:guide id="21" pos="6312" userDrawn="1">
          <p15:clr>
            <a:srgbClr val="F26B43"/>
          </p15:clr>
        </p15:guide>
        <p15:guide id="22" pos="6743" userDrawn="1">
          <p15:clr>
            <a:srgbClr val="F26B43"/>
          </p15:clr>
        </p15:guide>
        <p15:guide id="23" pos="6902" userDrawn="1">
          <p15:clr>
            <a:srgbClr val="F26B43"/>
          </p15:clr>
        </p15:guide>
        <p15:guide id="24" pos="735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svg"/><Relationship Id="rId3" Type="http://schemas.openxmlformats.org/officeDocument/2006/relationships/image" Target="../media/image40.svg"/><Relationship Id="rId7" Type="http://schemas.openxmlformats.org/officeDocument/2006/relationships/image" Target="../media/image65.svg"/><Relationship Id="rId12" Type="http://schemas.openxmlformats.org/officeDocument/2006/relationships/image" Target="../media/image70.png"/><Relationship Id="rId17" Type="http://schemas.openxmlformats.org/officeDocument/2006/relationships/image" Target="../media/image75.svg"/><Relationship Id="rId2" Type="http://schemas.openxmlformats.org/officeDocument/2006/relationships/image" Target="../media/image39.png"/><Relationship Id="rId16" Type="http://schemas.openxmlformats.org/officeDocument/2006/relationships/image" Target="../media/image7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4.png"/><Relationship Id="rId11" Type="http://schemas.openxmlformats.org/officeDocument/2006/relationships/image" Target="../media/image69.svg"/><Relationship Id="rId5" Type="http://schemas.openxmlformats.org/officeDocument/2006/relationships/image" Target="../media/image53.svg"/><Relationship Id="rId15" Type="http://schemas.openxmlformats.org/officeDocument/2006/relationships/image" Target="../media/image73.svg"/><Relationship Id="rId10" Type="http://schemas.openxmlformats.org/officeDocument/2006/relationships/image" Target="../media/image68.png"/><Relationship Id="rId4" Type="http://schemas.openxmlformats.org/officeDocument/2006/relationships/image" Target="../media/image52.png"/><Relationship Id="rId9" Type="http://schemas.openxmlformats.org/officeDocument/2006/relationships/image" Target="../media/image67.svg"/><Relationship Id="rId14" Type="http://schemas.openxmlformats.org/officeDocument/2006/relationships/image" Target="../media/image7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svg"/><Relationship Id="rId3" Type="http://schemas.openxmlformats.org/officeDocument/2006/relationships/image" Target="../media/image36.svg"/><Relationship Id="rId7" Type="http://schemas.openxmlformats.org/officeDocument/2006/relationships/image" Target="../media/image40.svg"/><Relationship Id="rId12" Type="http://schemas.openxmlformats.org/officeDocument/2006/relationships/image" Target="../media/image4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9.png"/><Relationship Id="rId11" Type="http://schemas.openxmlformats.org/officeDocument/2006/relationships/image" Target="../media/image44.svg"/><Relationship Id="rId5" Type="http://schemas.openxmlformats.org/officeDocument/2006/relationships/image" Target="../media/image38.sv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40.svg"/><Relationship Id="rId7" Type="http://schemas.openxmlformats.org/officeDocument/2006/relationships/image" Target="../media/image51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0.png"/><Relationship Id="rId5" Type="http://schemas.openxmlformats.org/officeDocument/2006/relationships/image" Target="../media/image49.svg"/><Relationship Id="rId10" Type="http://schemas.openxmlformats.org/officeDocument/2006/relationships/slide" Target="slide9.xml"/><Relationship Id="rId4" Type="http://schemas.openxmlformats.org/officeDocument/2006/relationships/image" Target="../media/image48.png"/><Relationship Id="rId9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58.png"/><Relationship Id="rId3" Type="http://schemas.openxmlformats.org/officeDocument/2006/relationships/image" Target="../media/image40.svg"/><Relationship Id="rId7" Type="http://schemas.openxmlformats.org/officeDocument/2006/relationships/image" Target="../media/image55.svg"/><Relationship Id="rId12" Type="http://schemas.openxmlformats.org/officeDocument/2006/relationships/hyperlink" Target="https://veeamsoftwarecorp.sharepoint.com/sites/Brand-Space/Shared%20Documents/Forms/AllItems.aspx?csf=1&amp;web=1&amp;e=ntFWjU&amp;RootFolder=%2Fsites%2FBrand%2DSpace%2FShared%20Documents%2FBrand%20Graphics%2FTechnical%20Diagrams%20Toolkit&amp;FolderCTID=0x0120008EF3443592BEEB408D38B996B08C8965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4.png"/><Relationship Id="rId11" Type="http://schemas.openxmlformats.org/officeDocument/2006/relationships/image" Target="../media/image51.svg"/><Relationship Id="rId5" Type="http://schemas.openxmlformats.org/officeDocument/2006/relationships/image" Target="../media/image53.svg"/><Relationship Id="rId10" Type="http://schemas.openxmlformats.org/officeDocument/2006/relationships/image" Target="../media/image50.png"/><Relationship Id="rId4" Type="http://schemas.openxmlformats.org/officeDocument/2006/relationships/image" Target="../media/image52.png"/><Relationship Id="rId9" Type="http://schemas.openxmlformats.org/officeDocument/2006/relationships/image" Target="../media/image57.svg"/><Relationship Id="rId14" Type="http://schemas.openxmlformats.org/officeDocument/2006/relationships/image" Target="../media/image59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svg"/><Relationship Id="rId3" Type="http://schemas.openxmlformats.org/officeDocument/2006/relationships/image" Target="../media/image40.svg"/><Relationship Id="rId7" Type="http://schemas.openxmlformats.org/officeDocument/2006/relationships/image" Target="../media/image57.svg"/><Relationship Id="rId12" Type="http://schemas.openxmlformats.org/officeDocument/2006/relationships/image" Target="../media/image5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6.png"/><Relationship Id="rId11" Type="http://schemas.openxmlformats.org/officeDocument/2006/relationships/image" Target="../media/image59.svg"/><Relationship Id="rId5" Type="http://schemas.openxmlformats.org/officeDocument/2006/relationships/image" Target="../media/image53.sv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7" Type="http://schemas.openxmlformats.org/officeDocument/2006/relationships/image" Target="../media/image63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2.png"/><Relationship Id="rId5" Type="http://schemas.openxmlformats.org/officeDocument/2006/relationships/image" Target="../media/image61.svg"/><Relationship Id="rId4" Type="http://schemas.openxmlformats.org/officeDocument/2006/relationships/image" Target="../media/image6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55.svg"/><Relationship Id="rId3" Type="http://schemas.openxmlformats.org/officeDocument/2006/relationships/image" Target="../media/image40.svg"/><Relationship Id="rId7" Type="http://schemas.openxmlformats.org/officeDocument/2006/relationships/image" Target="../media/image57.svg"/><Relationship Id="rId12" Type="http://schemas.openxmlformats.org/officeDocument/2006/relationships/image" Target="../media/image5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6.png"/><Relationship Id="rId11" Type="http://schemas.openxmlformats.org/officeDocument/2006/relationships/image" Target="../media/image51.svg"/><Relationship Id="rId5" Type="http://schemas.openxmlformats.org/officeDocument/2006/relationships/image" Target="../media/image53.svg"/><Relationship Id="rId10" Type="http://schemas.openxmlformats.org/officeDocument/2006/relationships/image" Target="../media/image50.png"/><Relationship Id="rId4" Type="http://schemas.openxmlformats.org/officeDocument/2006/relationships/image" Target="../media/image52.png"/><Relationship Id="rId9" Type="http://schemas.openxmlformats.org/officeDocument/2006/relationships/image" Target="../media/image5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9049408B-8961-2B24-0FD7-A8C9ABC0BE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3751" y="2261352"/>
            <a:ext cx="10536764" cy="2581299"/>
          </a:xfrm>
        </p:spPr>
        <p:txBody>
          <a:bodyPr>
            <a:normAutofit/>
          </a:bodyPr>
          <a:lstStyle/>
          <a:p>
            <a:r>
              <a:rPr lang="en-GB" dirty="0"/>
              <a:t>Technical diagrams </a:t>
            </a:r>
            <a:br>
              <a:rPr lang="en-GB" dirty="0"/>
            </a:br>
            <a:r>
              <a:rPr lang="en-GB" dirty="0"/>
              <a:t>guideline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EA08F2FA-707B-4A05-0E08-33956606D6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3753" y="2058227"/>
            <a:ext cx="3276599" cy="274955"/>
          </a:xfrm>
        </p:spPr>
        <p:txBody>
          <a:bodyPr/>
          <a:lstStyle/>
          <a:p>
            <a:r>
              <a:rPr lang="en-RU" dirty="0"/>
              <a:t>Oct. 2023</a:t>
            </a:r>
          </a:p>
        </p:txBody>
      </p:sp>
    </p:spTree>
    <p:extLst>
      <p:ext uri="{BB962C8B-B14F-4D97-AF65-F5344CB8AC3E}">
        <p14:creationId xmlns:p14="http://schemas.microsoft.com/office/powerpoint/2010/main" val="2777428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raphic 25">
            <a:extLst>
              <a:ext uri="{FF2B5EF4-FFF2-40B4-BE49-F238E27FC236}">
                <a16:creationId xmlns:a16="http://schemas.microsoft.com/office/drawing/2014/main" id="{4DF1E0D9-5AAA-98F2-AA87-EF54A0CA19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09537" y="2413001"/>
            <a:ext cx="736399" cy="64138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199B7F56-8B89-630B-9E70-B46A8123DB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0251" y="2413001"/>
            <a:ext cx="736399" cy="64138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C338190-1540-F7C5-C6B4-CBFAD6753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48515F"/>
                </a:solidFill>
              </a:rPr>
              <a:t>Challenging scenarios</a:t>
            </a:r>
          </a:p>
        </p:txBody>
      </p:sp>
      <p:sp>
        <p:nvSpPr>
          <p:cNvPr id="4" name="Isosceles Triangle 14">
            <a:extLst>
              <a:ext uri="{FF2B5EF4-FFF2-40B4-BE49-F238E27FC236}">
                <a16:creationId xmlns:a16="http://schemas.microsoft.com/office/drawing/2014/main" id="{391615C9-86FC-F06F-0475-6C969DA2118E}"/>
              </a:ext>
            </a:extLst>
          </p:cNvPr>
          <p:cNvSpPr/>
          <p:nvPr/>
        </p:nvSpPr>
        <p:spPr bwMode="auto">
          <a:xfrm rot="10800000">
            <a:off x="2563661" y="2567299"/>
            <a:ext cx="1280932" cy="350255"/>
          </a:xfrm>
          <a:prstGeom prst="triangle">
            <a:avLst/>
          </a:prstGeom>
          <a:gradFill>
            <a:gsLst>
              <a:gs pos="100000">
                <a:srgbClr val="003738">
                  <a:alpha val="0"/>
                </a:srgbClr>
              </a:gs>
              <a:gs pos="11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595959"/>
              </a:solidFill>
              <a:latin typeface="ES Build" pitchFamily="2" charset="77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2A0BE97-8327-6B90-5B54-687A29F23A4A}"/>
              </a:ext>
            </a:extLst>
          </p:cNvPr>
          <p:cNvGrpSpPr/>
          <p:nvPr/>
        </p:nvGrpSpPr>
        <p:grpSpPr>
          <a:xfrm>
            <a:off x="10752667" y="1982242"/>
            <a:ext cx="912284" cy="1692321"/>
            <a:chOff x="7800411" y="1486681"/>
            <a:chExt cx="951679" cy="1269241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0AA92AB8-F453-A5C3-B971-059568016905}"/>
                </a:ext>
              </a:extLst>
            </p:cNvPr>
            <p:cNvCxnSpPr>
              <a:cxnSpLocks/>
            </p:cNvCxnSpPr>
            <p:nvPr/>
          </p:nvCxnSpPr>
          <p:spPr>
            <a:xfrm>
              <a:off x="8253946" y="1486681"/>
              <a:ext cx="0" cy="1269241"/>
            </a:xfrm>
            <a:prstGeom prst="line">
              <a:avLst/>
            </a:prstGeom>
            <a:ln w="12700">
              <a:solidFill>
                <a:srgbClr val="595959"/>
              </a:solidFill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B62032C6-A5DD-1D6D-9410-1E79C1B248C2}"/>
                </a:ext>
              </a:extLst>
            </p:cNvPr>
            <p:cNvGrpSpPr/>
            <p:nvPr/>
          </p:nvGrpSpPr>
          <p:grpSpPr>
            <a:xfrm>
              <a:off x="7800411" y="1486681"/>
              <a:ext cx="951679" cy="1262181"/>
              <a:chOff x="7800411" y="1486681"/>
              <a:chExt cx="951679" cy="1262181"/>
            </a:xfrm>
          </p:grpSpPr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265DD146-B9BB-1616-87FB-44B8593F2E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00411" y="2080790"/>
                <a:ext cx="951679" cy="0"/>
              </a:xfrm>
              <a:prstGeom prst="line">
                <a:avLst/>
              </a:prstGeom>
              <a:ln w="12700">
                <a:solidFill>
                  <a:srgbClr val="595959"/>
                </a:solidFill>
                <a:tailEnd type="arrow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>
                <a:extLst>
                  <a:ext uri="{FF2B5EF4-FFF2-40B4-BE49-F238E27FC236}">
                    <a16:creationId xmlns:a16="http://schemas.microsoft.com/office/drawing/2014/main" id="{CE93440D-C02C-F400-6BDC-AC5A2998A0F2}"/>
                  </a:ext>
                </a:extLst>
              </p:cNvPr>
              <p:cNvCxnSpPr/>
              <p:nvPr/>
            </p:nvCxnSpPr>
            <p:spPr>
              <a:xfrm>
                <a:off x="8253946" y="1486681"/>
                <a:ext cx="498144" cy="0"/>
              </a:xfrm>
              <a:prstGeom prst="straightConnector1">
                <a:avLst/>
              </a:prstGeom>
              <a:ln w="12700">
                <a:solidFill>
                  <a:srgbClr val="595959"/>
                </a:solidFill>
                <a:tailEnd type="arrow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Arrow Connector 8">
                <a:extLst>
                  <a:ext uri="{FF2B5EF4-FFF2-40B4-BE49-F238E27FC236}">
                    <a16:creationId xmlns:a16="http://schemas.microsoft.com/office/drawing/2014/main" id="{D5928A8B-2EC3-5FFD-ABD3-06012D79FCA0}"/>
                  </a:ext>
                </a:extLst>
              </p:cNvPr>
              <p:cNvCxnSpPr/>
              <p:nvPr/>
            </p:nvCxnSpPr>
            <p:spPr>
              <a:xfrm>
                <a:off x="8253946" y="2748862"/>
                <a:ext cx="498144" cy="0"/>
              </a:xfrm>
              <a:prstGeom prst="straightConnector1">
                <a:avLst/>
              </a:prstGeom>
              <a:ln w="12700">
                <a:solidFill>
                  <a:srgbClr val="595959"/>
                </a:solidFill>
                <a:tailEnd type="arrow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5D7FBDB4-B9BF-0F58-61D9-D74C96DD4D68}"/>
                  </a:ext>
                </a:extLst>
              </p:cNvPr>
              <p:cNvCxnSpPr/>
              <p:nvPr/>
            </p:nvCxnSpPr>
            <p:spPr>
              <a:xfrm>
                <a:off x="8253946" y="2406338"/>
                <a:ext cx="498144" cy="0"/>
              </a:xfrm>
              <a:prstGeom prst="straightConnector1">
                <a:avLst/>
              </a:prstGeom>
              <a:ln w="12700">
                <a:solidFill>
                  <a:srgbClr val="595959"/>
                </a:solidFill>
                <a:tailEnd type="arrow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Arrow Connector 10">
                <a:extLst>
                  <a:ext uri="{FF2B5EF4-FFF2-40B4-BE49-F238E27FC236}">
                    <a16:creationId xmlns:a16="http://schemas.microsoft.com/office/drawing/2014/main" id="{2BDC4330-51B8-547F-CA73-BF433D380079}"/>
                  </a:ext>
                </a:extLst>
              </p:cNvPr>
              <p:cNvCxnSpPr/>
              <p:nvPr/>
            </p:nvCxnSpPr>
            <p:spPr>
              <a:xfrm>
                <a:off x="8253946" y="1771009"/>
                <a:ext cx="498144" cy="0"/>
              </a:xfrm>
              <a:prstGeom prst="straightConnector1">
                <a:avLst/>
              </a:prstGeom>
              <a:ln w="12700">
                <a:solidFill>
                  <a:srgbClr val="595959"/>
                </a:solidFill>
                <a:tailEnd type="arrow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8" name="Graphic 17">
            <a:extLst>
              <a:ext uri="{FF2B5EF4-FFF2-40B4-BE49-F238E27FC236}">
                <a16:creationId xmlns:a16="http://schemas.microsoft.com/office/drawing/2014/main" id="{A0DD6B82-2C39-72C4-2928-3A91084C90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27568" y="4388839"/>
            <a:ext cx="1287405" cy="1076355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3D9A9FB8-BF72-1C7A-E8E1-23F411C77F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588604" y="4388839"/>
            <a:ext cx="1287405" cy="1076355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FFFA6EFC-5026-A7EC-6461-78D03A42D5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592615" y="2174285"/>
            <a:ext cx="378971" cy="378971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BF53D34-B924-EE8D-EE28-B3D10D686BB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233510" y="4715920"/>
            <a:ext cx="585063" cy="746459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9D8B64C5-ACB9-5B65-785E-346F96BDBD9C}"/>
              </a:ext>
            </a:extLst>
          </p:cNvPr>
          <p:cNvSpPr txBox="1"/>
          <p:nvPr/>
        </p:nvSpPr>
        <p:spPr>
          <a:xfrm>
            <a:off x="683491" y="1843905"/>
            <a:ext cx="673582" cy="297454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333" dirty="0">
                <a:solidFill>
                  <a:srgbClr val="C00000"/>
                </a:solidFill>
                <a:latin typeface="ES Build" pitchFamily="2" charset="77"/>
              </a:rPr>
              <a:t>Do not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6C50AEC-7B25-6C3C-1727-C4033EEED29C}"/>
              </a:ext>
            </a:extLst>
          </p:cNvPr>
          <p:cNvSpPr txBox="1"/>
          <p:nvPr/>
        </p:nvSpPr>
        <p:spPr>
          <a:xfrm>
            <a:off x="3048929" y="1843551"/>
            <a:ext cx="393056" cy="297454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sz="1333" dirty="0">
                <a:solidFill>
                  <a:srgbClr val="595959"/>
                </a:solidFill>
                <a:latin typeface="ES Build" pitchFamily="2" charset="77"/>
              </a:rPr>
              <a:t>Do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F68B8C9-3467-9D48-16E2-5DA740E99A07}"/>
              </a:ext>
            </a:extLst>
          </p:cNvPr>
          <p:cNvGrpSpPr/>
          <p:nvPr/>
        </p:nvGrpSpPr>
        <p:grpSpPr>
          <a:xfrm>
            <a:off x="7083621" y="1969149"/>
            <a:ext cx="875736" cy="1692321"/>
            <a:chOff x="5247111" y="1476861"/>
            <a:chExt cx="907576" cy="1269241"/>
          </a:xfrm>
        </p:grpSpPr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6A521F98-A291-56BC-2916-0E24F8BCC420}"/>
                </a:ext>
              </a:extLst>
            </p:cNvPr>
            <p:cNvCxnSpPr>
              <a:cxnSpLocks/>
            </p:cNvCxnSpPr>
            <p:nvPr/>
          </p:nvCxnSpPr>
          <p:spPr>
            <a:xfrm>
              <a:off x="5247111" y="2070970"/>
              <a:ext cx="907576" cy="0"/>
            </a:xfrm>
            <a:prstGeom prst="line">
              <a:avLst/>
            </a:prstGeom>
            <a:ln w="12700">
              <a:solidFill>
                <a:srgbClr val="595959"/>
              </a:solidFill>
              <a:headEnd type="arrow" w="med" len="sm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0A283E85-13B3-A30D-26E2-7B3B60DB2950}"/>
                </a:ext>
              </a:extLst>
            </p:cNvPr>
            <p:cNvCxnSpPr>
              <a:cxnSpLocks/>
            </p:cNvCxnSpPr>
            <p:nvPr/>
          </p:nvCxnSpPr>
          <p:spPr>
            <a:xfrm>
              <a:off x="5656543" y="1476861"/>
              <a:ext cx="0" cy="1269241"/>
            </a:xfrm>
            <a:prstGeom prst="line">
              <a:avLst/>
            </a:prstGeom>
            <a:ln w="12700">
              <a:solidFill>
                <a:srgbClr val="595959"/>
              </a:solidFill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62C499E5-89B2-6585-3838-B8AB0DD1D488}"/>
                </a:ext>
              </a:extLst>
            </p:cNvPr>
            <p:cNvCxnSpPr/>
            <p:nvPr/>
          </p:nvCxnSpPr>
          <p:spPr>
            <a:xfrm>
              <a:off x="5656543" y="1476861"/>
              <a:ext cx="498144" cy="0"/>
            </a:xfrm>
            <a:prstGeom prst="straightConnector1">
              <a:avLst/>
            </a:prstGeom>
            <a:ln w="12700">
              <a:solidFill>
                <a:srgbClr val="595959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8BEA48AA-034E-24B3-4036-9FC88A34DBC3}"/>
                </a:ext>
              </a:extLst>
            </p:cNvPr>
            <p:cNvCxnSpPr/>
            <p:nvPr/>
          </p:nvCxnSpPr>
          <p:spPr>
            <a:xfrm>
              <a:off x="5656543" y="2743355"/>
              <a:ext cx="498144" cy="0"/>
            </a:xfrm>
            <a:prstGeom prst="straightConnector1">
              <a:avLst/>
            </a:prstGeom>
            <a:ln w="12700">
              <a:solidFill>
                <a:srgbClr val="595959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DF1558BE-8C49-170F-5345-CF0275F68EAD}"/>
                </a:ext>
              </a:extLst>
            </p:cNvPr>
            <p:cNvCxnSpPr/>
            <p:nvPr/>
          </p:nvCxnSpPr>
          <p:spPr>
            <a:xfrm>
              <a:off x="5656543" y="2409457"/>
              <a:ext cx="498144" cy="0"/>
            </a:xfrm>
            <a:prstGeom prst="straightConnector1">
              <a:avLst/>
            </a:prstGeom>
            <a:ln w="12700">
              <a:solidFill>
                <a:srgbClr val="595959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8C99AE62-1141-65A1-7EFD-B7184E060920}"/>
                </a:ext>
              </a:extLst>
            </p:cNvPr>
            <p:cNvCxnSpPr/>
            <p:nvPr/>
          </p:nvCxnSpPr>
          <p:spPr>
            <a:xfrm>
              <a:off x="5656543" y="1761189"/>
              <a:ext cx="498144" cy="0"/>
            </a:xfrm>
            <a:prstGeom prst="straightConnector1">
              <a:avLst/>
            </a:prstGeom>
            <a:ln w="12700">
              <a:solidFill>
                <a:srgbClr val="595959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182C9965-370A-4141-3986-1C4D0CA02B4B}"/>
              </a:ext>
            </a:extLst>
          </p:cNvPr>
          <p:cNvSpPr txBox="1"/>
          <p:nvPr/>
        </p:nvSpPr>
        <p:spPr>
          <a:xfrm>
            <a:off x="508000" y="1318893"/>
            <a:ext cx="5271229" cy="41024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333" dirty="0">
                <a:solidFill>
                  <a:srgbClr val="595959"/>
                </a:solidFill>
                <a:latin typeface="ES Build" pitchFamily="2" charset="77"/>
              </a:rPr>
              <a:t>If you have multiple objects integrated into one, please use Gradient arrow instead of putting one icon inside another</a:t>
            </a:r>
            <a:r>
              <a:rPr lang="ru-RU" sz="1333" dirty="0">
                <a:solidFill>
                  <a:srgbClr val="595959"/>
                </a:solidFill>
              </a:rPr>
              <a:t>.</a:t>
            </a:r>
            <a:endParaRPr lang="en-US" sz="1333" dirty="0">
              <a:solidFill>
                <a:srgbClr val="595959"/>
              </a:solidFill>
              <a:latin typeface="ES Build" pitchFamily="2" charset="77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12F709D-2E15-A0BF-1486-328CB1100FFB}"/>
              </a:ext>
            </a:extLst>
          </p:cNvPr>
          <p:cNvSpPr txBox="1"/>
          <p:nvPr/>
        </p:nvSpPr>
        <p:spPr>
          <a:xfrm>
            <a:off x="534618" y="5802546"/>
            <a:ext cx="4769972" cy="41024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333" dirty="0">
                <a:solidFill>
                  <a:srgbClr val="595959"/>
                </a:solidFill>
                <a:latin typeface="ES Build" pitchFamily="2" charset="77"/>
              </a:rPr>
              <a:t>VM icons inside a block may be replaced with other elements such as Veeam products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5C341C0-A233-1496-2A8A-888B226A14C5}"/>
              </a:ext>
            </a:extLst>
          </p:cNvPr>
          <p:cNvSpPr txBox="1"/>
          <p:nvPr/>
        </p:nvSpPr>
        <p:spPr>
          <a:xfrm>
            <a:off x="6182411" y="5802546"/>
            <a:ext cx="5386068" cy="41024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333" dirty="0">
                <a:solidFill>
                  <a:srgbClr val="595959"/>
                </a:solidFill>
                <a:latin typeface="ES Build" pitchFamily="2" charset="77"/>
              </a:rPr>
              <a:t>Please do not distort and recolor the company's logo. </a:t>
            </a:r>
            <a:br>
              <a:rPr lang="ru-RU" sz="1333" dirty="0">
                <a:solidFill>
                  <a:srgbClr val="595959"/>
                </a:solidFill>
              </a:rPr>
            </a:br>
            <a:r>
              <a:rPr lang="en-US" sz="1333" dirty="0">
                <a:solidFill>
                  <a:srgbClr val="595959"/>
                </a:solidFill>
                <a:latin typeface="ES Build" pitchFamily="2" charset="77"/>
              </a:rPr>
              <a:t>Do not hit the other icons with the logo and do not rotate it</a:t>
            </a:r>
            <a:r>
              <a:rPr lang="ru-RU" sz="1333" dirty="0">
                <a:solidFill>
                  <a:srgbClr val="595959"/>
                </a:solidFill>
              </a:rPr>
              <a:t>.</a:t>
            </a:r>
            <a:endParaRPr lang="en-US" sz="1333" dirty="0">
              <a:solidFill>
                <a:srgbClr val="595959"/>
              </a:solidFill>
              <a:latin typeface="ES Build" pitchFamily="2" charset="77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0340986-BA57-AFD6-B695-DBA9C716B83F}"/>
              </a:ext>
            </a:extLst>
          </p:cNvPr>
          <p:cNvSpPr txBox="1"/>
          <p:nvPr/>
        </p:nvSpPr>
        <p:spPr>
          <a:xfrm>
            <a:off x="6180076" y="3991113"/>
            <a:ext cx="5245233" cy="2051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333" dirty="0">
                <a:solidFill>
                  <a:srgbClr val="595959"/>
                </a:solidFill>
                <a:latin typeface="ES Build" pitchFamily="2" charset="77"/>
              </a:rPr>
              <a:t>The best way to use Veeam logo</a:t>
            </a:r>
            <a:r>
              <a:rPr lang="ru-RU" sz="1333" dirty="0">
                <a:solidFill>
                  <a:srgbClr val="595959"/>
                </a:solidFill>
              </a:rPr>
              <a:t>:</a:t>
            </a:r>
            <a:endParaRPr lang="en-US" sz="1333" dirty="0">
              <a:solidFill>
                <a:srgbClr val="595959"/>
              </a:solidFill>
              <a:latin typeface="ES Build" pitchFamily="2" charset="77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E367CB8-A40F-6EB8-1D93-FCD59FBAEBC0}"/>
              </a:ext>
            </a:extLst>
          </p:cNvPr>
          <p:cNvSpPr txBox="1"/>
          <p:nvPr/>
        </p:nvSpPr>
        <p:spPr>
          <a:xfrm>
            <a:off x="508001" y="3991113"/>
            <a:ext cx="3583532" cy="2051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333" dirty="0">
                <a:solidFill>
                  <a:srgbClr val="595959"/>
                </a:solidFill>
                <a:latin typeface="ES Build" pitchFamily="2" charset="77"/>
              </a:rPr>
              <a:t>Exceptions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DE62DE9-6EC8-539C-7666-DE83537E7766}"/>
              </a:ext>
            </a:extLst>
          </p:cNvPr>
          <p:cNvSpPr txBox="1"/>
          <p:nvPr/>
        </p:nvSpPr>
        <p:spPr>
          <a:xfrm>
            <a:off x="6180075" y="1318893"/>
            <a:ext cx="3785029" cy="41024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333" dirty="0">
                <a:solidFill>
                  <a:srgbClr val="595959"/>
                </a:solidFill>
                <a:latin typeface="ES Build" pitchFamily="2" charset="77"/>
              </a:rPr>
              <a:t>If you have more than three connectors, you can combine them into one line</a:t>
            </a:r>
            <a:r>
              <a:rPr lang="ru-RU" sz="1333" dirty="0">
                <a:solidFill>
                  <a:srgbClr val="595959"/>
                </a:solidFill>
              </a:rPr>
              <a:t> </a:t>
            </a:r>
            <a:r>
              <a:rPr lang="en-US" sz="1333" dirty="0">
                <a:solidFill>
                  <a:srgbClr val="595959"/>
                </a:solidFill>
                <a:latin typeface="ES Build" pitchFamily="2" charset="77"/>
              </a:rPr>
              <a:t>like this</a:t>
            </a:r>
            <a:r>
              <a:rPr lang="ru-RU" sz="1333" dirty="0">
                <a:solidFill>
                  <a:srgbClr val="595959"/>
                </a:solidFill>
              </a:rPr>
              <a:t>:</a:t>
            </a:r>
            <a:endParaRPr lang="en-US" sz="1333" dirty="0">
              <a:solidFill>
                <a:srgbClr val="595959"/>
              </a:solidFill>
              <a:latin typeface="ES Build" pitchFamily="2" charset="77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0598E78-9190-65A3-AC96-E573777FABD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033546" y="2171113"/>
            <a:ext cx="382783" cy="382783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CFE0A8B1-685A-0D76-C691-4203B7AD84F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474177" y="2178607"/>
            <a:ext cx="382783" cy="382783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C7BAA351-E33B-BB40-638A-10D68BD8C4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52526" y="2926847"/>
            <a:ext cx="736399" cy="64138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6D8CBF3-7CB0-490E-D2F0-F75F920BB5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527051" y="2921000"/>
            <a:ext cx="378971" cy="378971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0F2EA1A1-3DE7-E51C-E9AF-52E7FFA9C4C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7051" y="2209801"/>
            <a:ext cx="382783" cy="382783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2DC6A835-B521-EA91-170B-326A60070C8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36651" y="2209801"/>
            <a:ext cx="382783" cy="382783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13713323-2CAE-AC1E-F6B9-F9149D412C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522917" y="4303522"/>
            <a:ext cx="378971" cy="378971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3C0213AB-CC39-2036-6966-8A7F26E45C6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196766" y="4423568"/>
            <a:ext cx="716268" cy="214179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4A81E9AA-075E-FF3D-EB70-AA9104241B8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792086" y="4565337"/>
            <a:ext cx="150617" cy="150617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1054CAFA-95F3-FF06-0970-75D9E197A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59237" y="2413001"/>
            <a:ext cx="736399" cy="641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202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389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9BD88EEC-8565-97B7-3B8C-D81300D09181}"/>
              </a:ext>
            </a:extLst>
          </p:cNvPr>
          <p:cNvCxnSpPr>
            <a:cxnSpLocks/>
          </p:cNvCxnSpPr>
          <p:nvPr/>
        </p:nvCxnSpPr>
        <p:spPr>
          <a:xfrm>
            <a:off x="8239230" y="3480565"/>
            <a:ext cx="1970263" cy="0"/>
          </a:xfrm>
          <a:prstGeom prst="straightConnector1">
            <a:avLst/>
          </a:prstGeom>
          <a:ln w="12700">
            <a:solidFill>
              <a:srgbClr val="00D34E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39DD3319-4A32-7469-75A7-47B12837550B}"/>
              </a:ext>
            </a:extLst>
          </p:cNvPr>
          <p:cNvCxnSpPr>
            <a:cxnSpLocks/>
            <a:stCxn id="65" idx="2"/>
          </p:cNvCxnSpPr>
          <p:nvPr/>
        </p:nvCxnSpPr>
        <p:spPr>
          <a:xfrm flipH="1">
            <a:off x="9389780" y="1972747"/>
            <a:ext cx="1" cy="606824"/>
          </a:xfrm>
          <a:prstGeom prst="straightConnector1">
            <a:avLst/>
          </a:prstGeom>
          <a:ln w="12700">
            <a:solidFill>
              <a:srgbClr val="00D34E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4" name="Graphic 83">
            <a:extLst>
              <a:ext uri="{FF2B5EF4-FFF2-40B4-BE49-F238E27FC236}">
                <a16:creationId xmlns:a16="http://schemas.microsoft.com/office/drawing/2014/main" id="{0F680ED5-5542-D96D-F5AF-878757F448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94031" y="529701"/>
            <a:ext cx="2197507" cy="1648131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5AF3996-0A43-F149-BDCE-825BFE639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48515F"/>
                </a:solidFill>
              </a:rPr>
              <a:t>Introduction</a:t>
            </a:r>
            <a:endParaRPr lang="en-RU" dirty="0">
              <a:solidFill>
                <a:srgbClr val="48515F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A2FC6B-6550-7974-CF92-0A74CBE7FB67}"/>
              </a:ext>
            </a:extLst>
          </p:cNvPr>
          <p:cNvSpPr txBox="1"/>
          <p:nvPr/>
        </p:nvSpPr>
        <p:spPr>
          <a:xfrm>
            <a:off x="508003" y="1303448"/>
            <a:ext cx="5319746" cy="211384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Aft>
                <a:spcPts val="800"/>
              </a:spcAft>
            </a:pPr>
            <a:r>
              <a:rPr lang="en-US" sz="1867" dirty="0">
                <a:solidFill>
                  <a:srgbClr val="595959"/>
                </a:solidFill>
                <a:latin typeface="ES Build" pitchFamily="2" charset="77"/>
              </a:rPr>
              <a:t>Technical diagrams are the </a:t>
            </a:r>
            <a:r>
              <a:rPr lang="en-GB" sz="1867" dirty="0">
                <a:solidFill>
                  <a:srgbClr val="595959"/>
                </a:solidFill>
                <a:latin typeface="ES Build" pitchFamily="2" charset="77"/>
              </a:rPr>
              <a:t>best</a:t>
            </a:r>
            <a:r>
              <a:rPr lang="en-US" sz="1867" dirty="0">
                <a:solidFill>
                  <a:srgbClr val="595959"/>
                </a:solidFill>
                <a:latin typeface="ES Build" pitchFamily="2" charset="77"/>
              </a:rPr>
              <a:t> way </a:t>
            </a:r>
            <a:br>
              <a:rPr lang="en-US" sz="1867" dirty="0">
                <a:solidFill>
                  <a:srgbClr val="595959"/>
                </a:solidFill>
                <a:latin typeface="ES Build" pitchFamily="2" charset="77"/>
              </a:rPr>
            </a:br>
            <a:r>
              <a:rPr lang="en-US" sz="1867" dirty="0">
                <a:solidFill>
                  <a:srgbClr val="595959"/>
                </a:solidFill>
                <a:latin typeface="ES Build" pitchFamily="2" charset="77"/>
              </a:rPr>
              <a:t>to represent process, solution, or product features visually. </a:t>
            </a:r>
          </a:p>
          <a:p>
            <a:pPr>
              <a:spcAft>
                <a:spcPts val="800"/>
              </a:spcAft>
            </a:pPr>
            <a:br>
              <a:rPr lang="en-US" sz="1867" dirty="0">
                <a:solidFill>
                  <a:srgbClr val="595959"/>
                </a:solidFill>
                <a:latin typeface="ES Build" pitchFamily="2" charset="77"/>
              </a:rPr>
            </a:br>
            <a:r>
              <a:rPr lang="en-US" sz="1867" dirty="0">
                <a:solidFill>
                  <a:srgbClr val="595959"/>
                </a:solidFill>
                <a:latin typeface="ES Build" pitchFamily="2" charset="77"/>
              </a:rPr>
              <a:t>This presentation helps to create technical diagrams,</a:t>
            </a:r>
            <a:r>
              <a:rPr lang="en-GB" sz="1867" dirty="0">
                <a:solidFill>
                  <a:srgbClr val="595959"/>
                </a:solidFill>
                <a:latin typeface="ES Build" pitchFamily="2" charset="77"/>
              </a:rPr>
              <a:t> so t</a:t>
            </a:r>
            <a:r>
              <a:rPr lang="en-US" sz="1867" dirty="0">
                <a:solidFill>
                  <a:srgbClr val="595959"/>
                </a:solidFill>
                <a:latin typeface="ES Build" pitchFamily="2" charset="77"/>
              </a:rPr>
              <a:t>hey look smart, consistent, and easy to understand.</a:t>
            </a: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id="{5126C73D-DCA3-B9B4-FDA9-8857D0EFFCCE}"/>
              </a:ext>
            </a:extLst>
          </p:cNvPr>
          <p:cNvSpPr/>
          <p:nvPr/>
        </p:nvSpPr>
        <p:spPr bwMode="auto">
          <a:xfrm>
            <a:off x="7152218" y="2743659"/>
            <a:ext cx="4512733" cy="3104464"/>
          </a:xfrm>
          <a:prstGeom prst="roundRect">
            <a:avLst>
              <a:gd name="adj" fmla="val 2405"/>
            </a:avLst>
          </a:prstGeom>
          <a:noFill/>
          <a:ln w="19050">
            <a:solidFill>
              <a:srgbClr val="D9D9D9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595959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AD77017-E11C-2CBE-70B1-58E21AF23DE3}"/>
              </a:ext>
            </a:extLst>
          </p:cNvPr>
          <p:cNvSpPr txBox="1"/>
          <p:nvPr/>
        </p:nvSpPr>
        <p:spPr>
          <a:xfrm>
            <a:off x="8717951" y="1788081"/>
            <a:ext cx="1343659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solidFill>
                  <a:srgbClr val="595959"/>
                </a:solidFill>
                <a:latin typeface="ES Build" pitchFamily="2" charset="77"/>
                <a:ea typeface="ES Build" pitchFamily="2" charset="77"/>
              </a:rPr>
              <a:t>Microsoft</a:t>
            </a:r>
            <a:r>
              <a:rPr lang="ru-RU" sz="1200" dirty="0">
                <a:solidFill>
                  <a:srgbClr val="595959"/>
                </a:solidFill>
                <a:latin typeface="ES Build" pitchFamily="2" charset="77"/>
                <a:ea typeface="ES Build" pitchFamily="2" charset="77"/>
              </a:rPr>
              <a:t> </a:t>
            </a:r>
            <a:r>
              <a:rPr lang="en-US" sz="1200" dirty="0">
                <a:solidFill>
                  <a:srgbClr val="595959"/>
                </a:solidFill>
                <a:latin typeface="ES Build" pitchFamily="2" charset="77"/>
                <a:ea typeface="ES Build" pitchFamily="2" charset="77"/>
              </a:rPr>
              <a:t>365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A97B69C-30BF-8A7A-313A-CDA38F0C6084}"/>
              </a:ext>
            </a:extLst>
          </p:cNvPr>
          <p:cNvSpPr txBox="1"/>
          <p:nvPr/>
        </p:nvSpPr>
        <p:spPr>
          <a:xfrm>
            <a:off x="7207018" y="3889491"/>
            <a:ext cx="1891052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solidFill>
                  <a:srgbClr val="595959"/>
                </a:solidFill>
                <a:latin typeface="ES Build" pitchFamily="2" charset="77"/>
                <a:ea typeface="ES Build" pitchFamily="2" charset="77"/>
              </a:rPr>
              <a:t>Veeam Backup </a:t>
            </a:r>
            <a:br>
              <a:rPr lang="en-US" sz="1200" dirty="0">
                <a:solidFill>
                  <a:srgbClr val="595959"/>
                </a:solidFill>
                <a:latin typeface="ES Build" pitchFamily="2" charset="77"/>
                <a:ea typeface="ES Build" pitchFamily="2" charset="77"/>
              </a:rPr>
            </a:br>
            <a:r>
              <a:rPr lang="en-US" sz="1200" i="1" dirty="0">
                <a:solidFill>
                  <a:srgbClr val="595959"/>
                </a:solidFill>
                <a:latin typeface="ES Build" pitchFamily="2" charset="77"/>
                <a:ea typeface="ES Build" pitchFamily="2" charset="77"/>
              </a:rPr>
              <a:t>for Microsoft Office 365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016D335-02FE-9FB2-74E5-08D6A8A60AE7}"/>
              </a:ext>
            </a:extLst>
          </p:cNvPr>
          <p:cNvSpPr txBox="1"/>
          <p:nvPr/>
        </p:nvSpPr>
        <p:spPr>
          <a:xfrm>
            <a:off x="8564219" y="5276242"/>
            <a:ext cx="1729743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solidFill>
                  <a:srgbClr val="595959"/>
                </a:solidFill>
                <a:latin typeface="ES Build" pitchFamily="2" charset="77"/>
                <a:ea typeface="ES Build" pitchFamily="2" charset="77"/>
              </a:rPr>
              <a:t>Veeam Explorer™ </a:t>
            </a:r>
            <a:br>
              <a:rPr lang="en-US" sz="1200" dirty="0">
                <a:solidFill>
                  <a:srgbClr val="595959"/>
                </a:solidFill>
                <a:latin typeface="ES Build" pitchFamily="2" charset="77"/>
                <a:ea typeface="ES Build" pitchFamily="2" charset="77"/>
              </a:rPr>
            </a:br>
            <a:r>
              <a:rPr lang="en-US" sz="1200" i="1" dirty="0">
                <a:solidFill>
                  <a:srgbClr val="595959"/>
                </a:solidFill>
                <a:latin typeface="ES Build" pitchFamily="2" charset="77"/>
                <a:ea typeface="ES Build" pitchFamily="2" charset="77"/>
              </a:rPr>
              <a:t>for Microsoft Exchange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72B2F3E-6086-5401-1261-3025C2F8A330}"/>
              </a:ext>
            </a:extLst>
          </p:cNvPr>
          <p:cNvSpPr txBox="1"/>
          <p:nvPr/>
        </p:nvSpPr>
        <p:spPr>
          <a:xfrm>
            <a:off x="10109033" y="3889491"/>
            <a:ext cx="1013036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solidFill>
                  <a:srgbClr val="595959"/>
                </a:solidFill>
                <a:latin typeface="ES Build" pitchFamily="2" charset="77"/>
                <a:ea typeface="ES Build" pitchFamily="2" charset="77"/>
              </a:rPr>
              <a:t>Backup</a:t>
            </a:r>
            <a:br>
              <a:rPr lang="en-US" sz="1200" dirty="0">
                <a:solidFill>
                  <a:srgbClr val="595959"/>
                </a:solidFill>
                <a:latin typeface="ES Build" pitchFamily="2" charset="77"/>
                <a:ea typeface="ES Build" pitchFamily="2" charset="77"/>
              </a:rPr>
            </a:br>
            <a:r>
              <a:rPr lang="en-US" sz="1200" dirty="0">
                <a:solidFill>
                  <a:srgbClr val="595959"/>
                </a:solidFill>
                <a:latin typeface="ES Build" pitchFamily="2" charset="77"/>
                <a:ea typeface="ES Build" pitchFamily="2" charset="77"/>
              </a:rPr>
              <a:t>Repository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22F25793-38A3-6B2E-8036-3D898A1B3ED8}"/>
              </a:ext>
            </a:extLst>
          </p:cNvPr>
          <p:cNvCxnSpPr/>
          <p:nvPr/>
        </p:nvCxnSpPr>
        <p:spPr>
          <a:xfrm>
            <a:off x="8229605" y="4425416"/>
            <a:ext cx="0" cy="557781"/>
          </a:xfrm>
          <a:prstGeom prst="line">
            <a:avLst/>
          </a:prstGeom>
          <a:ln w="12700">
            <a:solidFill>
              <a:schemeClr val="bg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789F32C7-EFF7-3BED-9020-0EBC7ABCB41D}"/>
              </a:ext>
            </a:extLst>
          </p:cNvPr>
          <p:cNvCxnSpPr>
            <a:cxnSpLocks/>
          </p:cNvCxnSpPr>
          <p:nvPr/>
        </p:nvCxnSpPr>
        <p:spPr>
          <a:xfrm>
            <a:off x="8229601" y="4983197"/>
            <a:ext cx="755393" cy="0"/>
          </a:xfrm>
          <a:prstGeom prst="line">
            <a:avLst/>
          </a:prstGeom>
          <a:ln w="127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5657D79D-84A7-4DF0-C281-9846EB2C728E}"/>
              </a:ext>
            </a:extLst>
          </p:cNvPr>
          <p:cNvCxnSpPr>
            <a:cxnSpLocks/>
          </p:cNvCxnSpPr>
          <p:nvPr/>
        </p:nvCxnSpPr>
        <p:spPr>
          <a:xfrm>
            <a:off x="9824574" y="4961552"/>
            <a:ext cx="790965" cy="0"/>
          </a:xfrm>
          <a:prstGeom prst="line">
            <a:avLst/>
          </a:prstGeom>
          <a:ln w="12700">
            <a:solidFill>
              <a:schemeClr val="bg1"/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1450F794-2387-6D99-3FC8-8BCE4705C0E6}"/>
              </a:ext>
            </a:extLst>
          </p:cNvPr>
          <p:cNvCxnSpPr/>
          <p:nvPr/>
        </p:nvCxnSpPr>
        <p:spPr>
          <a:xfrm>
            <a:off x="10615539" y="4403771"/>
            <a:ext cx="0" cy="557781"/>
          </a:xfrm>
          <a:prstGeom prst="line">
            <a:avLst/>
          </a:prstGeom>
          <a:ln w="12700">
            <a:solidFill>
              <a:schemeClr val="bg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4C0D21F6-0C50-D0F2-A4D7-3DA1EFD14FD5}"/>
              </a:ext>
            </a:extLst>
          </p:cNvPr>
          <p:cNvSpPr txBox="1"/>
          <p:nvPr/>
        </p:nvSpPr>
        <p:spPr>
          <a:xfrm>
            <a:off x="8794350" y="3255747"/>
            <a:ext cx="1013036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sz="1200" i="1" dirty="0">
                <a:solidFill>
                  <a:srgbClr val="595959"/>
                </a:solidFill>
                <a:latin typeface="ES Build" pitchFamily="2" charset="77"/>
                <a:ea typeface="ES Build" pitchFamily="2" charset="77"/>
              </a:rPr>
              <a:t>Veeam Backup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E29C325B-FDF7-44F3-078F-8BC34B4F01C5}"/>
              </a:ext>
            </a:extLst>
          </p:cNvPr>
          <p:cNvSpPr txBox="1"/>
          <p:nvPr/>
        </p:nvSpPr>
        <p:spPr>
          <a:xfrm>
            <a:off x="7148363" y="5972299"/>
            <a:ext cx="4543124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solidFill>
                  <a:srgbClr val="595959"/>
                </a:solidFill>
                <a:latin typeface="ES Build" pitchFamily="2" charset="77"/>
                <a:ea typeface="ES Build" pitchFamily="2" charset="77"/>
              </a:rPr>
              <a:t>Veeam Backup </a:t>
            </a:r>
            <a:r>
              <a:rPr lang="en-US" sz="1200" i="1" dirty="0">
                <a:solidFill>
                  <a:srgbClr val="595959"/>
                </a:solidFill>
                <a:latin typeface="ES Build" pitchFamily="2" charset="77"/>
                <a:ea typeface="ES Build" pitchFamily="2" charset="77"/>
              </a:rPr>
              <a:t>for Microsoft Office 365 </a:t>
            </a:r>
            <a:r>
              <a:rPr lang="en-US" sz="1200" dirty="0">
                <a:solidFill>
                  <a:srgbClr val="595959"/>
                </a:solidFill>
                <a:latin typeface="ES Build" pitchFamily="2" charset="77"/>
                <a:ea typeface="ES Build" pitchFamily="2" charset="77"/>
              </a:rPr>
              <a:t>to Microsoft Azure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EDA3200-2734-CA9F-DE95-2CDC31386BC2}"/>
              </a:ext>
            </a:extLst>
          </p:cNvPr>
          <p:cNvSpPr txBox="1"/>
          <p:nvPr/>
        </p:nvSpPr>
        <p:spPr>
          <a:xfrm>
            <a:off x="7372953" y="2614706"/>
            <a:ext cx="2258729" cy="225767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192000" bIns="0" rtlCol="0" anchor="ctr">
            <a:spAutoFit/>
          </a:bodyPr>
          <a:lstStyle/>
          <a:p>
            <a:pPr algn="r"/>
            <a:r>
              <a:rPr lang="en-US" sz="1467" dirty="0">
                <a:solidFill>
                  <a:srgbClr val="595959"/>
                </a:solidFill>
                <a:latin typeface="ES Build" pitchFamily="2" charset="77"/>
                <a:ea typeface="ES Build" pitchFamily="2" charset="77"/>
              </a:rPr>
              <a:t>Microsoft Azure</a:t>
            </a:r>
          </a:p>
        </p:txBody>
      </p:sp>
      <p:pic>
        <p:nvPicPr>
          <p:cNvPr id="83" name="Graphic 82">
            <a:extLst>
              <a:ext uri="{FF2B5EF4-FFF2-40B4-BE49-F238E27FC236}">
                <a16:creationId xmlns:a16="http://schemas.microsoft.com/office/drawing/2014/main" id="{2BC48CD5-9EEF-CAB5-F032-FF3AE4BC8E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7007" y="2555248"/>
            <a:ext cx="417260" cy="312945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2505AFEC-058F-3E76-CD08-316FA70689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318728" y="3159309"/>
            <a:ext cx="770513" cy="671092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421FD5A2-2134-64CB-9C9F-50574684AFB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041330" y="1018334"/>
            <a:ext cx="671615" cy="671615"/>
          </a:xfrm>
          <a:prstGeom prst="rect">
            <a:avLst/>
          </a:prstGeom>
        </p:spPr>
      </p:pic>
      <p:pic>
        <p:nvPicPr>
          <p:cNvPr id="89" name="Graphic 88">
            <a:extLst>
              <a:ext uri="{FF2B5EF4-FFF2-40B4-BE49-F238E27FC236}">
                <a16:creationId xmlns:a16="http://schemas.microsoft.com/office/drawing/2014/main" id="{7806B97C-6A8F-1A43-BF97-529A9C325C9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074493" y="4465253"/>
            <a:ext cx="671615" cy="671615"/>
          </a:xfrm>
          <a:prstGeom prst="rect">
            <a:avLst/>
          </a:prstGeom>
        </p:spPr>
      </p:pic>
      <p:pic>
        <p:nvPicPr>
          <p:cNvPr id="91" name="Graphic 90">
            <a:extLst>
              <a:ext uri="{FF2B5EF4-FFF2-40B4-BE49-F238E27FC236}">
                <a16:creationId xmlns:a16="http://schemas.microsoft.com/office/drawing/2014/main" id="{930B2DE8-D0C9-6E58-92BA-516AC22EE88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798619" y="3118799"/>
            <a:ext cx="671615" cy="67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616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5AF3996-0A43-F149-BDCE-825BFE639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48515F"/>
                </a:solidFill>
              </a:rPr>
              <a:t>Font and texts</a:t>
            </a:r>
            <a:endParaRPr lang="en-RU" dirty="0">
              <a:solidFill>
                <a:srgbClr val="48515F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3825E6-0ACD-9494-1155-327CBCFB8E23}"/>
              </a:ext>
            </a:extLst>
          </p:cNvPr>
          <p:cNvSpPr txBox="1"/>
          <p:nvPr/>
        </p:nvSpPr>
        <p:spPr>
          <a:xfrm>
            <a:off x="423558" y="1211416"/>
            <a:ext cx="4293604" cy="4319131"/>
          </a:xfrm>
          <a:prstGeom prst="rect">
            <a:avLst/>
          </a:prstGeom>
        </p:spPr>
        <p:txBody>
          <a:bodyPr wrap="square" rtlCol="0" anchor="t" anchorCtr="0">
            <a:noAutofit/>
          </a:bodyPr>
          <a:lstStyle/>
          <a:p>
            <a:r>
              <a:rPr lang="en-US" sz="1333" dirty="0">
                <a:solidFill>
                  <a:srgbClr val="595959"/>
                </a:solidFill>
                <a:latin typeface="ES Build" pitchFamily="2" charset="77"/>
              </a:rPr>
              <a:t>Only ES Build font family can be used </a:t>
            </a:r>
            <a:br>
              <a:rPr lang="en-US" sz="1333" dirty="0">
                <a:solidFill>
                  <a:srgbClr val="595959"/>
                </a:solidFill>
                <a:latin typeface="ES Build" pitchFamily="2" charset="77"/>
              </a:rPr>
            </a:br>
            <a:r>
              <a:rPr lang="en-US" sz="1333" dirty="0">
                <a:solidFill>
                  <a:srgbClr val="595959"/>
                </a:solidFill>
                <a:latin typeface="ES Build" pitchFamily="2" charset="77"/>
              </a:rPr>
              <a:t>in diagrams.</a:t>
            </a:r>
          </a:p>
          <a:p>
            <a:endParaRPr lang="en-US" sz="1333" dirty="0">
              <a:solidFill>
                <a:srgbClr val="595959"/>
              </a:solidFill>
              <a:latin typeface="ES Build" pitchFamily="2" charset="77"/>
            </a:endParaRPr>
          </a:p>
          <a:p>
            <a:r>
              <a:rPr lang="en-US" sz="1333" dirty="0">
                <a:solidFill>
                  <a:srgbClr val="595959"/>
                </a:solidFill>
                <a:latin typeface="ES Build" pitchFamily="2" charset="77"/>
              </a:rPr>
              <a:t>Exception are the diagrams in Chinese </a:t>
            </a:r>
            <a:br>
              <a:rPr lang="en-US" sz="1333" dirty="0">
                <a:solidFill>
                  <a:srgbClr val="595959"/>
                </a:solidFill>
                <a:latin typeface="ES Build" pitchFamily="2" charset="77"/>
              </a:rPr>
            </a:br>
            <a:r>
              <a:rPr lang="en-US" sz="1333" dirty="0">
                <a:solidFill>
                  <a:srgbClr val="595959"/>
                </a:solidFill>
                <a:latin typeface="ES Build" pitchFamily="2" charset="77"/>
              </a:rPr>
              <a:t>or Japanese: 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 dirty="0">
                <a:solidFill>
                  <a:srgbClr val="595959"/>
                </a:solidFill>
                <a:latin typeface="ES Build" pitchFamily="2" charset="77"/>
              </a:rPr>
              <a:t>Meiryo for Japanese, 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 dirty="0">
                <a:solidFill>
                  <a:srgbClr val="595959"/>
                </a:solidFill>
                <a:latin typeface="ES Build" pitchFamily="2" charset="77"/>
              </a:rPr>
              <a:t>Microsoft Yahei for Chinese </a:t>
            </a:r>
            <a:br>
              <a:rPr lang="en-US" sz="1333" dirty="0">
                <a:solidFill>
                  <a:srgbClr val="595959"/>
                </a:solidFill>
                <a:latin typeface="ES Build" pitchFamily="2" charset="77"/>
              </a:rPr>
            </a:br>
            <a:r>
              <a:rPr lang="en-US" sz="1333" dirty="0">
                <a:solidFill>
                  <a:srgbClr val="595959"/>
                </a:solidFill>
                <a:latin typeface="ES Build" pitchFamily="2" charset="77"/>
              </a:rPr>
              <a:t>and Traditional Chinese,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 dirty="0">
                <a:solidFill>
                  <a:srgbClr val="595959"/>
                </a:solidFill>
                <a:latin typeface="ES Build" pitchFamily="2" charset="77"/>
              </a:rPr>
              <a:t>Arial Unicode for Thai.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endParaRPr lang="en-US" sz="1333" dirty="0">
              <a:solidFill>
                <a:srgbClr val="595959"/>
              </a:solidFill>
              <a:latin typeface="ES Build" pitchFamily="2" charset="77"/>
            </a:endParaRPr>
          </a:p>
          <a:p>
            <a:r>
              <a:rPr lang="en-GB" sz="1400" dirty="0">
                <a:solidFill>
                  <a:srgbClr val="595959"/>
                </a:solidFill>
                <a:latin typeface="ES Build" pitchFamily="2" charset="77"/>
              </a:rPr>
              <a:t>D</a:t>
            </a:r>
            <a:r>
              <a:rPr lang="en-US" sz="1400" dirty="0" err="1">
                <a:solidFill>
                  <a:srgbClr val="595959"/>
                </a:solidFill>
                <a:latin typeface="ES Build" pitchFamily="2" charset="77"/>
              </a:rPr>
              <a:t>on`t</a:t>
            </a:r>
            <a:r>
              <a:rPr lang="en-US" sz="1400" dirty="0">
                <a:solidFill>
                  <a:srgbClr val="595959"/>
                </a:solidFill>
                <a:latin typeface="ES Build" pitchFamily="2" charset="77"/>
              </a:rPr>
              <a:t> use Bold or Italic highlighting.</a:t>
            </a:r>
            <a:br>
              <a:rPr lang="en-US" sz="1400" dirty="0">
                <a:solidFill>
                  <a:srgbClr val="595959"/>
                </a:solidFill>
                <a:latin typeface="ES Build" pitchFamily="2" charset="77"/>
              </a:rPr>
            </a:br>
            <a:r>
              <a:rPr lang="en-US" sz="1400" dirty="0">
                <a:solidFill>
                  <a:srgbClr val="595959"/>
                </a:solidFill>
                <a:latin typeface="ES Build" pitchFamily="2" charset="77"/>
              </a:rPr>
              <a:t>The exception is made for parts of Veeam products and licensing's names which is fixed in the general guide.</a:t>
            </a:r>
          </a:p>
          <a:p>
            <a:br>
              <a:rPr lang="en-US" sz="1400" dirty="0">
                <a:solidFill>
                  <a:srgbClr val="595959"/>
                </a:solidFill>
                <a:latin typeface="ES Build" pitchFamily="2" charset="77"/>
              </a:rPr>
            </a:br>
            <a:r>
              <a:rPr lang="en-US" sz="1400" dirty="0">
                <a:solidFill>
                  <a:srgbClr val="595959"/>
                </a:solidFill>
                <a:latin typeface="ES Build" pitchFamily="2" charset="77"/>
              </a:rPr>
              <a:t>For example</a:t>
            </a:r>
            <a:r>
              <a:rPr lang="ru-RU" sz="1400" dirty="0">
                <a:solidFill>
                  <a:srgbClr val="595959"/>
                </a:solidFill>
              </a:rPr>
              <a:t>: </a:t>
            </a:r>
            <a:br>
              <a:rPr lang="ru-RU" sz="1400" dirty="0">
                <a:solidFill>
                  <a:srgbClr val="595959"/>
                </a:solidFill>
              </a:rPr>
            </a:br>
            <a:r>
              <a:rPr lang="en-US" sz="1400" dirty="0">
                <a:solidFill>
                  <a:srgbClr val="595959"/>
                </a:solidFill>
                <a:latin typeface="ES Build" pitchFamily="2" charset="77"/>
              </a:rPr>
              <a:t>Veeam Backup </a:t>
            </a:r>
            <a:r>
              <a:rPr lang="en-US" sz="1400" i="1" dirty="0">
                <a:solidFill>
                  <a:srgbClr val="595959"/>
                </a:solidFill>
                <a:latin typeface="ES Build" pitchFamily="2" charset="77"/>
              </a:rPr>
              <a:t>for Microsoft 365</a:t>
            </a:r>
            <a:br>
              <a:rPr lang="en-US" sz="1400" dirty="0">
                <a:solidFill>
                  <a:srgbClr val="595959"/>
                </a:solidFill>
                <a:latin typeface="ES Build" pitchFamily="2" charset="77"/>
              </a:rPr>
            </a:br>
            <a:br>
              <a:rPr lang="en-US" sz="1400" dirty="0">
                <a:solidFill>
                  <a:srgbClr val="595959"/>
                </a:solidFill>
                <a:latin typeface="ES Build" pitchFamily="2" charset="77"/>
              </a:rPr>
            </a:br>
            <a:br>
              <a:rPr lang="en-US" sz="1400" dirty="0">
                <a:solidFill>
                  <a:srgbClr val="595959"/>
                </a:solidFill>
                <a:latin typeface="ES Build" pitchFamily="2" charset="77"/>
              </a:rPr>
            </a:br>
            <a:endParaRPr lang="en-US" sz="1400" dirty="0">
              <a:solidFill>
                <a:srgbClr val="595959"/>
              </a:solidFill>
              <a:latin typeface="ES Build" pitchFamily="2" charset="77"/>
            </a:endParaRPr>
          </a:p>
          <a:p>
            <a:endParaRPr lang="en-US" sz="1333" dirty="0">
              <a:solidFill>
                <a:srgbClr val="595959"/>
              </a:solidFill>
              <a:latin typeface="ES Build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74F386-7FBD-55C0-78F3-B3C070ECEEC0}"/>
              </a:ext>
            </a:extLst>
          </p:cNvPr>
          <p:cNvSpPr txBox="1"/>
          <p:nvPr/>
        </p:nvSpPr>
        <p:spPr>
          <a:xfrm>
            <a:off x="6883624" y="1457746"/>
            <a:ext cx="3850734" cy="120032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r>
              <a:rPr lang="en-US" sz="2400" dirty="0">
                <a:solidFill>
                  <a:srgbClr val="595959"/>
                </a:solidFill>
                <a:latin typeface="ES Build" pitchFamily="2" charset="77"/>
              </a:rPr>
              <a:t>ABCDEFGHIJKLM</a:t>
            </a:r>
            <a:br>
              <a:rPr lang="en-US" sz="2400" dirty="0">
                <a:solidFill>
                  <a:srgbClr val="595959"/>
                </a:solidFill>
                <a:latin typeface="ES Build" pitchFamily="2" charset="77"/>
              </a:rPr>
            </a:br>
            <a:r>
              <a:rPr lang="en-US" sz="2400" dirty="0">
                <a:solidFill>
                  <a:srgbClr val="595959"/>
                </a:solidFill>
                <a:latin typeface="ES Build" pitchFamily="2" charset="77"/>
              </a:rPr>
              <a:t>abcdefghijklm  0123456789</a:t>
            </a:r>
          </a:p>
          <a:p>
            <a:endParaRPr lang="en-US" sz="2400" dirty="0">
              <a:solidFill>
                <a:srgbClr val="595959"/>
              </a:solidFill>
              <a:latin typeface="ES Build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0A7684-F23E-169E-FDB4-5D739DA201B0}"/>
              </a:ext>
            </a:extLst>
          </p:cNvPr>
          <p:cNvSpPr txBox="1"/>
          <p:nvPr/>
        </p:nvSpPr>
        <p:spPr>
          <a:xfrm>
            <a:off x="6883625" y="1171407"/>
            <a:ext cx="1011815" cy="379656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r>
              <a:rPr lang="en-US" sz="1867" dirty="0">
                <a:solidFill>
                  <a:srgbClr val="595959"/>
                </a:solidFill>
                <a:latin typeface="ES Build" pitchFamily="2" charset="77"/>
              </a:rPr>
              <a:t>ES Build</a:t>
            </a:r>
            <a:endParaRPr lang="en-US" sz="2400" dirty="0">
              <a:solidFill>
                <a:srgbClr val="595959"/>
              </a:solidFill>
              <a:latin typeface="ES Build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6A7063-3F0B-E281-10A4-DB4638EE7089}"/>
              </a:ext>
            </a:extLst>
          </p:cNvPr>
          <p:cNvSpPr txBox="1"/>
          <p:nvPr/>
        </p:nvSpPr>
        <p:spPr>
          <a:xfrm>
            <a:off x="6883624" y="2760126"/>
            <a:ext cx="4390946" cy="120032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r>
              <a:rPr lang="en-US" sz="2400" dirty="0">
                <a:solidFill>
                  <a:srgbClr val="595959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ABCDEFGHIJKLM</a:t>
            </a:r>
            <a:br>
              <a:rPr lang="en-US" sz="2400" dirty="0">
                <a:solidFill>
                  <a:srgbClr val="595959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</a:br>
            <a:r>
              <a:rPr lang="en-US" sz="2400" dirty="0">
                <a:solidFill>
                  <a:srgbClr val="595959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abcdefghijklm  0123456789</a:t>
            </a:r>
          </a:p>
          <a:p>
            <a:endParaRPr lang="en-US" sz="2400" dirty="0">
              <a:solidFill>
                <a:srgbClr val="595959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D92010-9545-81F9-CB11-8BED899B82BB}"/>
              </a:ext>
            </a:extLst>
          </p:cNvPr>
          <p:cNvSpPr txBox="1"/>
          <p:nvPr/>
        </p:nvSpPr>
        <p:spPr>
          <a:xfrm>
            <a:off x="6883624" y="2488224"/>
            <a:ext cx="962058" cy="379656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r>
              <a:rPr lang="en-US" sz="1867" dirty="0">
                <a:solidFill>
                  <a:srgbClr val="595959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Meiryo</a:t>
            </a:r>
            <a:endParaRPr lang="en-US" sz="2400" dirty="0">
              <a:solidFill>
                <a:srgbClr val="595959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95113F-66A1-8F8D-7B68-6C655F576CEB}"/>
              </a:ext>
            </a:extLst>
          </p:cNvPr>
          <p:cNvSpPr txBox="1"/>
          <p:nvPr/>
        </p:nvSpPr>
        <p:spPr>
          <a:xfrm>
            <a:off x="6883625" y="5486326"/>
            <a:ext cx="3954929" cy="120032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r>
              <a:rPr lang="en-US" sz="2400" dirty="0">
                <a:solidFill>
                  <a:srgbClr val="595959"/>
                </a:solidFill>
                <a:latin typeface="Arial" panose="020B0604020202020204" pitchFamily="34" charset="0"/>
                <a:ea typeface="Meiryo UI" panose="020B0604030504040204" pitchFamily="34" charset="-128"/>
                <a:cs typeface="Arial" panose="020B0604020202020204" pitchFamily="34" charset="0"/>
              </a:rPr>
              <a:t>ABCDEFGHIJKLM</a:t>
            </a:r>
            <a:br>
              <a:rPr lang="en-US" sz="2400" dirty="0">
                <a:solidFill>
                  <a:srgbClr val="595959"/>
                </a:solidFill>
                <a:latin typeface="Arial" panose="020B0604020202020204" pitchFamily="34" charset="0"/>
                <a:ea typeface="Meiryo UI" panose="020B0604030504040204" pitchFamily="34" charset="-128"/>
                <a:cs typeface="Arial" panose="020B0604020202020204" pitchFamily="34" charset="0"/>
              </a:rPr>
            </a:br>
            <a:r>
              <a:rPr lang="en-US" sz="2400" dirty="0">
                <a:solidFill>
                  <a:srgbClr val="595959"/>
                </a:solidFill>
                <a:latin typeface="Arial" panose="020B0604020202020204" pitchFamily="34" charset="0"/>
                <a:ea typeface="Meiryo UI" panose="020B0604030504040204" pitchFamily="34" charset="-128"/>
                <a:cs typeface="Arial" panose="020B0604020202020204" pitchFamily="34" charset="0"/>
              </a:rPr>
              <a:t>abcdefghijklm  0123456789</a:t>
            </a:r>
          </a:p>
          <a:p>
            <a:endParaRPr lang="en-US" sz="2400" dirty="0">
              <a:solidFill>
                <a:srgbClr val="595959"/>
              </a:solidFill>
              <a:latin typeface="Arial" panose="020B0604020202020204" pitchFamily="34" charset="0"/>
              <a:ea typeface="Meiryo UI" panose="020B060403050404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10BB98-0021-1D80-51BA-FC3BBDDA6758}"/>
              </a:ext>
            </a:extLst>
          </p:cNvPr>
          <p:cNvSpPr txBox="1"/>
          <p:nvPr/>
        </p:nvSpPr>
        <p:spPr>
          <a:xfrm>
            <a:off x="6883625" y="5219028"/>
            <a:ext cx="1608133" cy="379656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en-US" sz="1867" dirty="0">
                <a:solidFill>
                  <a:srgbClr val="595959"/>
                </a:solidFill>
                <a:latin typeface="Arial" panose="020B0604020202020204" pitchFamily="34" charset="0"/>
                <a:ea typeface="Meiryo UI" panose="020B0604030504040204" pitchFamily="34" charset="-128"/>
                <a:cs typeface="Arial" panose="020B0604020202020204" pitchFamily="34" charset="0"/>
              </a:rPr>
              <a:t>Arial </a:t>
            </a:r>
            <a:r>
              <a:rPr lang="en-US" dirty="0"/>
              <a:t>Unicode</a:t>
            </a:r>
            <a:endParaRPr lang="en-US" sz="2400" dirty="0">
              <a:solidFill>
                <a:srgbClr val="595959"/>
              </a:solidFill>
              <a:latin typeface="Arial" panose="020B0604020202020204" pitchFamily="34" charset="0"/>
              <a:ea typeface="Meiryo UI" panose="020B0604030504040204" pitchFamily="34" charset="-128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5D1D8A-DC16-E4A2-0745-C40C9C6848E6}"/>
              </a:ext>
            </a:extLst>
          </p:cNvPr>
          <p:cNvSpPr txBox="1"/>
          <p:nvPr/>
        </p:nvSpPr>
        <p:spPr>
          <a:xfrm>
            <a:off x="6883625" y="4098356"/>
            <a:ext cx="4267515" cy="1200329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r>
              <a:rPr lang="en-US" sz="2400" dirty="0">
                <a:solidFill>
                  <a:srgbClr val="59595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ABCDEFGHIJKLM</a:t>
            </a:r>
            <a:br>
              <a:rPr lang="en-US" sz="2400" dirty="0">
                <a:solidFill>
                  <a:srgbClr val="59595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</a:br>
            <a:r>
              <a:rPr lang="en-US" sz="2400" dirty="0">
                <a:solidFill>
                  <a:srgbClr val="59595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abcdefghijklm  0123456789</a:t>
            </a:r>
          </a:p>
          <a:p>
            <a:endParaRPr lang="en-US" sz="2400" dirty="0">
              <a:solidFill>
                <a:srgbClr val="59595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0FC6C2-08F5-10BE-6179-E861E588D7C9}"/>
              </a:ext>
            </a:extLst>
          </p:cNvPr>
          <p:cNvSpPr txBox="1"/>
          <p:nvPr/>
        </p:nvSpPr>
        <p:spPr>
          <a:xfrm>
            <a:off x="6883625" y="3836693"/>
            <a:ext cx="2020425" cy="379656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r>
              <a:rPr lang="en-US" sz="1867" dirty="0">
                <a:solidFill>
                  <a:srgbClr val="59595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Microsoft Yahei </a:t>
            </a:r>
            <a:endParaRPr lang="en-US" sz="2400" dirty="0">
              <a:solidFill>
                <a:srgbClr val="59595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172A225-974E-B787-349B-73D7D799D439}"/>
              </a:ext>
            </a:extLst>
          </p:cNvPr>
          <p:cNvSpPr/>
          <p:nvPr/>
        </p:nvSpPr>
        <p:spPr bwMode="auto">
          <a:xfrm>
            <a:off x="6612468" y="2567949"/>
            <a:ext cx="288000" cy="288000"/>
          </a:xfrm>
          <a:prstGeom prst="ellipse">
            <a:avLst/>
          </a:prstGeom>
          <a:solidFill>
            <a:srgbClr val="595959"/>
          </a:solidFill>
          <a:ln w="1270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ES Build" pitchFamily="2" charset="77"/>
                <a:ea typeface="Segoe UI" pitchFamily="34" charset="0"/>
                <a:cs typeface="Segoe UI" pitchFamily="34" charset="0"/>
              </a:rPr>
              <a:t>Jp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EC4FE53-FCAB-1DD5-21A8-36CF0C6CADED}"/>
              </a:ext>
            </a:extLst>
          </p:cNvPr>
          <p:cNvSpPr/>
          <p:nvPr/>
        </p:nvSpPr>
        <p:spPr bwMode="auto">
          <a:xfrm>
            <a:off x="6612468" y="3872525"/>
            <a:ext cx="288000" cy="288000"/>
          </a:xfrm>
          <a:prstGeom prst="ellipse">
            <a:avLst/>
          </a:prstGeom>
          <a:solidFill>
            <a:srgbClr val="595959"/>
          </a:solidFill>
          <a:ln w="1270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ES Build" pitchFamily="2" charset="77"/>
                <a:ea typeface="Segoe UI" pitchFamily="34" charset="0"/>
                <a:cs typeface="Segoe UI" pitchFamily="34" charset="0"/>
              </a:rPr>
              <a:t>Cn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B391306-71FF-D0A8-3150-9A595E216257}"/>
              </a:ext>
            </a:extLst>
          </p:cNvPr>
          <p:cNvSpPr/>
          <p:nvPr/>
        </p:nvSpPr>
        <p:spPr bwMode="auto">
          <a:xfrm>
            <a:off x="6612468" y="5257800"/>
            <a:ext cx="288000" cy="288000"/>
          </a:xfrm>
          <a:prstGeom prst="ellipse">
            <a:avLst/>
          </a:prstGeom>
          <a:solidFill>
            <a:srgbClr val="595959"/>
          </a:solidFill>
          <a:ln w="1270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ES Build" pitchFamily="2" charset="77"/>
                <a:ea typeface="Segoe UI" pitchFamily="34" charset="0"/>
                <a:cs typeface="Segoe UI" pitchFamily="34" charset="0"/>
              </a:rPr>
              <a:t>Th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6310737-22CA-4FEC-693C-027B6C2E27C7}"/>
              </a:ext>
            </a:extLst>
          </p:cNvPr>
          <p:cNvSpPr/>
          <p:nvPr/>
        </p:nvSpPr>
        <p:spPr bwMode="auto">
          <a:xfrm>
            <a:off x="6612468" y="1234829"/>
            <a:ext cx="288000" cy="288000"/>
          </a:xfrm>
          <a:prstGeom prst="ellipse">
            <a:avLst/>
          </a:prstGeom>
          <a:solidFill>
            <a:srgbClr val="595959"/>
          </a:solidFill>
          <a:ln w="1270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38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>
              <a:solidFill>
                <a:schemeClr val="bg1"/>
              </a:solidFill>
              <a:latin typeface="ES Build" pitchFamily="2" charset="77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59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7CB76A7C-2BF5-E01C-A6C0-BC7B0EB2D7B3}"/>
              </a:ext>
            </a:extLst>
          </p:cNvPr>
          <p:cNvGrpSpPr/>
          <p:nvPr/>
        </p:nvGrpSpPr>
        <p:grpSpPr>
          <a:xfrm>
            <a:off x="0" y="1"/>
            <a:ext cx="12192000" cy="6909759"/>
            <a:chOff x="0" y="0"/>
            <a:chExt cx="9144000" cy="5182319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68642399-4FA9-17C6-BB75-F84204BC36F9}"/>
                </a:ext>
              </a:extLst>
            </p:cNvPr>
            <p:cNvGrpSpPr/>
            <p:nvPr/>
          </p:nvGrpSpPr>
          <p:grpSpPr>
            <a:xfrm>
              <a:off x="0" y="339725"/>
              <a:ext cx="9144000" cy="4289425"/>
              <a:chOff x="0" y="339725"/>
              <a:chExt cx="9144000" cy="4289425"/>
            </a:xfrm>
          </p:grpSpPr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8EA8544E-2014-19DB-366F-120F67C60A6D}"/>
                  </a:ext>
                </a:extLst>
              </p:cNvPr>
              <p:cNvCxnSpPr/>
              <p:nvPr/>
            </p:nvCxnSpPr>
            <p:spPr>
              <a:xfrm>
                <a:off x="0" y="1019016"/>
                <a:ext cx="9144000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Straight Connector 3">
                <a:extLst>
                  <a:ext uri="{FF2B5EF4-FFF2-40B4-BE49-F238E27FC236}">
                    <a16:creationId xmlns:a16="http://schemas.microsoft.com/office/drawing/2014/main" id="{ACA2F5A6-CCDC-EBD9-59E7-128889340911}"/>
                  </a:ext>
                </a:extLst>
              </p:cNvPr>
              <p:cNvCxnSpPr/>
              <p:nvPr/>
            </p:nvCxnSpPr>
            <p:spPr>
              <a:xfrm>
                <a:off x="0" y="339725"/>
                <a:ext cx="9144000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DD3DCE2B-1108-D63C-EE37-DB8ECF509256}"/>
                  </a:ext>
                </a:extLst>
              </p:cNvPr>
              <p:cNvCxnSpPr/>
              <p:nvPr/>
            </p:nvCxnSpPr>
            <p:spPr>
              <a:xfrm>
                <a:off x="0" y="4629150"/>
                <a:ext cx="9144000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33C61105-81AD-2064-2E7E-DC5794A72A55}"/>
                </a:ext>
              </a:extLst>
            </p:cNvPr>
            <p:cNvGrpSpPr/>
            <p:nvPr/>
          </p:nvGrpSpPr>
          <p:grpSpPr>
            <a:xfrm>
              <a:off x="406701" y="0"/>
              <a:ext cx="8343360" cy="5182319"/>
              <a:chOff x="406701" y="0"/>
              <a:chExt cx="8343360" cy="5182319"/>
            </a:xfrm>
          </p:grpSpPr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7E612C16-D56A-A7DC-D09D-A93C158DC5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701" y="38819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AA2DBBBD-577C-42EA-C586-1EFA58DAF7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50061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F8E61E99-EEE8-BFB1-4C37-53A30F9A5A4A}"/>
                </a:ext>
              </a:extLst>
            </p:cNvPr>
            <p:cNvGrpSpPr/>
            <p:nvPr/>
          </p:nvGrpSpPr>
          <p:grpSpPr>
            <a:xfrm>
              <a:off x="8027988" y="0"/>
              <a:ext cx="180975" cy="5143500"/>
              <a:chOff x="8027988" y="0"/>
              <a:chExt cx="180975" cy="5143500"/>
            </a:xfrm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2FF6D017-01F9-746E-8AA5-0D012E242D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08963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DA0DCBB0-4361-25FD-7036-CE844B3C32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27988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D6B3508-CC68-0527-2895-A6C9F3DECF85}"/>
                </a:ext>
              </a:extLst>
            </p:cNvPr>
            <p:cNvGrpSpPr/>
            <p:nvPr/>
          </p:nvGrpSpPr>
          <p:grpSpPr>
            <a:xfrm>
              <a:off x="7313825" y="0"/>
              <a:ext cx="174413" cy="5143500"/>
              <a:chOff x="7313825" y="0"/>
              <a:chExt cx="174413" cy="5143500"/>
            </a:xfrm>
          </p:grpSpPr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C0296644-5332-BD1D-A924-8F0629ABC2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88238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E1CEF26F-A7E9-600F-DB0F-87B56D4B9D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13825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6511A0C3-7880-FC72-7375-EFC3889278CA}"/>
                </a:ext>
              </a:extLst>
            </p:cNvPr>
            <p:cNvGrpSpPr/>
            <p:nvPr/>
          </p:nvGrpSpPr>
          <p:grpSpPr>
            <a:xfrm>
              <a:off x="6625087" y="0"/>
              <a:ext cx="175765" cy="5143500"/>
              <a:chOff x="6625087" y="0"/>
              <a:chExt cx="175765" cy="5143500"/>
            </a:xfrm>
          </p:grpSpPr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51972F23-6296-ED69-EBE9-3232DF317D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0852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9D08F6EE-7838-C667-37BD-093F1DAA3C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25087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DBF74EA7-9DBA-CB0F-36A8-D2A49BEC55D4}"/>
                </a:ext>
              </a:extLst>
            </p:cNvPr>
            <p:cNvGrpSpPr/>
            <p:nvPr/>
          </p:nvGrpSpPr>
          <p:grpSpPr>
            <a:xfrm>
              <a:off x="5908432" y="0"/>
              <a:ext cx="176456" cy="5143500"/>
              <a:chOff x="5908432" y="0"/>
              <a:chExt cx="176456" cy="5143500"/>
            </a:xfrm>
          </p:grpSpPr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F8D80103-7545-C981-3F6C-40AA912098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84888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DDC9C0E8-190B-8D06-2547-36F402064B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08432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C18E2D39-A039-2D15-9CA1-970F3C8D2505}"/>
                </a:ext>
              </a:extLst>
            </p:cNvPr>
            <p:cNvGrpSpPr/>
            <p:nvPr/>
          </p:nvGrpSpPr>
          <p:grpSpPr>
            <a:xfrm>
              <a:off x="5181600" y="0"/>
              <a:ext cx="184806" cy="5143500"/>
              <a:chOff x="5181600" y="0"/>
              <a:chExt cx="184806" cy="5143500"/>
            </a:xfrm>
          </p:grpSpPr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060D6791-BA05-0112-93BC-8E36ADA1B9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66406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34F11B78-DCB1-29C6-3B92-150E1ABE19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81600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9DBDA195-78A4-23E0-A2B6-D043E156767E}"/>
                </a:ext>
              </a:extLst>
            </p:cNvPr>
            <p:cNvGrpSpPr/>
            <p:nvPr/>
          </p:nvGrpSpPr>
          <p:grpSpPr>
            <a:xfrm>
              <a:off x="4464945" y="0"/>
              <a:ext cx="180078" cy="5143500"/>
              <a:chOff x="4464945" y="0"/>
              <a:chExt cx="180078" cy="5143500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3382AA4A-1163-CA83-AB94-1D66C42093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45023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8C8AAE88-4E9F-A49A-FAF0-3139884E3C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64945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399DEB5-31D3-EF3C-12D5-DFF1A41F0710}"/>
                </a:ext>
              </a:extLst>
            </p:cNvPr>
            <p:cNvGrpSpPr/>
            <p:nvPr/>
          </p:nvGrpSpPr>
          <p:grpSpPr>
            <a:xfrm>
              <a:off x="3744432" y="0"/>
              <a:ext cx="179868" cy="5143500"/>
              <a:chOff x="3744432" y="0"/>
              <a:chExt cx="179868" cy="5143500"/>
            </a:xfrm>
          </p:grpSpPr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0872E04E-33FB-86F0-E60C-6F46317D91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24300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C5D20939-08EB-51CA-BA09-3B8EF59D98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44432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F1AAE499-025A-8571-304B-6205DD7A11B8}"/>
                </a:ext>
              </a:extLst>
            </p:cNvPr>
            <p:cNvGrpSpPr/>
            <p:nvPr/>
          </p:nvGrpSpPr>
          <p:grpSpPr>
            <a:xfrm>
              <a:off x="3024188" y="0"/>
              <a:ext cx="179387" cy="5143500"/>
              <a:chOff x="3024188" y="0"/>
              <a:chExt cx="179387" cy="5143500"/>
            </a:xfrm>
          </p:grpSpPr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FE104948-E3BA-CB77-E794-4BE02C112C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03575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A57F803C-AC5F-F8B9-713D-6C9458C2D1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24188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CB2EA9AC-12B4-8720-3D8B-6AAAEC12CC9F}"/>
                </a:ext>
              </a:extLst>
            </p:cNvPr>
            <p:cNvGrpSpPr/>
            <p:nvPr/>
          </p:nvGrpSpPr>
          <p:grpSpPr>
            <a:xfrm>
              <a:off x="2344616" y="0"/>
              <a:ext cx="175765" cy="5143500"/>
              <a:chOff x="2344616" y="0"/>
              <a:chExt cx="175765" cy="5143500"/>
            </a:xfrm>
          </p:grpSpPr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40962107-E17F-F498-9A26-2B6662004E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20381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62D10D23-374D-C842-2590-477D488597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44616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B688D981-9AC7-0612-2C4F-CD5E6B7FCF29}"/>
                </a:ext>
              </a:extLst>
            </p:cNvPr>
            <p:cNvGrpSpPr/>
            <p:nvPr/>
          </p:nvGrpSpPr>
          <p:grpSpPr>
            <a:xfrm>
              <a:off x="1619250" y="0"/>
              <a:ext cx="181789" cy="5143500"/>
              <a:chOff x="1619250" y="0"/>
              <a:chExt cx="181789" cy="5143500"/>
            </a:xfrm>
          </p:grpSpPr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912AB8C5-3AF4-481C-4975-8109375F76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01039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9A8CCAD2-286B-F75D-33C5-4877511E58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19250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7B5848D8-CD74-3BFD-4697-B0D60FF6238B}"/>
                </a:ext>
              </a:extLst>
            </p:cNvPr>
            <p:cNvGrpSpPr/>
            <p:nvPr/>
          </p:nvGrpSpPr>
          <p:grpSpPr>
            <a:xfrm>
              <a:off x="935038" y="0"/>
              <a:ext cx="180975" cy="5143500"/>
              <a:chOff x="935038" y="0"/>
              <a:chExt cx="180975" cy="5143500"/>
            </a:xfrm>
          </p:grpSpPr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888D19F4-7FC2-812D-3D63-986A066D16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6013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2718D17E-381A-F811-E985-4A1FCE509F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5038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65AF3996-0A43-F149-BDCE-825BFE639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48515F"/>
                </a:solidFill>
              </a:rPr>
              <a:t>Grid</a:t>
            </a:r>
            <a:endParaRPr lang="en-US" sz="3733" dirty="0">
              <a:solidFill>
                <a:srgbClr val="48515F"/>
              </a:solidFill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3B142937-3EFC-69C2-7934-99044AB60B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29928" y="1348953"/>
            <a:ext cx="5263916" cy="4026205"/>
          </a:xfrm>
          <a:prstGeom prst="rect">
            <a:avLst/>
          </a:prstGeom>
        </p:spPr>
      </p:pic>
      <p:sp>
        <p:nvSpPr>
          <p:cNvPr id="50" name="Pentagon 49">
            <a:extLst>
              <a:ext uri="{FF2B5EF4-FFF2-40B4-BE49-F238E27FC236}">
                <a16:creationId xmlns:a16="http://schemas.microsoft.com/office/drawing/2014/main" id="{783BA93A-3865-FC34-F23C-754B719419FC}"/>
              </a:ext>
            </a:extLst>
          </p:cNvPr>
          <p:cNvSpPr/>
          <p:nvPr/>
        </p:nvSpPr>
        <p:spPr bwMode="auto">
          <a:xfrm rot="10800000">
            <a:off x="5030791" y="4544774"/>
            <a:ext cx="892518" cy="180744"/>
          </a:xfrm>
          <a:prstGeom prst="homePlate">
            <a:avLst/>
          </a:prstGeom>
          <a:gradFill flip="none" rotWithShape="1">
            <a:gsLst>
              <a:gs pos="9000">
                <a:srgbClr val="00D34E">
                  <a:alpha val="0"/>
                </a:srgbClr>
              </a:gs>
              <a:gs pos="99000">
                <a:srgbClr val="00D34E"/>
              </a:gs>
            </a:gsLst>
            <a:lin ang="0" scaled="1"/>
            <a:tileRect/>
          </a:gradFill>
          <a:ln w="12700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endParaRPr lang="en-RU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ES Build" pitchFamily="2" charset="77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0ADB893E-3C41-BFF0-6E64-0D44952041AD}"/>
              </a:ext>
            </a:extLst>
          </p:cNvPr>
          <p:cNvSpPr txBox="1">
            <a:spLocks/>
          </p:cNvSpPr>
          <p:nvPr/>
        </p:nvSpPr>
        <p:spPr>
          <a:xfrm>
            <a:off x="6887309" y="342901"/>
            <a:ext cx="5093645" cy="6826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>
                <a:solidFill>
                  <a:schemeClr val="tx1"/>
                </a:solidFill>
                <a:latin typeface="ES Build" pitchFamily="2" charset="77"/>
                <a:ea typeface="ES Build" pitchFamily="2" charset="77"/>
                <a:cs typeface="+mj-cs"/>
              </a:defRPr>
            </a:lvl1pPr>
          </a:lstStyle>
          <a:p>
            <a:r>
              <a:rPr lang="en-US" dirty="0">
                <a:solidFill>
                  <a:srgbClr val="48515F"/>
                </a:solidFill>
              </a:rPr>
              <a:t>Colors</a:t>
            </a:r>
            <a:endParaRPr lang="en-US" sz="3733" dirty="0">
              <a:solidFill>
                <a:srgbClr val="48515F"/>
              </a:solidFill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189947DC-1BA0-C344-DD6D-BC263A3A2157}"/>
              </a:ext>
            </a:extLst>
          </p:cNvPr>
          <p:cNvGrpSpPr/>
          <p:nvPr/>
        </p:nvGrpSpPr>
        <p:grpSpPr>
          <a:xfrm>
            <a:off x="6903960" y="1174773"/>
            <a:ext cx="4054023" cy="2976902"/>
            <a:chOff x="8113184" y="2543277"/>
            <a:chExt cx="2579059" cy="1893824"/>
          </a:xfrm>
        </p:grpSpPr>
        <p:sp>
          <p:nvSpPr>
            <p:cNvPr id="7" name="Rounded Rectangle 29">
              <a:extLst>
                <a:ext uri="{FF2B5EF4-FFF2-40B4-BE49-F238E27FC236}">
                  <a16:creationId xmlns:a16="http://schemas.microsoft.com/office/drawing/2014/main" id="{72E80B5D-A53F-F4FE-68C8-3D9E79ACDBAD}"/>
                </a:ext>
              </a:extLst>
            </p:cNvPr>
            <p:cNvSpPr/>
            <p:nvPr/>
          </p:nvSpPr>
          <p:spPr bwMode="auto">
            <a:xfrm>
              <a:off x="8113184" y="2661218"/>
              <a:ext cx="2579059" cy="1775883"/>
            </a:xfrm>
            <a:prstGeom prst="roundRect">
              <a:avLst>
                <a:gd name="adj" fmla="val 4280"/>
              </a:avLst>
            </a:prstGeom>
            <a:noFill/>
            <a:ln w="19050">
              <a:solidFill>
                <a:srgbClr val="D9D9D9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8768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ES Build" pitchFamily="2" charset="77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8C6ED64-D16E-F84E-B460-D56926656224}"/>
                </a:ext>
              </a:extLst>
            </p:cNvPr>
            <p:cNvSpPr txBox="1"/>
            <p:nvPr/>
          </p:nvSpPr>
          <p:spPr>
            <a:xfrm>
              <a:off x="8978667" y="2543277"/>
              <a:ext cx="809837" cy="235898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933" dirty="0">
                  <a:solidFill>
                    <a:srgbClr val="595959"/>
                  </a:solidFill>
                  <a:latin typeface="ES Build" pitchFamily="2" charset="77"/>
                </a:rPr>
                <a:t>Color Guide</a:t>
              </a: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395DE72-1760-3C0D-A52E-861B32AA63C6}"/>
                </a:ext>
              </a:extLst>
            </p:cNvPr>
            <p:cNvGrpSpPr/>
            <p:nvPr/>
          </p:nvGrpSpPr>
          <p:grpSpPr>
            <a:xfrm>
              <a:off x="8560319" y="2973169"/>
              <a:ext cx="792693" cy="211016"/>
              <a:chOff x="7479806" y="3398226"/>
              <a:chExt cx="594520" cy="158262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3BDAB373-390B-A0A8-F5AC-3183F159C52A}"/>
                  </a:ext>
                </a:extLst>
              </p:cNvPr>
              <p:cNvSpPr/>
              <p:nvPr/>
            </p:nvSpPr>
            <p:spPr bwMode="auto">
              <a:xfrm>
                <a:off x="7479806" y="3398226"/>
                <a:ext cx="158262" cy="158262"/>
              </a:xfrm>
              <a:prstGeom prst="ellipse">
                <a:avLst/>
              </a:prstGeom>
              <a:solidFill>
                <a:srgbClr val="595959"/>
              </a:solidFill>
              <a:ln w="12700"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121876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RU" sz="24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ES Build" pitchFamily="2" charset="77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A1C6D5C8-52C7-0E10-40FB-09D4A99ABDD6}"/>
                  </a:ext>
                </a:extLst>
              </p:cNvPr>
              <p:cNvSpPr txBox="1"/>
              <p:nvPr/>
            </p:nvSpPr>
            <p:spPr>
              <a:xfrm>
                <a:off x="7698785" y="3428249"/>
                <a:ext cx="375541" cy="92333"/>
              </a:xfrm>
              <a:prstGeom prst="rect">
                <a:avLst/>
              </a:prstGeom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800" dirty="0">
                    <a:solidFill>
                      <a:srgbClr val="595959"/>
                    </a:solidFill>
                    <a:latin typeface="ES Build" pitchFamily="2" charset="77"/>
                  </a:rPr>
                  <a:t>#595959</a:t>
                </a: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91276390-8E26-2CBA-FA57-F5D18E710E11}"/>
                </a:ext>
              </a:extLst>
            </p:cNvPr>
            <p:cNvGrpSpPr/>
            <p:nvPr/>
          </p:nvGrpSpPr>
          <p:grpSpPr>
            <a:xfrm>
              <a:off x="9522060" y="2960487"/>
              <a:ext cx="792693" cy="211016"/>
              <a:chOff x="7479806" y="3656134"/>
              <a:chExt cx="594520" cy="158262"/>
            </a:xfrm>
          </p:grpSpPr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34367B4D-67A6-8915-ABA9-7310B42D41F9}"/>
                  </a:ext>
                </a:extLst>
              </p:cNvPr>
              <p:cNvSpPr/>
              <p:nvPr/>
            </p:nvSpPr>
            <p:spPr bwMode="auto">
              <a:xfrm>
                <a:off x="7479806" y="3656134"/>
                <a:ext cx="158262" cy="158262"/>
              </a:xfrm>
              <a:prstGeom prst="ellipse">
                <a:avLst/>
              </a:prstGeom>
              <a:solidFill>
                <a:srgbClr val="00D34E"/>
              </a:solidFill>
              <a:ln w="12700"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121876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RU" sz="24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ES Build" pitchFamily="2" charset="77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FC33FCF5-B12F-B74D-4818-35EA924A1F88}"/>
                  </a:ext>
                </a:extLst>
              </p:cNvPr>
              <p:cNvSpPr txBox="1"/>
              <p:nvPr/>
            </p:nvSpPr>
            <p:spPr>
              <a:xfrm>
                <a:off x="7698785" y="3694783"/>
                <a:ext cx="375541" cy="92333"/>
              </a:xfrm>
              <a:prstGeom prst="rect">
                <a:avLst/>
              </a:prstGeom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800" dirty="0">
                    <a:solidFill>
                      <a:srgbClr val="595959"/>
                    </a:solidFill>
                    <a:latin typeface="ES Build" pitchFamily="2" charset="77"/>
                  </a:rPr>
                  <a:t>#00D34E</a:t>
                </a: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685A21A5-C3B6-83AF-6899-1FB6979707BB}"/>
                </a:ext>
              </a:extLst>
            </p:cNvPr>
            <p:cNvGrpSpPr/>
            <p:nvPr/>
          </p:nvGrpSpPr>
          <p:grpSpPr>
            <a:xfrm>
              <a:off x="8560319" y="3351002"/>
              <a:ext cx="792693" cy="211016"/>
              <a:chOff x="7479806" y="3906704"/>
              <a:chExt cx="594520" cy="158262"/>
            </a:xfrm>
          </p:grpSpPr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17560527-5EE2-41ED-F69B-FF3FC3B5F1C3}"/>
                  </a:ext>
                </a:extLst>
              </p:cNvPr>
              <p:cNvSpPr/>
              <p:nvPr/>
            </p:nvSpPr>
            <p:spPr bwMode="auto">
              <a:xfrm>
                <a:off x="7479806" y="3906704"/>
                <a:ext cx="158262" cy="158262"/>
              </a:xfrm>
              <a:prstGeom prst="ellipse">
                <a:avLst/>
              </a:prstGeom>
              <a:solidFill>
                <a:srgbClr val="D9D9D9"/>
              </a:solidFill>
              <a:ln w="12700"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121876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RU" sz="24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ES Build" pitchFamily="2" charset="77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539D47FF-AB7B-D93D-87B7-92FE7D14BB02}"/>
                  </a:ext>
                </a:extLst>
              </p:cNvPr>
              <p:cNvSpPr txBox="1"/>
              <p:nvPr/>
            </p:nvSpPr>
            <p:spPr>
              <a:xfrm>
                <a:off x="7698785" y="3945353"/>
                <a:ext cx="375541" cy="92333"/>
              </a:xfrm>
              <a:prstGeom prst="rect">
                <a:avLst/>
              </a:prstGeom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800" dirty="0">
                    <a:solidFill>
                      <a:srgbClr val="595959"/>
                    </a:solidFill>
                    <a:latin typeface="ES Build" pitchFamily="2" charset="77"/>
                  </a:rPr>
                  <a:t>#D9D9D9</a:t>
                </a:r>
              </a:p>
            </p:txBody>
          </p:sp>
        </p:grpSp>
        <p:sp>
          <p:nvSpPr>
            <p:cNvPr id="59" name="Rounded Rectangle 47">
              <a:extLst>
                <a:ext uri="{FF2B5EF4-FFF2-40B4-BE49-F238E27FC236}">
                  <a16:creationId xmlns:a16="http://schemas.microsoft.com/office/drawing/2014/main" id="{C1874A23-E063-97A4-3738-130D3FF8E65E}"/>
                </a:ext>
              </a:extLst>
            </p:cNvPr>
            <p:cNvSpPr/>
            <p:nvPr/>
          </p:nvSpPr>
          <p:spPr bwMode="auto">
            <a:xfrm>
              <a:off x="8560713" y="3839713"/>
              <a:ext cx="1742536" cy="1992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D9D9D9">
                    <a:alpha val="0"/>
                  </a:srgbClr>
                </a:gs>
                <a:gs pos="11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8768" fontAlgn="base">
                <a:spcBef>
                  <a:spcPct val="0"/>
                </a:spcBef>
                <a:spcAft>
                  <a:spcPct val="0"/>
                </a:spcAft>
              </a:pPr>
              <a:endParaRPr lang="en-RU" sz="24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ES Build" pitchFamily="2" charset="77"/>
                <a:cs typeface="Segoe UI" pitchFamily="34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A4D49219-B5AA-2899-A5B1-C0F23ABF7367}"/>
                </a:ext>
              </a:extLst>
            </p:cNvPr>
            <p:cNvSpPr txBox="1"/>
            <p:nvPr/>
          </p:nvSpPr>
          <p:spPr>
            <a:xfrm>
              <a:off x="8246544" y="4099330"/>
              <a:ext cx="750277" cy="215444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en-US" sz="800" dirty="0">
                  <a:solidFill>
                    <a:srgbClr val="595959"/>
                  </a:solidFill>
                  <a:latin typeface="ES Build" pitchFamily="2" charset="77"/>
                </a:rPr>
                <a:t>#D9D9D9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65BD2C34-4944-77B1-A8CE-6C844A94F8B2}"/>
                </a:ext>
              </a:extLst>
            </p:cNvPr>
            <p:cNvSpPr txBox="1"/>
            <p:nvPr/>
          </p:nvSpPr>
          <p:spPr>
            <a:xfrm>
              <a:off x="9930028" y="4099330"/>
              <a:ext cx="750277" cy="215444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en-US" sz="800" dirty="0">
                  <a:solidFill>
                    <a:srgbClr val="595959"/>
                  </a:solidFill>
                  <a:latin typeface="ES Build" pitchFamily="2" charset="77"/>
                </a:rPr>
                <a:t>#FFFFFF</a:t>
              </a:r>
            </a:p>
          </p:txBody>
        </p:sp>
        <p:sp>
          <p:nvSpPr>
            <p:cNvPr id="62" name="Triangle 50">
              <a:extLst>
                <a:ext uri="{FF2B5EF4-FFF2-40B4-BE49-F238E27FC236}">
                  <a16:creationId xmlns:a16="http://schemas.microsoft.com/office/drawing/2014/main" id="{16AA5897-1200-9343-7295-6B3B6E97D237}"/>
                </a:ext>
              </a:extLst>
            </p:cNvPr>
            <p:cNvSpPr/>
            <p:nvPr/>
          </p:nvSpPr>
          <p:spPr bwMode="auto">
            <a:xfrm>
              <a:off x="8552972" y="4044865"/>
              <a:ext cx="82063" cy="76200"/>
            </a:xfrm>
            <a:prstGeom prst="triangle">
              <a:avLst/>
            </a:prstGeom>
            <a:solidFill>
              <a:srgbClr val="595959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8768" fontAlgn="base">
                <a:spcBef>
                  <a:spcPct val="0"/>
                </a:spcBef>
                <a:spcAft>
                  <a:spcPct val="0"/>
                </a:spcAft>
              </a:pPr>
              <a:endParaRPr lang="en-RU" sz="24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ES Build" pitchFamily="2" charset="77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3" name="Triangle 51">
              <a:extLst>
                <a:ext uri="{FF2B5EF4-FFF2-40B4-BE49-F238E27FC236}">
                  <a16:creationId xmlns:a16="http://schemas.microsoft.com/office/drawing/2014/main" id="{4AC2F6C6-3499-F686-3646-651B572AAC1C}"/>
                </a:ext>
              </a:extLst>
            </p:cNvPr>
            <p:cNvSpPr/>
            <p:nvPr/>
          </p:nvSpPr>
          <p:spPr bwMode="auto">
            <a:xfrm>
              <a:off x="10203567" y="4044865"/>
              <a:ext cx="82063" cy="76200"/>
            </a:xfrm>
            <a:prstGeom prst="triangle">
              <a:avLst/>
            </a:prstGeom>
            <a:solidFill>
              <a:srgbClr val="595959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8768" fontAlgn="base">
                <a:spcBef>
                  <a:spcPct val="0"/>
                </a:spcBef>
                <a:spcAft>
                  <a:spcPct val="0"/>
                </a:spcAft>
              </a:pPr>
              <a:endParaRPr lang="en-RU" sz="24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ES Build" pitchFamily="2" charset="77"/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4652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Rounded Rectangle 105">
            <a:extLst>
              <a:ext uri="{FF2B5EF4-FFF2-40B4-BE49-F238E27FC236}">
                <a16:creationId xmlns:a16="http://schemas.microsoft.com/office/drawing/2014/main" id="{46A93413-53C7-26C0-9B58-D7A47649952F}"/>
              </a:ext>
            </a:extLst>
          </p:cNvPr>
          <p:cNvSpPr/>
          <p:nvPr/>
        </p:nvSpPr>
        <p:spPr bwMode="auto">
          <a:xfrm>
            <a:off x="3803529" y="4389968"/>
            <a:ext cx="1187571" cy="1430109"/>
          </a:xfrm>
          <a:prstGeom prst="roundRect">
            <a:avLst>
              <a:gd name="adj" fmla="val 6142"/>
            </a:avLst>
          </a:prstGeom>
          <a:noFill/>
          <a:ln w="19050">
            <a:solidFill>
              <a:srgbClr val="D9D9D9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ES Build" pitchFamily="2" charset="77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5AF3996-0A43-F149-BDCE-825BFE639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48515F"/>
                </a:solidFill>
              </a:rPr>
              <a:t>Use </a:t>
            </a:r>
            <a:r>
              <a:rPr lang="en-GB" dirty="0">
                <a:solidFill>
                  <a:srgbClr val="48515F"/>
                </a:solidFill>
              </a:rPr>
              <a:t>consistent</a:t>
            </a:r>
            <a:r>
              <a:rPr lang="en-US" dirty="0">
                <a:solidFill>
                  <a:srgbClr val="48515F"/>
                </a:solidFill>
              </a:rPr>
              <a:t> elements</a:t>
            </a:r>
            <a:endParaRPr lang="en-RU" dirty="0">
              <a:solidFill>
                <a:srgbClr val="48515F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6946AE-8311-E424-58BF-C07B0B57308B}"/>
              </a:ext>
            </a:extLst>
          </p:cNvPr>
          <p:cNvSpPr txBox="1"/>
          <p:nvPr/>
        </p:nvSpPr>
        <p:spPr>
          <a:xfrm>
            <a:off x="527052" y="2259367"/>
            <a:ext cx="1719995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39994" indent="-239994">
              <a:buClr>
                <a:srgbClr val="00D34E"/>
              </a:buClr>
            </a:pPr>
            <a:r>
              <a:rPr lang="en-US" sz="1200" b="1" dirty="0">
                <a:solidFill>
                  <a:srgbClr val="00D34E"/>
                </a:solidFill>
                <a:latin typeface="ES Build" pitchFamily="2" charset="77"/>
              </a:rPr>
              <a:t>1.	</a:t>
            </a:r>
            <a:r>
              <a:rPr lang="en-US" sz="1200" dirty="0">
                <a:solidFill>
                  <a:srgbClr val="595959"/>
                </a:solidFill>
                <a:latin typeface="ES Build" pitchFamily="2" charset="77"/>
              </a:rPr>
              <a:t>Technical Icons represent products, features, </a:t>
            </a:r>
            <a:br>
              <a:rPr lang="en-US" sz="1200" dirty="0">
                <a:solidFill>
                  <a:srgbClr val="595959"/>
                </a:solidFill>
                <a:latin typeface="ES Build" pitchFamily="2" charset="77"/>
              </a:rPr>
            </a:br>
            <a:r>
              <a:rPr lang="en-US" sz="1200" dirty="0">
                <a:solidFill>
                  <a:srgbClr val="595959"/>
                </a:solidFill>
                <a:latin typeface="ES Build" pitchFamily="2" charset="77"/>
              </a:rPr>
              <a:t>or different objects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1AD3CC-5F08-1FB0-C291-E1030FEFBE04}"/>
              </a:ext>
            </a:extLst>
          </p:cNvPr>
          <p:cNvSpPr txBox="1"/>
          <p:nvPr/>
        </p:nvSpPr>
        <p:spPr>
          <a:xfrm>
            <a:off x="5232400" y="2249412"/>
            <a:ext cx="2342400" cy="738664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 marL="239994" indent="-239994"/>
            <a:r>
              <a:rPr lang="en-US" sz="1200" b="1" dirty="0">
                <a:solidFill>
                  <a:srgbClr val="00D34E"/>
                </a:solidFill>
                <a:latin typeface="ES Build" pitchFamily="2" charset="77"/>
              </a:rPr>
              <a:t>2.	</a:t>
            </a:r>
            <a:r>
              <a:rPr lang="en-US" sz="1200" dirty="0">
                <a:solidFill>
                  <a:srgbClr val="595959"/>
                </a:solidFill>
                <a:latin typeface="ES Build" pitchFamily="2" charset="77"/>
              </a:rPr>
              <a:t>Arrows and connectors</a:t>
            </a:r>
            <a:br>
              <a:rPr lang="ru-RU" sz="1200" dirty="0">
                <a:solidFill>
                  <a:srgbClr val="595959"/>
                </a:solidFill>
              </a:rPr>
            </a:br>
            <a:r>
              <a:rPr lang="en-US" sz="1200" dirty="0">
                <a:solidFill>
                  <a:srgbClr val="595959"/>
                </a:solidFill>
                <a:latin typeface="ES Build" pitchFamily="2" charset="77"/>
              </a:rPr>
              <a:t>show the process </a:t>
            </a:r>
            <a:br>
              <a:rPr lang="en-US" sz="1200" dirty="0">
                <a:solidFill>
                  <a:srgbClr val="595959"/>
                </a:solidFill>
                <a:latin typeface="ES Build" pitchFamily="2" charset="77"/>
              </a:rPr>
            </a:br>
            <a:r>
              <a:rPr lang="en-US" sz="1200" dirty="0">
                <a:solidFill>
                  <a:srgbClr val="595959"/>
                </a:solidFill>
                <a:latin typeface="ES Build" pitchFamily="2" charset="77"/>
              </a:rPr>
              <a:t>or connect objects </a:t>
            </a:r>
            <a:br>
              <a:rPr lang="en-US" sz="1200" dirty="0">
                <a:solidFill>
                  <a:srgbClr val="595959"/>
                </a:solidFill>
                <a:latin typeface="ES Build" pitchFamily="2" charset="77"/>
              </a:rPr>
            </a:br>
            <a:r>
              <a:rPr lang="en-US" sz="1200" dirty="0">
                <a:solidFill>
                  <a:srgbClr val="595959"/>
                </a:solidFill>
                <a:latin typeface="ES Build" pitchFamily="2" charset="77"/>
              </a:rPr>
              <a:t>to each other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0879E6-54A2-10F1-9764-65E3D5272F5E}"/>
              </a:ext>
            </a:extLst>
          </p:cNvPr>
          <p:cNvSpPr txBox="1"/>
          <p:nvPr/>
        </p:nvSpPr>
        <p:spPr>
          <a:xfrm>
            <a:off x="7181851" y="4351347"/>
            <a:ext cx="2240357" cy="369332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 marL="239994" indent="-239994"/>
            <a:r>
              <a:rPr lang="en-US" sz="1200" b="1" dirty="0">
                <a:solidFill>
                  <a:srgbClr val="00D34E"/>
                </a:solidFill>
                <a:latin typeface="ES Build" pitchFamily="2" charset="77"/>
              </a:rPr>
              <a:t>4.	</a:t>
            </a:r>
            <a:r>
              <a:rPr lang="en-US" sz="1200" dirty="0">
                <a:solidFill>
                  <a:srgbClr val="595959"/>
                </a:solidFill>
                <a:latin typeface="ES Build" pitchFamily="2" charset="77"/>
              </a:rPr>
              <a:t>Numbers</a:t>
            </a:r>
            <a:br>
              <a:rPr lang="en-US" sz="1200" dirty="0">
                <a:solidFill>
                  <a:srgbClr val="595959"/>
                </a:solidFill>
                <a:latin typeface="ES Build" pitchFamily="2" charset="77"/>
              </a:rPr>
            </a:br>
            <a:r>
              <a:rPr lang="en-US" sz="1200" dirty="0">
                <a:solidFill>
                  <a:srgbClr val="595959"/>
                </a:solidFill>
                <a:latin typeface="ES Build" pitchFamily="2" charset="77"/>
              </a:rPr>
              <a:t>create the order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C00FE14A-102D-2ED6-6C65-17D66AABE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395318" y="2312286"/>
            <a:ext cx="770513" cy="671092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AC138918-BD1F-E340-1E91-D90C29ED25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359151" y="2310517"/>
            <a:ext cx="425768" cy="6498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EACD6CC-482D-658B-3886-7D12E4978741}"/>
              </a:ext>
            </a:extLst>
          </p:cNvPr>
          <p:cNvSpPr txBox="1"/>
          <p:nvPr/>
        </p:nvSpPr>
        <p:spPr>
          <a:xfrm>
            <a:off x="529269" y="4342526"/>
            <a:ext cx="1679507" cy="923330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 marL="239994" indent="-239994"/>
            <a:r>
              <a:rPr lang="en-US" sz="1200" b="1" dirty="0">
                <a:solidFill>
                  <a:srgbClr val="00D34E"/>
                </a:solidFill>
                <a:latin typeface="ES Build" pitchFamily="2" charset="77"/>
              </a:rPr>
              <a:t>3.	</a:t>
            </a:r>
            <a:r>
              <a:rPr lang="en-US" sz="1200" dirty="0">
                <a:solidFill>
                  <a:srgbClr val="595959"/>
                </a:solidFill>
                <a:latin typeface="ES Build" pitchFamily="2" charset="77"/>
              </a:rPr>
              <a:t>Areas</a:t>
            </a:r>
            <a:br>
              <a:rPr lang="en-US" sz="1200" dirty="0">
                <a:solidFill>
                  <a:srgbClr val="595959"/>
                </a:solidFill>
                <a:latin typeface="ES Build" pitchFamily="2" charset="77"/>
              </a:rPr>
            </a:br>
            <a:r>
              <a:rPr lang="en-US" sz="1200" dirty="0">
                <a:solidFill>
                  <a:srgbClr val="595959"/>
                </a:solidFill>
                <a:latin typeface="ES Build" pitchFamily="2" charset="77"/>
              </a:rPr>
              <a:t>integrate various products </a:t>
            </a:r>
            <a:br>
              <a:rPr lang="ru-RU" sz="1200" dirty="0">
                <a:solidFill>
                  <a:srgbClr val="595959"/>
                </a:solidFill>
              </a:rPr>
            </a:br>
            <a:r>
              <a:rPr lang="en-US" sz="1200" dirty="0">
                <a:solidFill>
                  <a:srgbClr val="595959"/>
                </a:solidFill>
                <a:latin typeface="ES Build" pitchFamily="2" charset="77"/>
              </a:rPr>
              <a:t>and processes </a:t>
            </a:r>
          </a:p>
          <a:p>
            <a:pPr marL="239994" indent="-239994"/>
            <a:endParaRPr lang="en-US" sz="1200" dirty="0">
              <a:solidFill>
                <a:srgbClr val="595959"/>
              </a:solidFill>
              <a:latin typeface="ES Build" pitchFamily="2" charset="77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99FDAF0-B789-4E90-4C50-7F78B68A32CD}"/>
              </a:ext>
            </a:extLst>
          </p:cNvPr>
          <p:cNvSpPr/>
          <p:nvPr/>
        </p:nvSpPr>
        <p:spPr bwMode="auto">
          <a:xfrm>
            <a:off x="2400300" y="4389968"/>
            <a:ext cx="1187571" cy="1430109"/>
          </a:xfrm>
          <a:prstGeom prst="roundRect">
            <a:avLst>
              <a:gd name="adj" fmla="val 6142"/>
            </a:avLst>
          </a:prstGeom>
          <a:noFill/>
          <a:ln w="19050">
            <a:solidFill>
              <a:srgbClr val="D9D9D9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ES Build" pitchFamily="2" charset="77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D8E480C-4D7F-37C7-FE7C-DC70F01C9C0F}"/>
              </a:ext>
            </a:extLst>
          </p:cNvPr>
          <p:cNvSpPr txBox="1"/>
          <p:nvPr/>
        </p:nvSpPr>
        <p:spPr>
          <a:xfrm>
            <a:off x="2606735" y="4252765"/>
            <a:ext cx="788998" cy="235898"/>
          </a:xfrm>
          <a:prstGeom prst="rect">
            <a:avLst/>
          </a:prstGeom>
          <a:solidFill>
            <a:srgbClr val="FFFFFF"/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933" dirty="0">
                <a:solidFill>
                  <a:srgbClr val="595959"/>
                </a:solidFill>
                <a:latin typeface="ES Build" pitchFamily="2" charset="77"/>
              </a:rPr>
              <a:t>Area option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EE3E7D0-D78D-D9EB-E5CB-112B0812C3B5}"/>
              </a:ext>
            </a:extLst>
          </p:cNvPr>
          <p:cNvCxnSpPr>
            <a:cxnSpLocks/>
          </p:cNvCxnSpPr>
          <p:nvPr/>
        </p:nvCxnSpPr>
        <p:spPr>
          <a:xfrm>
            <a:off x="8561137" y="1643652"/>
            <a:ext cx="2016000" cy="0"/>
          </a:xfrm>
          <a:prstGeom prst="straightConnector1">
            <a:avLst/>
          </a:prstGeom>
          <a:ln w="127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847CE95-9F45-B8F0-7591-13E394DB2575}"/>
              </a:ext>
            </a:extLst>
          </p:cNvPr>
          <p:cNvCxnSpPr>
            <a:cxnSpLocks/>
          </p:cNvCxnSpPr>
          <p:nvPr/>
        </p:nvCxnSpPr>
        <p:spPr>
          <a:xfrm flipH="1">
            <a:off x="7820380" y="1940657"/>
            <a:ext cx="2016000" cy="0"/>
          </a:xfrm>
          <a:prstGeom prst="straightConnector1">
            <a:avLst/>
          </a:prstGeom>
          <a:ln w="127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57B5324-D6FB-14A9-F3F7-0CFFE7E68C2B}"/>
              </a:ext>
            </a:extLst>
          </p:cNvPr>
          <p:cNvCxnSpPr>
            <a:cxnSpLocks/>
          </p:cNvCxnSpPr>
          <p:nvPr/>
        </p:nvCxnSpPr>
        <p:spPr>
          <a:xfrm>
            <a:off x="7404444" y="2347336"/>
            <a:ext cx="2323488" cy="0"/>
          </a:xfrm>
          <a:prstGeom prst="straightConnector1">
            <a:avLst/>
          </a:prstGeom>
          <a:ln w="12700">
            <a:solidFill>
              <a:srgbClr val="00D34E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D2987553-B98B-6043-3803-38403B6F8013}"/>
              </a:ext>
            </a:extLst>
          </p:cNvPr>
          <p:cNvGrpSpPr/>
          <p:nvPr/>
        </p:nvGrpSpPr>
        <p:grpSpPr>
          <a:xfrm>
            <a:off x="7456372" y="2636991"/>
            <a:ext cx="2224885" cy="287301"/>
            <a:chOff x="6119446" y="2135009"/>
            <a:chExt cx="1191358" cy="215476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857065B-8C3D-1EF9-826B-CD97B9F1995C}"/>
                </a:ext>
              </a:extLst>
            </p:cNvPr>
            <p:cNvCxnSpPr>
              <a:cxnSpLocks/>
            </p:cNvCxnSpPr>
            <p:nvPr/>
          </p:nvCxnSpPr>
          <p:spPr>
            <a:xfrm>
              <a:off x="6119446" y="2135009"/>
              <a:ext cx="1191358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00535F1-BAC4-2FE1-FA64-0296ED2CD533}"/>
                </a:ext>
              </a:extLst>
            </p:cNvPr>
            <p:cNvCxnSpPr>
              <a:cxnSpLocks/>
            </p:cNvCxnSpPr>
            <p:nvPr/>
          </p:nvCxnSpPr>
          <p:spPr>
            <a:xfrm>
              <a:off x="6123842" y="2350485"/>
              <a:ext cx="1186962" cy="0"/>
            </a:xfrm>
            <a:prstGeom prst="line">
              <a:avLst/>
            </a:prstGeom>
            <a:ln w="12700">
              <a:solidFill>
                <a:srgbClr val="00D34E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A73E6369-CCEE-ADA4-F896-5C25E6A669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400301" y="3151345"/>
            <a:ext cx="719667" cy="219899"/>
          </a:xfrm>
          <a:prstGeom prst="rect">
            <a:avLst/>
          </a:prstGeom>
        </p:spPr>
      </p:pic>
      <p:sp>
        <p:nvSpPr>
          <p:cNvPr id="17" name="Isosceles Triangle 19">
            <a:extLst>
              <a:ext uri="{FF2B5EF4-FFF2-40B4-BE49-F238E27FC236}">
                <a16:creationId xmlns:a16="http://schemas.microsoft.com/office/drawing/2014/main" id="{6FBCEC0E-45D3-4521-1670-EE6126DE655D}"/>
              </a:ext>
            </a:extLst>
          </p:cNvPr>
          <p:cNvSpPr/>
          <p:nvPr/>
        </p:nvSpPr>
        <p:spPr bwMode="auto">
          <a:xfrm rot="5400000" flipV="1">
            <a:off x="9535608" y="2307191"/>
            <a:ext cx="1570520" cy="673100"/>
          </a:xfrm>
          <a:prstGeom prst="triangle">
            <a:avLst/>
          </a:prstGeom>
          <a:gradFill>
            <a:gsLst>
              <a:gs pos="100000">
                <a:srgbClr val="D9D9D9">
                  <a:alpha val="0"/>
                </a:srgbClr>
              </a:gs>
              <a:gs pos="11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ES Build" pitchFamily="2" charset="77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5B67338-B2F1-FE51-EC7F-14BD960CB62B}"/>
              </a:ext>
            </a:extLst>
          </p:cNvPr>
          <p:cNvGrpSpPr/>
          <p:nvPr/>
        </p:nvGrpSpPr>
        <p:grpSpPr>
          <a:xfrm>
            <a:off x="10945284" y="2040557"/>
            <a:ext cx="719667" cy="1219200"/>
            <a:chOff x="6668579" y="2813100"/>
            <a:chExt cx="398558" cy="1355739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3DA03CC0-A02F-3E69-F32F-D534C091986C}"/>
                </a:ext>
              </a:extLst>
            </p:cNvPr>
            <p:cNvCxnSpPr>
              <a:cxnSpLocks/>
            </p:cNvCxnSpPr>
            <p:nvPr/>
          </p:nvCxnSpPr>
          <p:spPr>
            <a:xfrm>
              <a:off x="6668579" y="2813100"/>
              <a:ext cx="0" cy="1355739"/>
            </a:xfrm>
            <a:prstGeom prst="line">
              <a:avLst/>
            </a:prstGeom>
            <a:ln w="12700">
              <a:solidFill>
                <a:srgbClr val="A9A9A9"/>
              </a:solidFill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2555EBB9-294C-70E4-BF38-E5B3567FAB25}"/>
                </a:ext>
              </a:extLst>
            </p:cNvPr>
            <p:cNvCxnSpPr>
              <a:cxnSpLocks/>
            </p:cNvCxnSpPr>
            <p:nvPr/>
          </p:nvCxnSpPr>
          <p:spPr>
            <a:xfrm>
              <a:off x="6668579" y="3490969"/>
              <a:ext cx="398558" cy="0"/>
            </a:xfrm>
            <a:prstGeom prst="straightConnector1">
              <a:avLst/>
            </a:prstGeom>
            <a:ln w="12700">
              <a:solidFill>
                <a:srgbClr val="00D34E"/>
              </a:solidFill>
              <a:tailEnd type="arrow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Oval 21">
            <a:extLst>
              <a:ext uri="{FF2B5EF4-FFF2-40B4-BE49-F238E27FC236}">
                <a16:creationId xmlns:a16="http://schemas.microsoft.com/office/drawing/2014/main" id="{C667F4C5-EA5B-0966-F510-EC5B15CDBE76}"/>
              </a:ext>
            </a:extLst>
          </p:cNvPr>
          <p:cNvSpPr/>
          <p:nvPr/>
        </p:nvSpPr>
        <p:spPr bwMode="auto">
          <a:xfrm>
            <a:off x="7831601" y="5238319"/>
            <a:ext cx="288000" cy="288000"/>
          </a:xfrm>
          <a:prstGeom prst="ellipse">
            <a:avLst/>
          </a:prstGeom>
          <a:solidFill>
            <a:srgbClr val="595959"/>
          </a:solidFill>
          <a:ln w="1270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ES Build" pitchFamily="2" charset="77"/>
                <a:ea typeface="Segoe UI" pitchFamily="34" charset="0"/>
                <a:cs typeface="Segoe UI" pitchFamily="34" charset="0"/>
              </a:rPr>
              <a:t>2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3D49C67-AFD1-3328-50D9-B27B65F7227B}"/>
              </a:ext>
            </a:extLst>
          </p:cNvPr>
          <p:cNvCxnSpPr>
            <a:cxnSpLocks/>
          </p:cNvCxnSpPr>
          <p:nvPr/>
        </p:nvCxnSpPr>
        <p:spPr>
          <a:xfrm>
            <a:off x="6880731" y="2041143"/>
            <a:ext cx="2016000" cy="0"/>
          </a:xfrm>
          <a:prstGeom prst="straightConnector1">
            <a:avLst/>
          </a:prstGeom>
          <a:ln w="12700">
            <a:solidFill>
              <a:schemeClr val="bg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7682ABE-042A-F062-76E1-DC4C8739D0D9}"/>
              </a:ext>
            </a:extLst>
          </p:cNvPr>
          <p:cNvSpPr txBox="1"/>
          <p:nvPr/>
        </p:nvSpPr>
        <p:spPr>
          <a:xfrm>
            <a:off x="510651" y="1285330"/>
            <a:ext cx="3507788" cy="5746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867" b="1" dirty="0">
                <a:solidFill>
                  <a:srgbClr val="48515F"/>
                </a:solidFill>
                <a:latin typeface="ES Build" pitchFamily="2" charset="77"/>
              </a:rPr>
              <a:t>Diagram is a Lego. </a:t>
            </a:r>
            <a:br>
              <a:rPr lang="en-US" sz="1867" b="1" dirty="0">
                <a:solidFill>
                  <a:srgbClr val="48515F"/>
                </a:solidFill>
                <a:latin typeface="ES Build" pitchFamily="2" charset="77"/>
              </a:rPr>
            </a:br>
            <a:r>
              <a:rPr lang="en-US" sz="1867" b="1" dirty="0">
                <a:solidFill>
                  <a:srgbClr val="48515F"/>
                </a:solidFill>
                <a:latin typeface="ES Build" pitchFamily="2" charset="77"/>
              </a:rPr>
              <a:t>It consists of just 4 elements.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A09A7FCF-4714-A733-DAA9-CE62E333A3B8}"/>
              </a:ext>
            </a:extLst>
          </p:cNvPr>
          <p:cNvSpPr/>
          <p:nvPr/>
        </p:nvSpPr>
        <p:spPr bwMode="auto">
          <a:xfrm>
            <a:off x="7408823" y="3143267"/>
            <a:ext cx="463061" cy="199292"/>
          </a:xfrm>
          <a:prstGeom prst="roundRect">
            <a:avLst>
              <a:gd name="adj" fmla="val 14420"/>
            </a:avLst>
          </a:prstGeom>
          <a:solidFill>
            <a:srgbClr val="ECECEC"/>
          </a:solidFill>
          <a:ln w="12700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r>
              <a:rPr lang="en-GB" sz="667" dirty="0">
                <a:solidFill>
                  <a:srgbClr val="595959"/>
                </a:solidFill>
                <a:latin typeface="ES Build" pitchFamily="2" charset="77"/>
                <a:ea typeface="Segoe UI" pitchFamily="34" charset="0"/>
                <a:cs typeface="Segoe UI" pitchFamily="34" charset="0"/>
              </a:rPr>
              <a:t>W</a:t>
            </a:r>
            <a:r>
              <a:rPr lang="en-RU" sz="667" dirty="0">
                <a:solidFill>
                  <a:srgbClr val="595959"/>
                </a:solidFill>
                <a:latin typeface="ES Build" pitchFamily="2" charset="77"/>
                <a:ea typeface="Segoe UI" pitchFamily="34" charset="0"/>
                <a:cs typeface="Segoe UI" pitchFamily="34" charset="0"/>
              </a:rPr>
              <a:t>=1 pt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E69DECED-4D74-F7E8-E5F8-5E3C070DEEB1}"/>
              </a:ext>
            </a:extLst>
          </p:cNvPr>
          <p:cNvSpPr/>
          <p:nvPr/>
        </p:nvSpPr>
        <p:spPr bwMode="auto">
          <a:xfrm>
            <a:off x="2400300" y="5966559"/>
            <a:ext cx="463061" cy="199292"/>
          </a:xfrm>
          <a:prstGeom prst="roundRect">
            <a:avLst>
              <a:gd name="adj" fmla="val 14420"/>
            </a:avLst>
          </a:prstGeom>
          <a:solidFill>
            <a:srgbClr val="ECECEC"/>
          </a:solidFill>
          <a:ln w="12700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r>
              <a:rPr lang="en-GB" sz="667" dirty="0">
                <a:solidFill>
                  <a:srgbClr val="595959"/>
                </a:solidFill>
                <a:latin typeface="ES Build" pitchFamily="2" charset="77"/>
                <a:ea typeface="Segoe UI" pitchFamily="34" charset="0"/>
                <a:cs typeface="Segoe UI" pitchFamily="34" charset="0"/>
              </a:rPr>
              <a:t>W</a:t>
            </a:r>
            <a:r>
              <a:rPr lang="en-RU" sz="667" dirty="0">
                <a:solidFill>
                  <a:srgbClr val="595959"/>
                </a:solidFill>
                <a:latin typeface="ES Build" pitchFamily="2" charset="77"/>
                <a:ea typeface="Segoe UI" pitchFamily="34" charset="0"/>
                <a:cs typeface="Segoe UI" pitchFamily="34" charset="0"/>
              </a:rPr>
              <a:t>=1,5 pt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id="{537D7BE1-1CA8-E9D0-B5B5-1EFF563F4C92}"/>
              </a:ext>
            </a:extLst>
          </p:cNvPr>
          <p:cNvSpPr/>
          <p:nvPr/>
        </p:nvSpPr>
        <p:spPr bwMode="auto">
          <a:xfrm>
            <a:off x="7416381" y="5639374"/>
            <a:ext cx="688092" cy="199292"/>
          </a:xfrm>
          <a:prstGeom prst="roundRect">
            <a:avLst>
              <a:gd name="adj" fmla="val 14420"/>
            </a:avLst>
          </a:prstGeom>
          <a:solidFill>
            <a:srgbClr val="ECECEC"/>
          </a:solidFill>
          <a:ln w="12700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r>
              <a:rPr lang="en-GB" sz="667" dirty="0">
                <a:solidFill>
                  <a:srgbClr val="595959"/>
                </a:solidFill>
                <a:latin typeface="ES Build" pitchFamily="2" charset="77"/>
                <a:ea typeface="Segoe UI" pitchFamily="34" charset="0"/>
                <a:cs typeface="Segoe UI" pitchFamily="34" charset="0"/>
              </a:rPr>
              <a:t>Font Size</a:t>
            </a:r>
            <a:r>
              <a:rPr lang="en-RU" sz="667" dirty="0">
                <a:solidFill>
                  <a:srgbClr val="595959"/>
                </a:solidFill>
                <a:latin typeface="ES Build" pitchFamily="2" charset="77"/>
                <a:ea typeface="Segoe UI" pitchFamily="34" charset="0"/>
                <a:cs typeface="Segoe UI" pitchFamily="34" charset="0"/>
              </a:rPr>
              <a:t>=9 pt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FA69408-86DB-A277-86D9-DA9BCAE6F5FD}"/>
              </a:ext>
            </a:extLst>
          </p:cNvPr>
          <p:cNvSpPr txBox="1"/>
          <p:nvPr/>
        </p:nvSpPr>
        <p:spPr>
          <a:xfrm>
            <a:off x="4000162" y="4180983"/>
            <a:ext cx="788998" cy="379463"/>
          </a:xfrm>
          <a:prstGeom prst="rect">
            <a:avLst/>
          </a:prstGeom>
          <a:solidFill>
            <a:srgbClr val="FFFFFF"/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933" dirty="0">
                <a:solidFill>
                  <a:srgbClr val="595959"/>
                </a:solidFill>
                <a:latin typeface="ES Build" pitchFamily="2" charset="77"/>
              </a:rPr>
              <a:t>Secondary</a:t>
            </a:r>
            <a:br>
              <a:rPr lang="en-US" sz="933" dirty="0">
                <a:solidFill>
                  <a:srgbClr val="595959"/>
                </a:solidFill>
                <a:latin typeface="ES Build" pitchFamily="2" charset="77"/>
              </a:rPr>
            </a:br>
            <a:r>
              <a:rPr lang="en-US" sz="933" dirty="0">
                <a:solidFill>
                  <a:srgbClr val="595959"/>
                </a:solidFill>
                <a:latin typeface="ES Build" pitchFamily="2" charset="77"/>
              </a:rPr>
              <a:t>Area option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BEE4581-3663-6DB8-A114-73FCF3078665}"/>
              </a:ext>
            </a:extLst>
          </p:cNvPr>
          <p:cNvGrpSpPr/>
          <p:nvPr/>
        </p:nvGrpSpPr>
        <p:grpSpPr>
          <a:xfrm>
            <a:off x="9072033" y="1365251"/>
            <a:ext cx="662323" cy="393789"/>
            <a:chOff x="842915" y="2733749"/>
            <a:chExt cx="756205" cy="422494"/>
          </a:xfrm>
        </p:grpSpPr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E3BC1662-A16E-B76F-ACD1-4545AA6C1DA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915" y="2738158"/>
              <a:ext cx="756205" cy="1"/>
            </a:xfrm>
            <a:prstGeom prst="line">
              <a:avLst/>
            </a:prstGeom>
            <a:ln w="12700">
              <a:solidFill>
                <a:srgbClr val="D9D9D9"/>
              </a:solidFill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AB5C0C6D-5E79-9BDE-5E85-7BABD808087D}"/>
                </a:ext>
              </a:extLst>
            </p:cNvPr>
            <p:cNvCxnSpPr>
              <a:cxnSpLocks/>
            </p:cNvCxnSpPr>
            <p:nvPr/>
          </p:nvCxnSpPr>
          <p:spPr>
            <a:xfrm>
              <a:off x="1210374" y="2733749"/>
              <a:ext cx="0" cy="422494"/>
            </a:xfrm>
            <a:prstGeom prst="line">
              <a:avLst/>
            </a:prstGeom>
            <a:ln w="12700">
              <a:solidFill>
                <a:srgbClr val="00D34E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BDF4DD1-B6FB-6564-32D6-69D6F9F12F0A}"/>
              </a:ext>
            </a:extLst>
          </p:cNvPr>
          <p:cNvGrpSpPr/>
          <p:nvPr/>
        </p:nvGrpSpPr>
        <p:grpSpPr>
          <a:xfrm>
            <a:off x="9984318" y="1365251"/>
            <a:ext cx="704828" cy="393789"/>
            <a:chOff x="842915" y="2733749"/>
            <a:chExt cx="756205" cy="422494"/>
          </a:xfrm>
        </p:grpSpPr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EFBFFF31-F21C-98F3-06B8-ECD5200DA1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915" y="2738158"/>
              <a:ext cx="756205" cy="1"/>
            </a:xfrm>
            <a:prstGeom prst="line">
              <a:avLst/>
            </a:prstGeom>
            <a:ln w="12700">
              <a:solidFill>
                <a:srgbClr val="00D34E"/>
              </a:solidFill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6B08E91C-8DD1-EFD5-9495-7A8AD114F187}"/>
                </a:ext>
              </a:extLst>
            </p:cNvPr>
            <p:cNvCxnSpPr>
              <a:cxnSpLocks/>
            </p:cNvCxnSpPr>
            <p:nvPr/>
          </p:nvCxnSpPr>
          <p:spPr>
            <a:xfrm>
              <a:off x="1210374" y="2733749"/>
              <a:ext cx="0" cy="422494"/>
            </a:xfrm>
            <a:prstGeom prst="line">
              <a:avLst/>
            </a:prstGeom>
            <a:ln w="12700">
              <a:solidFill>
                <a:srgbClr val="00D34E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A69CEB0B-84B2-E13A-24A1-1A9821CC7DC3}"/>
              </a:ext>
            </a:extLst>
          </p:cNvPr>
          <p:cNvGrpSpPr/>
          <p:nvPr/>
        </p:nvGrpSpPr>
        <p:grpSpPr>
          <a:xfrm>
            <a:off x="10945285" y="1365251"/>
            <a:ext cx="704828" cy="393789"/>
            <a:chOff x="855255" y="2733749"/>
            <a:chExt cx="756205" cy="422494"/>
          </a:xfrm>
        </p:grpSpPr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4165E2DA-6C4A-9715-123A-EC9679C1C40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5255" y="2738158"/>
              <a:ext cx="756205" cy="1"/>
            </a:xfrm>
            <a:prstGeom prst="line">
              <a:avLst/>
            </a:prstGeom>
            <a:ln w="12700">
              <a:solidFill>
                <a:srgbClr val="595959"/>
              </a:solidFill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5E12FD6C-B70A-FAA9-7782-77B3F226E636}"/>
                </a:ext>
              </a:extLst>
            </p:cNvPr>
            <p:cNvCxnSpPr>
              <a:cxnSpLocks/>
            </p:cNvCxnSpPr>
            <p:nvPr/>
          </p:nvCxnSpPr>
          <p:spPr>
            <a:xfrm>
              <a:off x="1222714" y="2733749"/>
              <a:ext cx="0" cy="422494"/>
            </a:xfrm>
            <a:prstGeom prst="line">
              <a:avLst/>
            </a:prstGeom>
            <a:ln w="12700">
              <a:solidFill>
                <a:srgbClr val="595959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Oval 39">
            <a:extLst>
              <a:ext uri="{FF2B5EF4-FFF2-40B4-BE49-F238E27FC236}">
                <a16:creationId xmlns:a16="http://schemas.microsoft.com/office/drawing/2014/main" id="{CA2529FE-318B-2F34-E8B9-16A246E63BBD}"/>
              </a:ext>
            </a:extLst>
          </p:cNvPr>
          <p:cNvSpPr/>
          <p:nvPr/>
        </p:nvSpPr>
        <p:spPr bwMode="auto">
          <a:xfrm>
            <a:off x="7387724" y="5238319"/>
            <a:ext cx="288000" cy="288000"/>
          </a:xfrm>
          <a:prstGeom prst="ellipse">
            <a:avLst/>
          </a:prstGeom>
          <a:solidFill>
            <a:srgbClr val="595959"/>
          </a:solidFill>
          <a:ln w="1270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ES Build" pitchFamily="2" charset="77"/>
                <a:ea typeface="Segoe UI" pitchFamily="34" charset="0"/>
                <a:cs typeface="Segoe UI" pitchFamily="34" charset="0"/>
              </a:rPr>
              <a:t>1</a:t>
            </a:r>
          </a:p>
        </p:txBody>
      </p:sp>
      <p:sp>
        <p:nvSpPr>
          <p:cNvPr id="107" name="Rounded Rectangle 106">
            <a:extLst>
              <a:ext uri="{FF2B5EF4-FFF2-40B4-BE49-F238E27FC236}">
                <a16:creationId xmlns:a16="http://schemas.microsoft.com/office/drawing/2014/main" id="{9E9849CC-5387-1E48-76D6-A6246A05CAF0}"/>
              </a:ext>
            </a:extLst>
          </p:cNvPr>
          <p:cNvSpPr/>
          <p:nvPr/>
        </p:nvSpPr>
        <p:spPr bwMode="auto">
          <a:xfrm>
            <a:off x="5205233" y="4389968"/>
            <a:ext cx="1187571" cy="1430109"/>
          </a:xfrm>
          <a:prstGeom prst="roundRect">
            <a:avLst>
              <a:gd name="adj" fmla="val 6142"/>
            </a:avLst>
          </a:prstGeom>
          <a:noFill/>
          <a:ln w="19050">
            <a:solidFill>
              <a:srgbClr val="00D34E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ES Build" pitchFamily="2" charset="77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E377429-1B65-F5D9-0119-D5A07B256DC4}"/>
              </a:ext>
            </a:extLst>
          </p:cNvPr>
          <p:cNvSpPr txBox="1"/>
          <p:nvPr/>
        </p:nvSpPr>
        <p:spPr>
          <a:xfrm>
            <a:off x="5401866" y="4180983"/>
            <a:ext cx="788998" cy="379463"/>
          </a:xfrm>
          <a:prstGeom prst="rect">
            <a:avLst/>
          </a:prstGeom>
          <a:solidFill>
            <a:srgbClr val="FFFFFF"/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933" dirty="0">
                <a:solidFill>
                  <a:srgbClr val="595959"/>
                </a:solidFill>
                <a:latin typeface="ES Build" pitchFamily="2" charset="77"/>
              </a:rPr>
              <a:t>Highlight</a:t>
            </a:r>
            <a:br>
              <a:rPr lang="en-US" sz="933" dirty="0">
                <a:solidFill>
                  <a:srgbClr val="595959"/>
                </a:solidFill>
                <a:latin typeface="ES Build" pitchFamily="2" charset="77"/>
              </a:rPr>
            </a:br>
            <a:r>
              <a:rPr lang="en-US" sz="933" dirty="0">
                <a:solidFill>
                  <a:srgbClr val="595959"/>
                </a:solidFill>
                <a:latin typeface="ES Build" pitchFamily="2" charset="77"/>
              </a:rPr>
              <a:t>Area option</a:t>
            </a:r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B7B41FE7-7A97-7DEE-E0EC-879587DE0C10}"/>
              </a:ext>
            </a:extLst>
          </p:cNvPr>
          <p:cNvSpPr/>
          <p:nvPr/>
        </p:nvSpPr>
        <p:spPr bwMode="auto">
          <a:xfrm>
            <a:off x="8292499" y="5238319"/>
            <a:ext cx="288000" cy="288000"/>
          </a:xfrm>
          <a:prstGeom prst="ellipse">
            <a:avLst/>
          </a:prstGeom>
          <a:solidFill>
            <a:srgbClr val="595959"/>
          </a:solidFill>
          <a:ln w="1270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ES Build" pitchFamily="2" charset="77"/>
                <a:ea typeface="Segoe UI" pitchFamily="34" charset="0"/>
                <a:cs typeface="Segoe UI" pitchFamily="34" charset="0"/>
              </a:rPr>
              <a:t>3</a:t>
            </a:r>
          </a:p>
        </p:txBody>
      </p:sp>
      <p:sp>
        <p:nvSpPr>
          <p:cNvPr id="122" name="Rounded Rectangle 121">
            <a:hlinkClick r:id="rId8" action="ppaction://hlinksldjump"/>
            <a:extLst>
              <a:ext uri="{FF2B5EF4-FFF2-40B4-BE49-F238E27FC236}">
                <a16:creationId xmlns:a16="http://schemas.microsoft.com/office/drawing/2014/main" id="{4B0943CC-E22A-1682-3789-2B33B6A9315E}"/>
              </a:ext>
            </a:extLst>
          </p:cNvPr>
          <p:cNvSpPr/>
          <p:nvPr/>
        </p:nvSpPr>
        <p:spPr bwMode="auto">
          <a:xfrm>
            <a:off x="776439" y="3086501"/>
            <a:ext cx="470280" cy="164432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00D34E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4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r>
              <a:rPr lang="en-RU" sz="1067" dirty="0">
                <a:solidFill>
                  <a:srgbClr val="00D34E"/>
                </a:solidFill>
                <a:latin typeface="ES Build" pitchFamily="2" charset="77"/>
                <a:ea typeface="ES Build" pitchFamily="2" charset="77"/>
                <a:cs typeface="Segoe UI" pitchFamily="34" charset="0"/>
              </a:rPr>
              <a:t>go</a:t>
            </a:r>
          </a:p>
        </p:txBody>
      </p:sp>
      <p:sp>
        <p:nvSpPr>
          <p:cNvPr id="123" name="Rounded Rectangle 122">
            <a:hlinkClick r:id="rId8" action="ppaction://hlinksldjump"/>
            <a:extLst>
              <a:ext uri="{FF2B5EF4-FFF2-40B4-BE49-F238E27FC236}">
                <a16:creationId xmlns:a16="http://schemas.microsoft.com/office/drawing/2014/main" id="{9BAB2162-222E-F683-3BB5-D4ECDC0EFC4F}"/>
              </a:ext>
            </a:extLst>
          </p:cNvPr>
          <p:cNvSpPr/>
          <p:nvPr/>
        </p:nvSpPr>
        <p:spPr bwMode="auto">
          <a:xfrm>
            <a:off x="5486401" y="3086501"/>
            <a:ext cx="470280" cy="164432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00D34E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4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r>
              <a:rPr lang="en-RU" sz="1067" dirty="0">
                <a:solidFill>
                  <a:srgbClr val="00D34E"/>
                </a:solidFill>
                <a:latin typeface="ES Build" pitchFamily="2" charset="77"/>
                <a:ea typeface="ES Build" pitchFamily="2" charset="77"/>
                <a:cs typeface="Segoe UI" pitchFamily="34" charset="0"/>
              </a:rPr>
              <a:t>go</a:t>
            </a:r>
          </a:p>
        </p:txBody>
      </p:sp>
      <p:sp>
        <p:nvSpPr>
          <p:cNvPr id="124" name="Rounded Rectangle 123">
            <a:hlinkClick r:id="rId9" action="ppaction://hlinksldjump"/>
            <a:extLst>
              <a:ext uri="{FF2B5EF4-FFF2-40B4-BE49-F238E27FC236}">
                <a16:creationId xmlns:a16="http://schemas.microsoft.com/office/drawing/2014/main" id="{57287FCC-5E85-4F78-A1BD-8E95A59C2C83}"/>
              </a:ext>
            </a:extLst>
          </p:cNvPr>
          <p:cNvSpPr/>
          <p:nvPr/>
        </p:nvSpPr>
        <p:spPr bwMode="auto">
          <a:xfrm>
            <a:off x="776439" y="5187216"/>
            <a:ext cx="470280" cy="164432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00D34E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4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r>
              <a:rPr lang="en-RU" sz="1067" dirty="0">
                <a:solidFill>
                  <a:srgbClr val="00D34E"/>
                </a:solidFill>
                <a:latin typeface="ES Build" pitchFamily="2" charset="77"/>
                <a:ea typeface="ES Build" pitchFamily="2" charset="77"/>
                <a:cs typeface="Segoe UI" pitchFamily="34" charset="0"/>
              </a:rPr>
              <a:t>go</a:t>
            </a:r>
          </a:p>
        </p:txBody>
      </p:sp>
      <p:sp>
        <p:nvSpPr>
          <p:cNvPr id="125" name="Rounded Rectangle 124">
            <a:hlinkClick r:id="rId10" action="ppaction://hlinksldjump"/>
            <a:extLst>
              <a:ext uri="{FF2B5EF4-FFF2-40B4-BE49-F238E27FC236}">
                <a16:creationId xmlns:a16="http://schemas.microsoft.com/office/drawing/2014/main" id="{7F3279D1-A750-24D0-29B5-3FFFAE6409FF}"/>
              </a:ext>
            </a:extLst>
          </p:cNvPr>
          <p:cNvSpPr/>
          <p:nvPr/>
        </p:nvSpPr>
        <p:spPr bwMode="auto">
          <a:xfrm>
            <a:off x="7416801" y="4817179"/>
            <a:ext cx="470280" cy="164432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00D34E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4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r>
              <a:rPr lang="en-RU" sz="1067" dirty="0">
                <a:solidFill>
                  <a:srgbClr val="00D34E"/>
                </a:solidFill>
                <a:latin typeface="ES Build" pitchFamily="2" charset="77"/>
                <a:ea typeface="ES Build" pitchFamily="2" charset="77"/>
                <a:cs typeface="Segoe UI" pitchFamily="34" charset="0"/>
              </a:rPr>
              <a:t>go</a:t>
            </a:r>
          </a:p>
        </p:txBody>
      </p:sp>
    </p:spTree>
    <p:extLst>
      <p:ext uri="{BB962C8B-B14F-4D97-AF65-F5344CB8AC3E}">
        <p14:creationId xmlns:p14="http://schemas.microsoft.com/office/powerpoint/2010/main" val="2456673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roup 144">
            <a:extLst>
              <a:ext uri="{FF2B5EF4-FFF2-40B4-BE49-F238E27FC236}">
                <a16:creationId xmlns:a16="http://schemas.microsoft.com/office/drawing/2014/main" id="{78F922E5-19D0-910F-85BB-9FB6874E9444}"/>
              </a:ext>
            </a:extLst>
          </p:cNvPr>
          <p:cNvGrpSpPr/>
          <p:nvPr/>
        </p:nvGrpSpPr>
        <p:grpSpPr>
          <a:xfrm>
            <a:off x="299050" y="1750549"/>
            <a:ext cx="11731433" cy="2167823"/>
            <a:chOff x="224287" y="1312911"/>
            <a:chExt cx="8712679" cy="1625867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9073478-F079-5108-4FAD-6632FAE07444}"/>
                </a:ext>
              </a:extLst>
            </p:cNvPr>
            <p:cNvCxnSpPr>
              <a:cxnSpLocks/>
            </p:cNvCxnSpPr>
            <p:nvPr/>
          </p:nvCxnSpPr>
          <p:spPr>
            <a:xfrm>
              <a:off x="237226" y="1312911"/>
              <a:ext cx="8681249" cy="0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0453E7A9-4F89-4FB2-AE3F-F56EDE15D088}"/>
                </a:ext>
              </a:extLst>
            </p:cNvPr>
            <p:cNvCxnSpPr>
              <a:cxnSpLocks/>
            </p:cNvCxnSpPr>
            <p:nvPr/>
          </p:nvCxnSpPr>
          <p:spPr>
            <a:xfrm>
              <a:off x="224287" y="2938778"/>
              <a:ext cx="8712679" cy="0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33CCCF2-5209-EF8B-E0EB-E054BCC3AA9D}"/>
                </a:ext>
              </a:extLst>
            </p:cNvPr>
            <p:cNvCxnSpPr>
              <a:cxnSpLocks/>
            </p:cNvCxnSpPr>
            <p:nvPr/>
          </p:nvCxnSpPr>
          <p:spPr>
            <a:xfrm>
              <a:off x="5170665" y="2123294"/>
              <a:ext cx="3747810" cy="0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F556C59C-5F59-B32E-5CE7-33C58F93E6E6}"/>
              </a:ext>
            </a:extLst>
          </p:cNvPr>
          <p:cNvGrpSpPr/>
          <p:nvPr/>
        </p:nvGrpSpPr>
        <p:grpSpPr>
          <a:xfrm>
            <a:off x="0" y="1"/>
            <a:ext cx="12192000" cy="6909759"/>
            <a:chOff x="0" y="0"/>
            <a:chExt cx="9144000" cy="5182319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0A997012-4AA0-B8F5-CCE5-F6AC14E3EAEC}"/>
                </a:ext>
              </a:extLst>
            </p:cNvPr>
            <p:cNvGrpSpPr/>
            <p:nvPr/>
          </p:nvGrpSpPr>
          <p:grpSpPr>
            <a:xfrm>
              <a:off x="0" y="339725"/>
              <a:ext cx="9144000" cy="4289425"/>
              <a:chOff x="0" y="339725"/>
              <a:chExt cx="9144000" cy="4289425"/>
            </a:xfrm>
          </p:grpSpPr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06E049DD-60EE-36C4-2CC5-B1D693B88113}"/>
                  </a:ext>
                </a:extLst>
              </p:cNvPr>
              <p:cNvCxnSpPr/>
              <p:nvPr/>
            </p:nvCxnSpPr>
            <p:spPr>
              <a:xfrm>
                <a:off x="0" y="1019016"/>
                <a:ext cx="9144000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BA0FBB52-DDF8-AAC3-495C-1F260B3CC8DA}"/>
                  </a:ext>
                </a:extLst>
              </p:cNvPr>
              <p:cNvCxnSpPr/>
              <p:nvPr/>
            </p:nvCxnSpPr>
            <p:spPr>
              <a:xfrm>
                <a:off x="0" y="339725"/>
                <a:ext cx="9144000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E0FFC228-060E-F2FE-CB87-EEC4E2E9A35B}"/>
                  </a:ext>
                </a:extLst>
              </p:cNvPr>
              <p:cNvCxnSpPr/>
              <p:nvPr/>
            </p:nvCxnSpPr>
            <p:spPr>
              <a:xfrm>
                <a:off x="0" y="4629150"/>
                <a:ext cx="9144000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6A084FF7-EAC6-FA6E-A6C1-3B3F486B6E02}"/>
                </a:ext>
              </a:extLst>
            </p:cNvPr>
            <p:cNvGrpSpPr/>
            <p:nvPr/>
          </p:nvGrpSpPr>
          <p:grpSpPr>
            <a:xfrm>
              <a:off x="406701" y="0"/>
              <a:ext cx="8343360" cy="5182319"/>
              <a:chOff x="406701" y="0"/>
              <a:chExt cx="8343360" cy="5182319"/>
            </a:xfrm>
          </p:grpSpPr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0AED4C1D-EA23-BE65-E0D9-5FCB8E6192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701" y="38819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3FFE9F3D-7BA2-85A6-FBC3-2C100425EA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50061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78A95DF6-6A1B-2E79-7642-B701B6BD0486}"/>
                </a:ext>
              </a:extLst>
            </p:cNvPr>
            <p:cNvGrpSpPr/>
            <p:nvPr/>
          </p:nvGrpSpPr>
          <p:grpSpPr>
            <a:xfrm>
              <a:off x="8027988" y="0"/>
              <a:ext cx="180975" cy="5143500"/>
              <a:chOff x="8027988" y="0"/>
              <a:chExt cx="180975" cy="5143500"/>
            </a:xfrm>
          </p:grpSpPr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2698F4F4-ED63-256B-91C7-AE47F2A53F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08963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DBD15E4E-6A8D-696F-559F-028C60E682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27988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F72784F2-C595-71E0-7603-6536DD306A3A}"/>
                </a:ext>
              </a:extLst>
            </p:cNvPr>
            <p:cNvGrpSpPr/>
            <p:nvPr/>
          </p:nvGrpSpPr>
          <p:grpSpPr>
            <a:xfrm>
              <a:off x="7313825" y="0"/>
              <a:ext cx="174413" cy="5143500"/>
              <a:chOff x="7313825" y="0"/>
              <a:chExt cx="174413" cy="5143500"/>
            </a:xfrm>
          </p:grpSpPr>
          <p:cxnSp>
            <p:nvCxnSpPr>
              <p:cNvPr id="136" name="Straight Connector 135">
                <a:extLst>
                  <a:ext uri="{FF2B5EF4-FFF2-40B4-BE49-F238E27FC236}">
                    <a16:creationId xmlns:a16="http://schemas.microsoft.com/office/drawing/2014/main" id="{552017F0-853A-39D8-8DA9-CEAD754706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88238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>
                <a:extLst>
                  <a:ext uri="{FF2B5EF4-FFF2-40B4-BE49-F238E27FC236}">
                    <a16:creationId xmlns:a16="http://schemas.microsoft.com/office/drawing/2014/main" id="{852EF959-64A2-4F78-3043-20080909EA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13825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499E09C6-215E-9202-F97C-66658384C7F7}"/>
                </a:ext>
              </a:extLst>
            </p:cNvPr>
            <p:cNvGrpSpPr/>
            <p:nvPr/>
          </p:nvGrpSpPr>
          <p:grpSpPr>
            <a:xfrm>
              <a:off x="6625087" y="0"/>
              <a:ext cx="175765" cy="5143500"/>
              <a:chOff x="6625087" y="0"/>
              <a:chExt cx="175765" cy="5143500"/>
            </a:xfrm>
          </p:grpSpPr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F5B61CD0-2151-C3DA-EAB1-54E059D42D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0852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>
                <a:extLst>
                  <a:ext uri="{FF2B5EF4-FFF2-40B4-BE49-F238E27FC236}">
                    <a16:creationId xmlns:a16="http://schemas.microsoft.com/office/drawing/2014/main" id="{5E93DC8E-D5DE-78DF-CA84-954D564ED3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25087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2B32392C-3310-841D-8691-CE360CEA63DA}"/>
                </a:ext>
              </a:extLst>
            </p:cNvPr>
            <p:cNvGrpSpPr/>
            <p:nvPr/>
          </p:nvGrpSpPr>
          <p:grpSpPr>
            <a:xfrm>
              <a:off x="5908432" y="0"/>
              <a:ext cx="176456" cy="5143500"/>
              <a:chOff x="5908432" y="0"/>
              <a:chExt cx="176456" cy="5143500"/>
            </a:xfrm>
          </p:grpSpPr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76DB008D-4BC1-3CFD-4F18-B3458E5CD3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84888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FC1ABD5D-CBD2-3A1A-0FFB-A6DF44AD05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08432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FB3622B1-6356-2FC2-9B4E-08A5F941F020}"/>
                </a:ext>
              </a:extLst>
            </p:cNvPr>
            <p:cNvGrpSpPr/>
            <p:nvPr/>
          </p:nvGrpSpPr>
          <p:grpSpPr>
            <a:xfrm>
              <a:off x="5181600" y="0"/>
              <a:ext cx="184806" cy="5143500"/>
              <a:chOff x="5181600" y="0"/>
              <a:chExt cx="184806" cy="5143500"/>
            </a:xfrm>
          </p:grpSpPr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48BBD36C-2E7E-2013-1210-B857DDCDDC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66406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D39A91C8-C5A5-FF3F-C25D-9604935CF1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81600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058069CC-772C-0E9B-04B6-FD01B28085A3}"/>
                </a:ext>
              </a:extLst>
            </p:cNvPr>
            <p:cNvGrpSpPr/>
            <p:nvPr/>
          </p:nvGrpSpPr>
          <p:grpSpPr>
            <a:xfrm>
              <a:off x="4464945" y="0"/>
              <a:ext cx="180078" cy="5143500"/>
              <a:chOff x="4464945" y="0"/>
              <a:chExt cx="180078" cy="5143500"/>
            </a:xfrm>
          </p:grpSpPr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A28DC83D-216B-DAF6-397A-BEA1EC8E38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45023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1C52CABA-7837-14E3-EF49-E489348795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64945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39DED758-B9C9-29CD-C787-8CF8C8CA6BFF}"/>
                </a:ext>
              </a:extLst>
            </p:cNvPr>
            <p:cNvGrpSpPr/>
            <p:nvPr/>
          </p:nvGrpSpPr>
          <p:grpSpPr>
            <a:xfrm>
              <a:off x="3744432" y="0"/>
              <a:ext cx="179868" cy="5143500"/>
              <a:chOff x="3744432" y="0"/>
              <a:chExt cx="179868" cy="5143500"/>
            </a:xfrm>
          </p:grpSpPr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95129836-D5CE-AFB9-6759-BC36549F90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24300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5F64C11D-EFF7-CB41-516B-E46DD3852E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44432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167578E4-2EF3-4F67-3421-E6E944B859DE}"/>
                </a:ext>
              </a:extLst>
            </p:cNvPr>
            <p:cNvGrpSpPr/>
            <p:nvPr/>
          </p:nvGrpSpPr>
          <p:grpSpPr>
            <a:xfrm>
              <a:off x="3024188" y="0"/>
              <a:ext cx="179387" cy="5143500"/>
              <a:chOff x="3024188" y="0"/>
              <a:chExt cx="179387" cy="5143500"/>
            </a:xfrm>
          </p:grpSpPr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49D0BFB1-A85C-26A4-AF27-EB1B8B6C2D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03575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69911CF1-4944-60CF-6A30-2249A51CE5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24188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94F09FB0-E83D-F53A-1AF9-B01A01A04F5E}"/>
                </a:ext>
              </a:extLst>
            </p:cNvPr>
            <p:cNvGrpSpPr/>
            <p:nvPr/>
          </p:nvGrpSpPr>
          <p:grpSpPr>
            <a:xfrm>
              <a:off x="2344616" y="0"/>
              <a:ext cx="175765" cy="5143500"/>
              <a:chOff x="2344616" y="0"/>
              <a:chExt cx="175765" cy="5143500"/>
            </a:xfrm>
          </p:grpSpPr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CDACBF35-2FD0-3930-DBEF-D509BC7E52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20381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DB9650C0-8A04-AD06-C24D-91A0C1BF05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44616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66E26E62-756C-B85F-D709-5DEFA0FC2268}"/>
                </a:ext>
              </a:extLst>
            </p:cNvPr>
            <p:cNvGrpSpPr/>
            <p:nvPr/>
          </p:nvGrpSpPr>
          <p:grpSpPr>
            <a:xfrm>
              <a:off x="1619250" y="0"/>
              <a:ext cx="181789" cy="5143500"/>
              <a:chOff x="1619250" y="0"/>
              <a:chExt cx="181789" cy="5143500"/>
            </a:xfrm>
          </p:grpSpPr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DFE8211B-BAF4-1B6C-C4FE-867F3A870A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01039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2BF5F0BB-AC9C-0B3C-085D-E51958B805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19250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D9E06E86-C0F4-7DFB-A6F7-A7266CF436D2}"/>
                </a:ext>
              </a:extLst>
            </p:cNvPr>
            <p:cNvGrpSpPr/>
            <p:nvPr/>
          </p:nvGrpSpPr>
          <p:grpSpPr>
            <a:xfrm>
              <a:off x="935038" y="0"/>
              <a:ext cx="180975" cy="5143500"/>
              <a:chOff x="935038" y="0"/>
              <a:chExt cx="180975" cy="5143500"/>
            </a:xfrm>
          </p:grpSpPr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99314A9F-C0C3-34CC-07AA-3AE7789C47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6013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00FE34BC-0E68-CF9D-F751-4419C129D9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5038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7E7BE4E7-3CA3-494F-1ACE-1433182C1346}"/>
              </a:ext>
            </a:extLst>
          </p:cNvPr>
          <p:cNvCxnSpPr>
            <a:cxnSpLocks/>
          </p:cNvCxnSpPr>
          <p:nvPr/>
        </p:nvCxnSpPr>
        <p:spPr>
          <a:xfrm flipV="1">
            <a:off x="4994189" y="2421145"/>
            <a:ext cx="0" cy="1445843"/>
          </a:xfrm>
          <a:prstGeom prst="straightConnector1">
            <a:avLst/>
          </a:prstGeom>
          <a:ln w="12700">
            <a:solidFill>
              <a:srgbClr val="00D34E"/>
            </a:solidFill>
            <a:headEnd type="none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A02AC97-4A2C-11BF-BEC0-69724BF5144F}"/>
              </a:ext>
            </a:extLst>
          </p:cNvPr>
          <p:cNvCxnSpPr>
            <a:cxnSpLocks/>
          </p:cNvCxnSpPr>
          <p:nvPr/>
        </p:nvCxnSpPr>
        <p:spPr>
          <a:xfrm>
            <a:off x="1353600" y="1372285"/>
            <a:ext cx="0" cy="3192881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6157FC9-4339-6DCB-433B-A08A99487E96}"/>
              </a:ext>
            </a:extLst>
          </p:cNvPr>
          <p:cNvCxnSpPr>
            <a:cxnSpLocks/>
          </p:cNvCxnSpPr>
          <p:nvPr/>
        </p:nvCxnSpPr>
        <p:spPr>
          <a:xfrm>
            <a:off x="769067" y="1372285"/>
            <a:ext cx="0" cy="3192881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C994A6C-F14F-548E-ABAE-136C28BD2C48}"/>
              </a:ext>
            </a:extLst>
          </p:cNvPr>
          <p:cNvCxnSpPr>
            <a:cxnSpLocks/>
          </p:cNvCxnSpPr>
          <p:nvPr/>
        </p:nvCxnSpPr>
        <p:spPr>
          <a:xfrm>
            <a:off x="1930400" y="1372285"/>
            <a:ext cx="0" cy="3192881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9895CEA-67BB-2A55-18D6-A368CF2730F4}"/>
              </a:ext>
            </a:extLst>
          </p:cNvPr>
          <p:cNvCxnSpPr>
            <a:cxnSpLocks/>
          </p:cNvCxnSpPr>
          <p:nvPr/>
        </p:nvCxnSpPr>
        <p:spPr>
          <a:xfrm>
            <a:off x="5118304" y="1372285"/>
            <a:ext cx="0" cy="3192881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53C5BCD-F057-9ABE-153E-D5A883EDD4EA}"/>
              </a:ext>
            </a:extLst>
          </p:cNvPr>
          <p:cNvCxnSpPr>
            <a:cxnSpLocks/>
          </p:cNvCxnSpPr>
          <p:nvPr/>
        </p:nvCxnSpPr>
        <p:spPr>
          <a:xfrm>
            <a:off x="5686437" y="1372285"/>
            <a:ext cx="0" cy="3192881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7CB319D-C53D-57A0-301A-3E783222EF7B}"/>
              </a:ext>
            </a:extLst>
          </p:cNvPr>
          <p:cNvCxnSpPr>
            <a:cxnSpLocks/>
          </p:cNvCxnSpPr>
          <p:nvPr/>
        </p:nvCxnSpPr>
        <p:spPr>
          <a:xfrm>
            <a:off x="4536037" y="1372285"/>
            <a:ext cx="0" cy="3192881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79A9CD6-CB82-6AA2-5CE3-D103634FE61D}"/>
              </a:ext>
            </a:extLst>
          </p:cNvPr>
          <p:cNvCxnSpPr>
            <a:cxnSpLocks/>
          </p:cNvCxnSpPr>
          <p:nvPr/>
        </p:nvCxnSpPr>
        <p:spPr>
          <a:xfrm>
            <a:off x="311636" y="3572532"/>
            <a:ext cx="5631281" cy="0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942A9A1-54B8-BA9F-B713-63480FEF2CDD}"/>
              </a:ext>
            </a:extLst>
          </p:cNvPr>
          <p:cNvCxnSpPr>
            <a:cxnSpLocks/>
          </p:cNvCxnSpPr>
          <p:nvPr/>
        </p:nvCxnSpPr>
        <p:spPr>
          <a:xfrm>
            <a:off x="306168" y="3748115"/>
            <a:ext cx="5642217" cy="0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7ADAE5C1-F848-E54E-D26C-40F795140BDF}"/>
              </a:ext>
            </a:extLst>
          </p:cNvPr>
          <p:cNvSpPr/>
          <p:nvPr/>
        </p:nvSpPr>
        <p:spPr bwMode="auto">
          <a:xfrm>
            <a:off x="7164968" y="1752041"/>
            <a:ext cx="4512733" cy="2175855"/>
          </a:xfrm>
          <a:prstGeom prst="roundRect">
            <a:avLst>
              <a:gd name="adj" fmla="val 3158"/>
            </a:avLst>
          </a:prstGeom>
          <a:noFill/>
          <a:ln w="19050">
            <a:solidFill>
              <a:srgbClr val="A9A9A9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ES Build" pitchFamily="2" charset="77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55D5EAFF-B8CE-4CED-F758-7D7166759407}"/>
              </a:ext>
            </a:extLst>
          </p:cNvPr>
          <p:cNvCxnSpPr>
            <a:cxnSpLocks/>
          </p:cNvCxnSpPr>
          <p:nvPr/>
        </p:nvCxnSpPr>
        <p:spPr>
          <a:xfrm>
            <a:off x="3013495" y="3747723"/>
            <a:ext cx="1483743" cy="0"/>
          </a:xfrm>
          <a:prstGeom prst="straightConnector1">
            <a:avLst/>
          </a:prstGeom>
          <a:ln w="12700">
            <a:solidFill>
              <a:srgbClr val="00D34E"/>
            </a:solidFill>
            <a:headEnd type="none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>
            <a:extLst>
              <a:ext uri="{FF2B5EF4-FFF2-40B4-BE49-F238E27FC236}">
                <a16:creationId xmlns:a16="http://schemas.microsoft.com/office/drawing/2014/main" id="{65AF3996-0A43-F149-BDCE-825BFE639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48515F"/>
                </a:solidFill>
              </a:rPr>
              <a:t>1–2 Place the icons</a:t>
            </a:r>
            <a:r>
              <a:rPr lang="ru-RU" dirty="0">
                <a:solidFill>
                  <a:srgbClr val="48515F"/>
                </a:solidFill>
              </a:rPr>
              <a:t> </a:t>
            </a:r>
            <a:r>
              <a:rPr lang="en-US" dirty="0">
                <a:solidFill>
                  <a:srgbClr val="48515F"/>
                </a:solidFill>
              </a:rPr>
              <a:t>and connectors</a:t>
            </a:r>
            <a:endParaRPr lang="en-RU" dirty="0">
              <a:solidFill>
                <a:srgbClr val="48515F"/>
              </a:solidFill>
            </a:endParaRP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9EE73753-B03C-71F9-988A-F39FADE700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62169" y="2419011"/>
            <a:ext cx="1006883" cy="876963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6DDC838A-3AEC-0AA3-9C73-6632595380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7050" y="1746090"/>
            <a:ext cx="1659303" cy="1387285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AB157891-37C4-8BB8-3667-58A116BEA9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498850" y="1746812"/>
            <a:ext cx="1229055" cy="339051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D97CB7DE-5A38-89F9-C8E8-63F7B7C613D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737821" y="2347271"/>
            <a:ext cx="1226531" cy="919899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1578ECF9-E43A-1F7C-39A0-E92FAB6DB6B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530964" y="3564952"/>
            <a:ext cx="1169283" cy="357281"/>
          </a:xfrm>
          <a:prstGeom prst="rect">
            <a:avLst/>
          </a:prstGeom>
        </p:spPr>
      </p:pic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0401E758-3209-F189-F972-BD37A39E6927}"/>
              </a:ext>
            </a:extLst>
          </p:cNvPr>
          <p:cNvCxnSpPr>
            <a:cxnSpLocks/>
          </p:cNvCxnSpPr>
          <p:nvPr/>
        </p:nvCxnSpPr>
        <p:spPr>
          <a:xfrm>
            <a:off x="1748699" y="3747723"/>
            <a:ext cx="902924" cy="0"/>
          </a:xfrm>
          <a:prstGeom prst="straightConnector1">
            <a:avLst/>
          </a:prstGeom>
          <a:ln w="12700">
            <a:solidFill>
              <a:srgbClr val="00D34E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0BB78650-00F5-42C0-CF5E-E9CA8E1FA066}"/>
              </a:ext>
            </a:extLst>
          </p:cNvPr>
          <p:cNvSpPr txBox="1"/>
          <p:nvPr/>
        </p:nvSpPr>
        <p:spPr>
          <a:xfrm>
            <a:off x="399110" y="4558582"/>
            <a:ext cx="5552957" cy="142564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>
              <a:spcAft>
                <a:spcPts val="400"/>
              </a:spcAft>
            </a:pPr>
            <a:r>
              <a:rPr lang="en-US" sz="1333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Use the icons from </a:t>
            </a:r>
            <a:r>
              <a:rPr lang="en-US" sz="1333" u="sng" dirty="0">
                <a:solidFill>
                  <a:srgbClr val="0287FF"/>
                </a:solidFill>
                <a:latin typeface="ES Build" pitchFamily="2" charset="77"/>
                <a:ea typeface="ES Build" pitchFamily="2" charset="77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Technical Icons pack only</a:t>
            </a:r>
            <a:r>
              <a:rPr lang="en-US" sz="1333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.</a:t>
            </a:r>
          </a:p>
          <a:p>
            <a:pPr marL="239994" indent="-239994">
              <a:spcAft>
                <a:spcPts val="400"/>
              </a:spcAft>
            </a:pPr>
            <a:r>
              <a:rPr lang="ru-RU" sz="1333" dirty="0">
                <a:solidFill>
                  <a:srgbClr val="00D34E"/>
                </a:solidFill>
                <a:latin typeface="ES Build" pitchFamily="2" charset="77"/>
                <a:ea typeface="ES Build" pitchFamily="2" charset="77"/>
              </a:rPr>
              <a:t>—	</a:t>
            </a:r>
            <a:r>
              <a:rPr lang="en-US" sz="1333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Place the icons using a grid. Align the icons at the middle both vertically and horizontally. </a:t>
            </a:r>
            <a:br>
              <a:rPr lang="ru-RU" sz="1333" dirty="0">
                <a:solidFill>
                  <a:srgbClr val="48515F"/>
                </a:solidFill>
                <a:ea typeface="ES Build" pitchFamily="2" charset="77"/>
              </a:rPr>
            </a:br>
            <a:r>
              <a:rPr lang="en-US" sz="1333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Imagine putting chess on the board</a:t>
            </a:r>
            <a:r>
              <a:rPr lang="ru-RU" sz="1333" dirty="0">
                <a:solidFill>
                  <a:srgbClr val="48515F"/>
                </a:solidFill>
                <a:ea typeface="ES Build" pitchFamily="2" charset="77"/>
              </a:rPr>
              <a:t>.</a:t>
            </a:r>
            <a:endParaRPr lang="en-US" sz="1333" dirty="0">
              <a:solidFill>
                <a:srgbClr val="48515F"/>
              </a:solidFill>
              <a:latin typeface="ES Build" pitchFamily="2" charset="77"/>
              <a:ea typeface="ES Build" pitchFamily="2" charset="77"/>
            </a:endParaRPr>
          </a:p>
          <a:p>
            <a:pPr marL="239994" indent="-239994">
              <a:spcAft>
                <a:spcPts val="400"/>
              </a:spcAft>
            </a:pPr>
            <a:r>
              <a:rPr lang="ru-RU" sz="1333" dirty="0">
                <a:solidFill>
                  <a:srgbClr val="00D34E"/>
                </a:solidFill>
                <a:latin typeface="ES Build" pitchFamily="2" charset="77"/>
                <a:ea typeface="ES Build" pitchFamily="2" charset="77"/>
              </a:rPr>
              <a:t>—	</a:t>
            </a:r>
            <a:r>
              <a:rPr lang="en-US" sz="1333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Leave space for names, arrows, </a:t>
            </a:r>
            <a:br>
              <a:rPr lang="ru-RU" sz="1333" dirty="0">
                <a:solidFill>
                  <a:srgbClr val="48515F"/>
                </a:solidFill>
                <a:ea typeface="ES Build" pitchFamily="2" charset="77"/>
              </a:rPr>
            </a:br>
            <a:r>
              <a:rPr lang="en-US" sz="1333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and other elements. Do not place the icons too close to each other.</a:t>
            </a:r>
            <a:endParaRPr lang="ru-RU" sz="1333" dirty="0">
              <a:solidFill>
                <a:srgbClr val="48515F"/>
              </a:solidFill>
              <a:ea typeface="ES Build" pitchFamily="2" charset="77"/>
            </a:endParaRP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6F583BBF-CDD2-148E-290E-D1022E341CFB}"/>
              </a:ext>
            </a:extLst>
          </p:cNvPr>
          <p:cNvCxnSpPr>
            <a:cxnSpLocks/>
          </p:cNvCxnSpPr>
          <p:nvPr/>
        </p:nvCxnSpPr>
        <p:spPr>
          <a:xfrm>
            <a:off x="8655168" y="2834379"/>
            <a:ext cx="1046672" cy="0"/>
          </a:xfrm>
          <a:prstGeom prst="straightConnector1">
            <a:avLst/>
          </a:prstGeom>
          <a:ln w="12700">
            <a:solidFill>
              <a:srgbClr val="00D34E"/>
            </a:solidFill>
            <a:headEnd type="none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reeform 58">
            <a:extLst>
              <a:ext uri="{FF2B5EF4-FFF2-40B4-BE49-F238E27FC236}">
                <a16:creationId xmlns:a16="http://schemas.microsoft.com/office/drawing/2014/main" id="{B5F661C8-9C64-0CD7-3892-DFAD0F58067E}"/>
              </a:ext>
            </a:extLst>
          </p:cNvPr>
          <p:cNvSpPr/>
          <p:nvPr/>
        </p:nvSpPr>
        <p:spPr bwMode="auto">
          <a:xfrm>
            <a:off x="5231099" y="2432648"/>
            <a:ext cx="2441656" cy="396816"/>
          </a:xfrm>
          <a:custGeom>
            <a:avLst/>
            <a:gdLst>
              <a:gd name="connsiteX0" fmla="*/ 0 w 1477107"/>
              <a:gd name="connsiteY0" fmla="*/ 0 h 1024303"/>
              <a:gd name="connsiteX1" fmla="*/ 0 w 1477107"/>
              <a:gd name="connsiteY1" fmla="*/ 1024303 h 1024303"/>
              <a:gd name="connsiteX2" fmla="*/ 1477107 w 1477107"/>
              <a:gd name="connsiteY2" fmla="*/ 1024303 h 102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7107" h="1024303">
                <a:moveTo>
                  <a:pt x="0" y="0"/>
                </a:moveTo>
                <a:lnTo>
                  <a:pt x="0" y="1024303"/>
                </a:lnTo>
                <a:lnTo>
                  <a:pt x="1477107" y="1024303"/>
                </a:lnTo>
              </a:path>
            </a:pathLst>
          </a:custGeom>
          <a:ln w="12700">
            <a:solidFill>
              <a:srgbClr val="00D34E"/>
            </a:solidFill>
            <a:headEnd type="none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RU" sz="2400" dirty="0">
              <a:latin typeface="ES Build" pitchFamily="2" charset="77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300707B-01C3-C435-54C1-CE336B228740}"/>
              </a:ext>
            </a:extLst>
          </p:cNvPr>
          <p:cNvSpPr txBox="1"/>
          <p:nvPr/>
        </p:nvSpPr>
        <p:spPr>
          <a:xfrm>
            <a:off x="6197600" y="4558582"/>
            <a:ext cx="5552957" cy="1476943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>
              <a:spcAft>
                <a:spcPts val="400"/>
              </a:spcAft>
            </a:pPr>
            <a:r>
              <a:rPr lang="en-US" sz="1333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Add arrows to show the processes direction. </a:t>
            </a:r>
            <a:endParaRPr lang="ru-RU" sz="1333" dirty="0">
              <a:solidFill>
                <a:srgbClr val="48515F"/>
              </a:solidFill>
              <a:latin typeface="ES Build" pitchFamily="2" charset="77"/>
              <a:ea typeface="ES Build" pitchFamily="2" charset="77"/>
            </a:endParaRPr>
          </a:p>
          <a:p>
            <a:pPr marL="239994" indent="-239994">
              <a:spcAft>
                <a:spcPts val="400"/>
              </a:spcAft>
            </a:pPr>
            <a:r>
              <a:rPr lang="ru-RU" sz="1333" dirty="0">
                <a:solidFill>
                  <a:srgbClr val="00D34E"/>
                </a:solidFill>
                <a:latin typeface="ES Build" pitchFamily="2" charset="77"/>
                <a:ea typeface="ES Build" pitchFamily="2" charset="77"/>
              </a:rPr>
              <a:t>—	</a:t>
            </a:r>
            <a:r>
              <a:rPr lang="en-US" sz="1333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Use only right-angle arrows.</a:t>
            </a:r>
          </a:p>
          <a:p>
            <a:pPr marL="239994" indent="-239994">
              <a:spcAft>
                <a:spcPts val="400"/>
              </a:spcAft>
            </a:pPr>
            <a:r>
              <a:rPr lang="ru-RU" sz="1333" dirty="0">
                <a:solidFill>
                  <a:srgbClr val="00D34E"/>
                </a:solidFill>
                <a:latin typeface="ES Build" pitchFamily="2" charset="77"/>
                <a:ea typeface="ES Build" pitchFamily="2" charset="77"/>
              </a:rPr>
              <a:t>—	</a:t>
            </a:r>
            <a:r>
              <a:rPr lang="en-US" sz="1333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It’s better to make all the arrows and distances between them </a:t>
            </a:r>
            <a:br>
              <a:rPr lang="en-US" sz="1333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</a:br>
            <a:r>
              <a:rPr lang="en-US" sz="1333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the same size.</a:t>
            </a:r>
          </a:p>
          <a:p>
            <a:pPr marL="239994" indent="-239994">
              <a:spcAft>
                <a:spcPts val="400"/>
              </a:spcAft>
            </a:pPr>
            <a:r>
              <a:rPr lang="ru-RU" sz="1333" dirty="0">
                <a:solidFill>
                  <a:srgbClr val="00D34E"/>
                </a:solidFill>
                <a:latin typeface="ES Build" pitchFamily="2" charset="77"/>
                <a:ea typeface="ES Build" pitchFamily="2" charset="77"/>
              </a:rPr>
              <a:t>—	</a:t>
            </a:r>
            <a:r>
              <a:rPr lang="en-US" sz="1333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The connection of the arrow and the object is the middle </a:t>
            </a:r>
            <a:br>
              <a:rPr lang="ru-RU" sz="1333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</a:br>
            <a:r>
              <a:rPr lang="en-US" sz="1333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of the object.</a:t>
            </a:r>
            <a:endParaRPr lang="ru-RU" sz="1333" dirty="0">
              <a:solidFill>
                <a:srgbClr val="48515F"/>
              </a:solidFill>
              <a:ea typeface="ES Build" pitchFamily="2" charset="77"/>
            </a:endParaRPr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2F0D9961-CE0E-6762-BE71-D675A6742E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65735" y="3564952"/>
            <a:ext cx="1169283" cy="357281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D4B82A30-80FF-D10E-73D6-8EAADD708E4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541414" y="3453232"/>
            <a:ext cx="515293" cy="564368"/>
          </a:xfrm>
          <a:prstGeom prst="rect">
            <a:avLst/>
          </a:prstGeom>
        </p:spPr>
      </p:pic>
      <p:sp>
        <p:nvSpPr>
          <p:cNvPr id="146" name="Oval 145">
            <a:extLst>
              <a:ext uri="{FF2B5EF4-FFF2-40B4-BE49-F238E27FC236}">
                <a16:creationId xmlns:a16="http://schemas.microsoft.com/office/drawing/2014/main" id="{081A3213-18DC-3B72-B7D0-0181B0D95981}"/>
              </a:ext>
            </a:extLst>
          </p:cNvPr>
          <p:cNvSpPr/>
          <p:nvPr/>
        </p:nvSpPr>
        <p:spPr bwMode="auto">
          <a:xfrm>
            <a:off x="7174521" y="-164124"/>
            <a:ext cx="96000" cy="96000"/>
          </a:xfrm>
          <a:prstGeom prst="ellipse">
            <a:avLst/>
          </a:prstGeom>
          <a:noFill/>
          <a:ln w="12700">
            <a:solidFill>
              <a:srgbClr val="93EA2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endParaRPr lang="en-RU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EDA26BC2-BA79-2EA7-0B13-A7C3F50A9B8C}"/>
              </a:ext>
            </a:extLst>
          </p:cNvPr>
          <p:cNvSpPr txBox="1"/>
          <p:nvPr/>
        </p:nvSpPr>
        <p:spPr>
          <a:xfrm>
            <a:off x="8113184" y="1460378"/>
            <a:ext cx="2590800" cy="54386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RU" sz="1467" dirty="0">
                <a:solidFill>
                  <a:srgbClr val="595959"/>
                </a:solidFill>
                <a:latin typeface="ES Build" pitchFamily="2" charset="77"/>
              </a:rPr>
              <a:t>Optional Backup for </a:t>
            </a:r>
          </a:p>
          <a:p>
            <a:pPr algn="ctr"/>
            <a:r>
              <a:rPr lang="en-RU" sz="1467" dirty="0">
                <a:solidFill>
                  <a:srgbClr val="595959"/>
                </a:solidFill>
                <a:latin typeface="ES Build" pitchFamily="2" charset="77"/>
              </a:rPr>
              <a:t>Long-Term Retention</a:t>
            </a:r>
          </a:p>
        </p:txBody>
      </p:sp>
    </p:spTree>
    <p:extLst>
      <p:ext uri="{BB962C8B-B14F-4D97-AF65-F5344CB8AC3E}">
        <p14:creationId xmlns:p14="http://schemas.microsoft.com/office/powerpoint/2010/main" val="1673043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3BA40378-1CFC-003E-CF87-B56C06CA122D}"/>
              </a:ext>
            </a:extLst>
          </p:cNvPr>
          <p:cNvSpPr/>
          <p:nvPr/>
        </p:nvSpPr>
        <p:spPr bwMode="auto">
          <a:xfrm>
            <a:off x="7164968" y="1752041"/>
            <a:ext cx="4512733" cy="2175855"/>
          </a:xfrm>
          <a:prstGeom prst="roundRect">
            <a:avLst>
              <a:gd name="adj" fmla="val 3158"/>
            </a:avLst>
          </a:prstGeom>
          <a:noFill/>
          <a:ln w="19050">
            <a:solidFill>
              <a:srgbClr val="A9A9A9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ES Build" pitchFamily="2" charset="77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F556C59C-5F59-B32E-5CE7-33C58F93E6E6}"/>
              </a:ext>
            </a:extLst>
          </p:cNvPr>
          <p:cNvGrpSpPr/>
          <p:nvPr/>
        </p:nvGrpSpPr>
        <p:grpSpPr>
          <a:xfrm>
            <a:off x="0" y="1"/>
            <a:ext cx="12192000" cy="6909759"/>
            <a:chOff x="0" y="0"/>
            <a:chExt cx="9144000" cy="5182319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0A997012-4AA0-B8F5-CCE5-F6AC14E3EAEC}"/>
                </a:ext>
              </a:extLst>
            </p:cNvPr>
            <p:cNvGrpSpPr/>
            <p:nvPr/>
          </p:nvGrpSpPr>
          <p:grpSpPr>
            <a:xfrm>
              <a:off x="0" y="339725"/>
              <a:ext cx="9144000" cy="4289425"/>
              <a:chOff x="0" y="339725"/>
              <a:chExt cx="9144000" cy="4289425"/>
            </a:xfrm>
          </p:grpSpPr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06E049DD-60EE-36C4-2CC5-B1D693B88113}"/>
                  </a:ext>
                </a:extLst>
              </p:cNvPr>
              <p:cNvCxnSpPr/>
              <p:nvPr/>
            </p:nvCxnSpPr>
            <p:spPr>
              <a:xfrm>
                <a:off x="0" y="1019016"/>
                <a:ext cx="9144000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BA0FBB52-DDF8-AAC3-495C-1F260B3CC8DA}"/>
                  </a:ext>
                </a:extLst>
              </p:cNvPr>
              <p:cNvCxnSpPr/>
              <p:nvPr/>
            </p:nvCxnSpPr>
            <p:spPr>
              <a:xfrm>
                <a:off x="0" y="339725"/>
                <a:ext cx="9144000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E0FFC228-060E-F2FE-CB87-EEC4E2E9A35B}"/>
                  </a:ext>
                </a:extLst>
              </p:cNvPr>
              <p:cNvCxnSpPr/>
              <p:nvPr/>
            </p:nvCxnSpPr>
            <p:spPr>
              <a:xfrm>
                <a:off x="0" y="4629150"/>
                <a:ext cx="9144000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6A084FF7-EAC6-FA6E-A6C1-3B3F486B6E02}"/>
                </a:ext>
              </a:extLst>
            </p:cNvPr>
            <p:cNvGrpSpPr/>
            <p:nvPr/>
          </p:nvGrpSpPr>
          <p:grpSpPr>
            <a:xfrm>
              <a:off x="406701" y="0"/>
              <a:ext cx="8343360" cy="5182319"/>
              <a:chOff x="406701" y="0"/>
              <a:chExt cx="8343360" cy="5182319"/>
            </a:xfrm>
          </p:grpSpPr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0AED4C1D-EA23-BE65-E0D9-5FCB8E6192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701" y="38819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3FFE9F3D-7BA2-85A6-FBC3-2C100425EA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50061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78A95DF6-6A1B-2E79-7642-B701B6BD0486}"/>
                </a:ext>
              </a:extLst>
            </p:cNvPr>
            <p:cNvGrpSpPr/>
            <p:nvPr/>
          </p:nvGrpSpPr>
          <p:grpSpPr>
            <a:xfrm>
              <a:off x="8027988" y="0"/>
              <a:ext cx="180975" cy="5143500"/>
              <a:chOff x="8027988" y="0"/>
              <a:chExt cx="180975" cy="5143500"/>
            </a:xfrm>
          </p:grpSpPr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2698F4F4-ED63-256B-91C7-AE47F2A53F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08963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DBD15E4E-6A8D-696F-559F-028C60E682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27988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F72784F2-C595-71E0-7603-6536DD306A3A}"/>
                </a:ext>
              </a:extLst>
            </p:cNvPr>
            <p:cNvGrpSpPr/>
            <p:nvPr/>
          </p:nvGrpSpPr>
          <p:grpSpPr>
            <a:xfrm>
              <a:off x="7313825" y="0"/>
              <a:ext cx="174413" cy="5143500"/>
              <a:chOff x="7313825" y="0"/>
              <a:chExt cx="174413" cy="5143500"/>
            </a:xfrm>
          </p:grpSpPr>
          <p:cxnSp>
            <p:nvCxnSpPr>
              <p:cNvPr id="136" name="Straight Connector 135">
                <a:extLst>
                  <a:ext uri="{FF2B5EF4-FFF2-40B4-BE49-F238E27FC236}">
                    <a16:creationId xmlns:a16="http://schemas.microsoft.com/office/drawing/2014/main" id="{552017F0-853A-39D8-8DA9-CEAD754706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88238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>
                <a:extLst>
                  <a:ext uri="{FF2B5EF4-FFF2-40B4-BE49-F238E27FC236}">
                    <a16:creationId xmlns:a16="http://schemas.microsoft.com/office/drawing/2014/main" id="{852EF959-64A2-4F78-3043-20080909EA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13825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499E09C6-215E-9202-F97C-66658384C7F7}"/>
                </a:ext>
              </a:extLst>
            </p:cNvPr>
            <p:cNvGrpSpPr/>
            <p:nvPr/>
          </p:nvGrpSpPr>
          <p:grpSpPr>
            <a:xfrm>
              <a:off x="6625087" y="0"/>
              <a:ext cx="175765" cy="5143500"/>
              <a:chOff x="6625087" y="0"/>
              <a:chExt cx="175765" cy="5143500"/>
            </a:xfrm>
          </p:grpSpPr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F5B61CD0-2151-C3DA-EAB1-54E059D42D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0852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>
                <a:extLst>
                  <a:ext uri="{FF2B5EF4-FFF2-40B4-BE49-F238E27FC236}">
                    <a16:creationId xmlns:a16="http://schemas.microsoft.com/office/drawing/2014/main" id="{5E93DC8E-D5DE-78DF-CA84-954D564ED3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25087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2B32392C-3310-841D-8691-CE360CEA63DA}"/>
                </a:ext>
              </a:extLst>
            </p:cNvPr>
            <p:cNvGrpSpPr/>
            <p:nvPr/>
          </p:nvGrpSpPr>
          <p:grpSpPr>
            <a:xfrm>
              <a:off x="5908432" y="0"/>
              <a:ext cx="176456" cy="5143500"/>
              <a:chOff x="5908432" y="0"/>
              <a:chExt cx="176456" cy="5143500"/>
            </a:xfrm>
          </p:grpSpPr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76DB008D-4BC1-3CFD-4F18-B3458E5CD3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84888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FC1ABD5D-CBD2-3A1A-0FFB-A6DF44AD05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08432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FB3622B1-6356-2FC2-9B4E-08A5F941F020}"/>
                </a:ext>
              </a:extLst>
            </p:cNvPr>
            <p:cNvGrpSpPr/>
            <p:nvPr/>
          </p:nvGrpSpPr>
          <p:grpSpPr>
            <a:xfrm>
              <a:off x="5181600" y="0"/>
              <a:ext cx="184806" cy="5143500"/>
              <a:chOff x="5181600" y="0"/>
              <a:chExt cx="184806" cy="5143500"/>
            </a:xfrm>
          </p:grpSpPr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48BBD36C-2E7E-2013-1210-B857DDCDDC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66406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D39A91C8-C5A5-FF3F-C25D-9604935CF1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81600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058069CC-772C-0E9B-04B6-FD01B28085A3}"/>
                </a:ext>
              </a:extLst>
            </p:cNvPr>
            <p:cNvGrpSpPr/>
            <p:nvPr/>
          </p:nvGrpSpPr>
          <p:grpSpPr>
            <a:xfrm>
              <a:off x="4464945" y="0"/>
              <a:ext cx="180078" cy="5143500"/>
              <a:chOff x="4464945" y="0"/>
              <a:chExt cx="180078" cy="5143500"/>
            </a:xfrm>
          </p:grpSpPr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A28DC83D-216B-DAF6-397A-BEA1EC8E38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45023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1C52CABA-7837-14E3-EF49-E489348795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64945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39DED758-B9C9-29CD-C787-8CF8C8CA6BFF}"/>
                </a:ext>
              </a:extLst>
            </p:cNvPr>
            <p:cNvGrpSpPr/>
            <p:nvPr/>
          </p:nvGrpSpPr>
          <p:grpSpPr>
            <a:xfrm>
              <a:off x="3744432" y="0"/>
              <a:ext cx="179868" cy="5143500"/>
              <a:chOff x="3744432" y="0"/>
              <a:chExt cx="179868" cy="5143500"/>
            </a:xfrm>
          </p:grpSpPr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95129836-D5CE-AFB9-6759-BC36549F90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24300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5F64C11D-EFF7-CB41-516B-E46DD3852E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44432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167578E4-2EF3-4F67-3421-E6E944B859DE}"/>
                </a:ext>
              </a:extLst>
            </p:cNvPr>
            <p:cNvGrpSpPr/>
            <p:nvPr/>
          </p:nvGrpSpPr>
          <p:grpSpPr>
            <a:xfrm>
              <a:off x="3024188" y="0"/>
              <a:ext cx="179387" cy="5143500"/>
              <a:chOff x="3024188" y="0"/>
              <a:chExt cx="179387" cy="5143500"/>
            </a:xfrm>
          </p:grpSpPr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49D0BFB1-A85C-26A4-AF27-EB1B8B6C2D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03575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69911CF1-4944-60CF-6A30-2249A51CE5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24188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94F09FB0-E83D-F53A-1AF9-B01A01A04F5E}"/>
                </a:ext>
              </a:extLst>
            </p:cNvPr>
            <p:cNvGrpSpPr/>
            <p:nvPr/>
          </p:nvGrpSpPr>
          <p:grpSpPr>
            <a:xfrm>
              <a:off x="2344616" y="0"/>
              <a:ext cx="175765" cy="5143500"/>
              <a:chOff x="2344616" y="0"/>
              <a:chExt cx="175765" cy="5143500"/>
            </a:xfrm>
          </p:grpSpPr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CDACBF35-2FD0-3930-DBEF-D509BC7E52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20381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DB9650C0-8A04-AD06-C24D-91A0C1BF05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44616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66E26E62-756C-B85F-D709-5DEFA0FC2268}"/>
                </a:ext>
              </a:extLst>
            </p:cNvPr>
            <p:cNvGrpSpPr/>
            <p:nvPr/>
          </p:nvGrpSpPr>
          <p:grpSpPr>
            <a:xfrm>
              <a:off x="1619250" y="0"/>
              <a:ext cx="181789" cy="5143500"/>
              <a:chOff x="1619250" y="0"/>
              <a:chExt cx="181789" cy="5143500"/>
            </a:xfrm>
          </p:grpSpPr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DFE8211B-BAF4-1B6C-C4FE-867F3A870A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01039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2BF5F0BB-AC9C-0B3C-085D-E51958B805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19250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D9E06E86-C0F4-7DFB-A6F7-A7266CF436D2}"/>
                </a:ext>
              </a:extLst>
            </p:cNvPr>
            <p:cNvGrpSpPr/>
            <p:nvPr/>
          </p:nvGrpSpPr>
          <p:grpSpPr>
            <a:xfrm>
              <a:off x="935038" y="0"/>
              <a:ext cx="180975" cy="5143500"/>
              <a:chOff x="935038" y="0"/>
              <a:chExt cx="180975" cy="5143500"/>
            </a:xfrm>
          </p:grpSpPr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99314A9F-C0C3-34CC-07AA-3AE7789C47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6013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00FE34BC-0E68-CF9D-F751-4419C129D9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5038" y="0"/>
                <a:ext cx="0" cy="514350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  <a:alpha val="85000"/>
                  </a:schemeClr>
                </a:solidFill>
                <a:prstDash val="sys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5B4C0B0-E583-DBE4-370C-27D5FAF49183}"/>
              </a:ext>
            </a:extLst>
          </p:cNvPr>
          <p:cNvGrpSpPr/>
          <p:nvPr/>
        </p:nvGrpSpPr>
        <p:grpSpPr>
          <a:xfrm>
            <a:off x="769067" y="3277251"/>
            <a:ext cx="1161333" cy="1287915"/>
            <a:chOff x="576800" y="1029213"/>
            <a:chExt cx="871000" cy="2394661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26157FC9-4339-6DCB-433B-A08A99487E96}"/>
                </a:ext>
              </a:extLst>
            </p:cNvPr>
            <p:cNvCxnSpPr>
              <a:cxnSpLocks/>
            </p:cNvCxnSpPr>
            <p:nvPr/>
          </p:nvCxnSpPr>
          <p:spPr>
            <a:xfrm>
              <a:off x="576800" y="1029213"/>
              <a:ext cx="0" cy="2394661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C994A6C-F14F-548E-ABAE-136C28BD2C48}"/>
                </a:ext>
              </a:extLst>
            </p:cNvPr>
            <p:cNvCxnSpPr>
              <a:cxnSpLocks/>
            </p:cNvCxnSpPr>
            <p:nvPr/>
          </p:nvCxnSpPr>
          <p:spPr>
            <a:xfrm>
              <a:off x="1447800" y="1029213"/>
              <a:ext cx="0" cy="2394661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53C5BCD-F057-9ABE-153E-D5A883EDD4EA}"/>
              </a:ext>
            </a:extLst>
          </p:cNvPr>
          <p:cNvCxnSpPr>
            <a:cxnSpLocks/>
          </p:cNvCxnSpPr>
          <p:nvPr/>
        </p:nvCxnSpPr>
        <p:spPr>
          <a:xfrm>
            <a:off x="5691651" y="1372285"/>
            <a:ext cx="0" cy="3192881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7CB319D-C53D-57A0-301A-3E783222EF7B}"/>
              </a:ext>
            </a:extLst>
          </p:cNvPr>
          <p:cNvCxnSpPr>
            <a:cxnSpLocks/>
          </p:cNvCxnSpPr>
          <p:nvPr/>
        </p:nvCxnSpPr>
        <p:spPr>
          <a:xfrm>
            <a:off x="4536043" y="1372285"/>
            <a:ext cx="0" cy="3192881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55D5EAFF-B8CE-4CED-F758-7D7166759407}"/>
              </a:ext>
            </a:extLst>
          </p:cNvPr>
          <p:cNvCxnSpPr>
            <a:cxnSpLocks/>
          </p:cNvCxnSpPr>
          <p:nvPr/>
        </p:nvCxnSpPr>
        <p:spPr>
          <a:xfrm>
            <a:off x="3013495" y="3747723"/>
            <a:ext cx="1483743" cy="0"/>
          </a:xfrm>
          <a:prstGeom prst="straightConnector1">
            <a:avLst/>
          </a:prstGeom>
          <a:ln w="12700">
            <a:solidFill>
              <a:srgbClr val="00D34E"/>
            </a:solidFill>
            <a:headEnd type="none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>
            <a:extLst>
              <a:ext uri="{FF2B5EF4-FFF2-40B4-BE49-F238E27FC236}">
                <a16:creationId xmlns:a16="http://schemas.microsoft.com/office/drawing/2014/main" id="{65AF3996-0A43-F149-BDCE-825BFE639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48515F"/>
                </a:solidFill>
              </a:rPr>
              <a:t>Add captions</a:t>
            </a:r>
            <a:endParaRPr lang="en-RU" dirty="0">
              <a:solidFill>
                <a:srgbClr val="48515F"/>
              </a:solidFill>
            </a:endParaRP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9EE73753-B03C-71F9-988A-F39FADE700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62169" y="2419011"/>
            <a:ext cx="1006883" cy="876963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6DDC838A-3AEC-0AA3-9C73-6632595380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7050" y="1746090"/>
            <a:ext cx="1659303" cy="1387285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D97CB7DE-5A38-89F9-C8E8-63F7B7C613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37821" y="2347271"/>
            <a:ext cx="1226531" cy="919899"/>
          </a:xfrm>
          <a:prstGeom prst="rect">
            <a:avLst/>
          </a:prstGeom>
        </p:spPr>
      </p:pic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0401E758-3209-F189-F972-BD37A39E6927}"/>
              </a:ext>
            </a:extLst>
          </p:cNvPr>
          <p:cNvCxnSpPr>
            <a:cxnSpLocks/>
          </p:cNvCxnSpPr>
          <p:nvPr/>
        </p:nvCxnSpPr>
        <p:spPr>
          <a:xfrm>
            <a:off x="1748699" y="3747723"/>
            <a:ext cx="902924" cy="0"/>
          </a:xfrm>
          <a:prstGeom prst="straightConnector1">
            <a:avLst/>
          </a:prstGeom>
          <a:ln w="12700">
            <a:solidFill>
              <a:srgbClr val="00D34E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E3E9001A-0B75-67F6-81D8-D941D35CB2AF}"/>
              </a:ext>
            </a:extLst>
          </p:cNvPr>
          <p:cNvSpPr txBox="1"/>
          <p:nvPr/>
        </p:nvSpPr>
        <p:spPr>
          <a:xfrm>
            <a:off x="8113184" y="1460378"/>
            <a:ext cx="2590800" cy="54386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RU" sz="1467" dirty="0">
                <a:solidFill>
                  <a:srgbClr val="595959"/>
                </a:solidFill>
                <a:latin typeface="ES Build" pitchFamily="2" charset="77"/>
              </a:rPr>
              <a:t>Optional Backup for </a:t>
            </a:r>
          </a:p>
          <a:p>
            <a:pPr algn="ctr"/>
            <a:r>
              <a:rPr lang="en-RU" sz="1467" dirty="0">
                <a:solidFill>
                  <a:srgbClr val="595959"/>
                </a:solidFill>
                <a:latin typeface="ES Build" pitchFamily="2" charset="77"/>
              </a:rPr>
              <a:t>Long-Term Retention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BB78650-00F5-42C0-CF5E-E9CA8E1FA066}"/>
              </a:ext>
            </a:extLst>
          </p:cNvPr>
          <p:cNvSpPr txBox="1"/>
          <p:nvPr/>
        </p:nvSpPr>
        <p:spPr>
          <a:xfrm>
            <a:off x="399110" y="4558582"/>
            <a:ext cx="5552957" cy="106670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239994" indent="-239994">
              <a:spcAft>
                <a:spcPts val="400"/>
              </a:spcAft>
            </a:pPr>
            <a:r>
              <a:rPr lang="en-US" sz="1333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Aligning text under the icon:</a:t>
            </a:r>
          </a:p>
          <a:p>
            <a:pPr marL="239994" indent="-239994">
              <a:spcAft>
                <a:spcPts val="400"/>
              </a:spcAft>
            </a:pPr>
            <a:r>
              <a:rPr lang="ru-RU" sz="1333" dirty="0">
                <a:solidFill>
                  <a:srgbClr val="00D34E"/>
                </a:solidFill>
                <a:latin typeface="ES Build" pitchFamily="2" charset="77"/>
                <a:ea typeface="ES Build" pitchFamily="2" charset="77"/>
              </a:rPr>
              <a:t>—	</a:t>
            </a:r>
            <a:r>
              <a:rPr lang="en-US" sz="1333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Center horizontally</a:t>
            </a:r>
          </a:p>
          <a:p>
            <a:pPr marL="239994" indent="-239994">
              <a:spcAft>
                <a:spcPts val="400"/>
              </a:spcAft>
            </a:pPr>
            <a:r>
              <a:rPr lang="ru-RU" sz="1333" dirty="0">
                <a:solidFill>
                  <a:srgbClr val="00D34E"/>
                </a:solidFill>
                <a:latin typeface="ES Build" pitchFamily="2" charset="77"/>
                <a:ea typeface="ES Build" pitchFamily="2" charset="77"/>
              </a:rPr>
              <a:t>—	</a:t>
            </a:r>
            <a:r>
              <a:rPr lang="en-US" sz="1333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To the top vertically</a:t>
            </a:r>
          </a:p>
          <a:p>
            <a:pPr marL="239994" indent="-239994">
              <a:spcAft>
                <a:spcPts val="400"/>
              </a:spcAft>
            </a:pPr>
            <a:r>
              <a:rPr lang="en-US" sz="1333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Area name should be placed on the top and aligned to the center.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82A1D5D-816C-585E-0CFE-156E432680D6}"/>
              </a:ext>
            </a:extLst>
          </p:cNvPr>
          <p:cNvSpPr txBox="1"/>
          <p:nvPr/>
        </p:nvSpPr>
        <p:spPr>
          <a:xfrm>
            <a:off x="789380" y="4025024"/>
            <a:ext cx="1170192" cy="32842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GB" sz="1067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Production Storage </a:t>
            </a:r>
            <a:br>
              <a:rPr lang="ru-RU" sz="1067" dirty="0">
                <a:solidFill>
                  <a:srgbClr val="48515F"/>
                </a:solidFill>
                <a:ea typeface="ES Build" pitchFamily="2" charset="77"/>
              </a:rPr>
            </a:br>
            <a:r>
              <a:rPr lang="en-GB" sz="1067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with the snapshot</a:t>
            </a:r>
            <a:endParaRPr lang="en-RU" sz="1067" dirty="0" err="1">
              <a:solidFill>
                <a:srgbClr val="48515F"/>
              </a:solidFill>
              <a:latin typeface="ES Build" pitchFamily="2" charset="77"/>
              <a:ea typeface="ES Build" pitchFamily="2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175AF8A-DEA3-80B0-12F3-C53E85D14C8D}"/>
              </a:ext>
            </a:extLst>
          </p:cNvPr>
          <p:cNvSpPr txBox="1"/>
          <p:nvPr/>
        </p:nvSpPr>
        <p:spPr>
          <a:xfrm>
            <a:off x="4579437" y="4025024"/>
            <a:ext cx="1048364" cy="32842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GB" sz="1067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Disaster Recovery</a:t>
            </a:r>
          </a:p>
          <a:p>
            <a:pPr algn="ctr"/>
            <a:r>
              <a:rPr lang="en-GB" sz="1067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Failover System</a:t>
            </a:r>
            <a:endParaRPr lang="en-RU" sz="1067" dirty="0" err="1">
              <a:solidFill>
                <a:srgbClr val="48515F"/>
              </a:solidFill>
              <a:latin typeface="ES Build" pitchFamily="2" charset="77"/>
              <a:ea typeface="ES Build" pitchFamily="2" charset="7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7EBBFD-46FA-5548-DF1A-25644EC610F6}"/>
              </a:ext>
            </a:extLst>
          </p:cNvPr>
          <p:cNvSpPr txBox="1"/>
          <p:nvPr/>
        </p:nvSpPr>
        <p:spPr>
          <a:xfrm>
            <a:off x="3343640" y="3817989"/>
            <a:ext cx="900888" cy="32842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GB" sz="1067" i="1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Storage Based </a:t>
            </a:r>
            <a:br>
              <a:rPr lang="en-GB" sz="1067" i="1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</a:br>
            <a:r>
              <a:rPr lang="en-GB" sz="1067" i="1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Replication</a:t>
            </a:r>
            <a:endParaRPr lang="en-RU" sz="1067" i="1" dirty="0" err="1">
              <a:solidFill>
                <a:srgbClr val="48515F"/>
              </a:solidFill>
              <a:latin typeface="ES Build" pitchFamily="2" charset="77"/>
              <a:ea typeface="ES Build" pitchFamily="2" charset="77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291515F-61AF-CD50-1D9A-DA79C21114BC}"/>
              </a:ext>
            </a:extLst>
          </p:cNvPr>
          <p:cNvSpPr txBox="1"/>
          <p:nvPr/>
        </p:nvSpPr>
        <p:spPr>
          <a:xfrm>
            <a:off x="4682675" y="2175296"/>
            <a:ext cx="847988" cy="16421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GB" sz="1067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Backup Server</a:t>
            </a:r>
            <a:endParaRPr lang="en-RU" sz="1067" dirty="0" err="1">
              <a:solidFill>
                <a:srgbClr val="48515F"/>
              </a:solidFill>
              <a:latin typeface="ES Build" pitchFamily="2" charset="77"/>
              <a:ea typeface="ES Build" pitchFamily="2" charset="7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33CE54C-BA59-4760-3BBC-1166297C068A}"/>
              </a:ext>
            </a:extLst>
          </p:cNvPr>
          <p:cNvSpPr txBox="1"/>
          <p:nvPr/>
        </p:nvSpPr>
        <p:spPr>
          <a:xfrm>
            <a:off x="9957078" y="3333154"/>
            <a:ext cx="801501" cy="32842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GB" sz="1067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Public or </a:t>
            </a:r>
          </a:p>
          <a:p>
            <a:pPr algn="ctr"/>
            <a:r>
              <a:rPr lang="en-GB" sz="1067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Private Cloud</a:t>
            </a:r>
            <a:endParaRPr lang="en-RU" sz="1067" dirty="0" err="1">
              <a:solidFill>
                <a:srgbClr val="48515F"/>
              </a:solidFill>
              <a:latin typeface="ES Build" pitchFamily="2" charset="77"/>
              <a:ea typeface="ES Build" pitchFamily="2" charset="77"/>
            </a:endParaRP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6F583BBF-CDD2-148E-290E-D1022E341CFB}"/>
              </a:ext>
            </a:extLst>
          </p:cNvPr>
          <p:cNvCxnSpPr>
            <a:cxnSpLocks/>
          </p:cNvCxnSpPr>
          <p:nvPr/>
        </p:nvCxnSpPr>
        <p:spPr>
          <a:xfrm>
            <a:off x="8655168" y="2834379"/>
            <a:ext cx="1046672" cy="0"/>
          </a:xfrm>
          <a:prstGeom prst="straightConnector1">
            <a:avLst/>
          </a:prstGeom>
          <a:ln w="12700">
            <a:solidFill>
              <a:srgbClr val="00D34E"/>
            </a:solidFill>
            <a:headEnd type="none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Graphic 38">
            <a:extLst>
              <a:ext uri="{FF2B5EF4-FFF2-40B4-BE49-F238E27FC236}">
                <a16:creationId xmlns:a16="http://schemas.microsoft.com/office/drawing/2014/main" id="{2F0D9961-CE0E-6762-BE71-D675A6742E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65735" y="3564952"/>
            <a:ext cx="1169283" cy="357281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D4B82A30-80FF-D10E-73D6-8EAADD708E4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541414" y="3453232"/>
            <a:ext cx="515293" cy="564368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112D7DA9-E9C2-8113-DBAF-81801DD7FCF9}"/>
              </a:ext>
            </a:extLst>
          </p:cNvPr>
          <p:cNvGrpSpPr/>
          <p:nvPr/>
        </p:nvGrpSpPr>
        <p:grpSpPr>
          <a:xfrm>
            <a:off x="9753600" y="2209149"/>
            <a:ext cx="1187936" cy="1557867"/>
            <a:chOff x="7315200" y="1029213"/>
            <a:chExt cx="890952" cy="2394661"/>
          </a:xfrm>
        </p:grpSpPr>
        <p:cxnSp>
          <p:nvCxnSpPr>
            <p:cNvPr id="2" name="Straight Connector 1">
              <a:extLst>
                <a:ext uri="{FF2B5EF4-FFF2-40B4-BE49-F238E27FC236}">
                  <a16:creationId xmlns:a16="http://schemas.microsoft.com/office/drawing/2014/main" id="{6B3B0601-C0C4-F986-3E54-93F62F0FBB98}"/>
                </a:ext>
              </a:extLst>
            </p:cNvPr>
            <p:cNvCxnSpPr>
              <a:cxnSpLocks/>
            </p:cNvCxnSpPr>
            <p:nvPr/>
          </p:nvCxnSpPr>
          <p:spPr>
            <a:xfrm>
              <a:off x="7315200" y="1029213"/>
              <a:ext cx="0" cy="2394661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5C599C1-27CC-2B43-1F9A-F0958B974A8B}"/>
                </a:ext>
              </a:extLst>
            </p:cNvPr>
            <p:cNvCxnSpPr>
              <a:cxnSpLocks/>
            </p:cNvCxnSpPr>
            <p:nvPr/>
          </p:nvCxnSpPr>
          <p:spPr>
            <a:xfrm>
              <a:off x="8206152" y="1029213"/>
              <a:ext cx="0" cy="2394661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B0BC91C-81FA-D56D-D1A0-747D7D85E852}"/>
              </a:ext>
            </a:extLst>
          </p:cNvPr>
          <p:cNvCxnSpPr>
            <a:cxnSpLocks/>
          </p:cNvCxnSpPr>
          <p:nvPr/>
        </p:nvCxnSpPr>
        <p:spPr>
          <a:xfrm flipV="1">
            <a:off x="4994189" y="2421145"/>
            <a:ext cx="0" cy="1445843"/>
          </a:xfrm>
          <a:prstGeom prst="straightConnector1">
            <a:avLst/>
          </a:prstGeom>
          <a:ln w="12700">
            <a:solidFill>
              <a:srgbClr val="00D34E"/>
            </a:solidFill>
            <a:headEnd type="none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Graphic 14">
            <a:extLst>
              <a:ext uri="{FF2B5EF4-FFF2-40B4-BE49-F238E27FC236}">
                <a16:creationId xmlns:a16="http://schemas.microsoft.com/office/drawing/2014/main" id="{3E7500B3-7BCA-0B5E-0F5A-329CE632534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498850" y="1746812"/>
            <a:ext cx="1229055" cy="339051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567A0A96-3DBB-4020-D694-31BC095A8C1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530964" y="3564952"/>
            <a:ext cx="1169283" cy="357281"/>
          </a:xfrm>
          <a:prstGeom prst="rect">
            <a:avLst/>
          </a:prstGeom>
        </p:spPr>
      </p:pic>
      <p:sp>
        <p:nvSpPr>
          <p:cNvPr id="18" name="Freeform 17">
            <a:extLst>
              <a:ext uri="{FF2B5EF4-FFF2-40B4-BE49-F238E27FC236}">
                <a16:creationId xmlns:a16="http://schemas.microsoft.com/office/drawing/2014/main" id="{2FF8E0A5-9A3D-1412-55EF-24DF556CF157}"/>
              </a:ext>
            </a:extLst>
          </p:cNvPr>
          <p:cNvSpPr/>
          <p:nvPr/>
        </p:nvSpPr>
        <p:spPr bwMode="auto">
          <a:xfrm>
            <a:off x="5231099" y="2432648"/>
            <a:ext cx="2441656" cy="396816"/>
          </a:xfrm>
          <a:custGeom>
            <a:avLst/>
            <a:gdLst>
              <a:gd name="connsiteX0" fmla="*/ 0 w 1477107"/>
              <a:gd name="connsiteY0" fmla="*/ 0 h 1024303"/>
              <a:gd name="connsiteX1" fmla="*/ 0 w 1477107"/>
              <a:gd name="connsiteY1" fmla="*/ 1024303 h 1024303"/>
              <a:gd name="connsiteX2" fmla="*/ 1477107 w 1477107"/>
              <a:gd name="connsiteY2" fmla="*/ 1024303 h 102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7107" h="1024303">
                <a:moveTo>
                  <a:pt x="0" y="0"/>
                </a:moveTo>
                <a:lnTo>
                  <a:pt x="0" y="1024303"/>
                </a:lnTo>
                <a:lnTo>
                  <a:pt x="1477107" y="1024303"/>
                </a:lnTo>
              </a:path>
            </a:pathLst>
          </a:custGeom>
          <a:ln w="12700">
            <a:solidFill>
              <a:srgbClr val="00D34E"/>
            </a:solidFill>
            <a:headEnd type="none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RU" sz="2400" dirty="0">
              <a:latin typeface="ES Bui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21062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200186B0-0952-6B18-C16E-93E2866B147D}"/>
              </a:ext>
            </a:extLst>
          </p:cNvPr>
          <p:cNvSpPr/>
          <p:nvPr/>
        </p:nvSpPr>
        <p:spPr bwMode="auto">
          <a:xfrm>
            <a:off x="6369436" y="2463481"/>
            <a:ext cx="4512733" cy="2572568"/>
          </a:xfrm>
          <a:prstGeom prst="roundRect">
            <a:avLst>
              <a:gd name="adj" fmla="val 4051"/>
            </a:avLst>
          </a:prstGeom>
          <a:noFill/>
          <a:ln w="19050">
            <a:solidFill>
              <a:srgbClr val="D9D9D9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ES Build" pitchFamily="2" charset="77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5AF3996-0A43-F149-BDCE-825BFE639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48515F"/>
                </a:solidFill>
              </a:rPr>
              <a:t>3. Area option</a:t>
            </a:r>
            <a:endParaRPr lang="en-RU" dirty="0">
              <a:solidFill>
                <a:srgbClr val="48515F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3C0EE4E-1690-3B60-1AC4-5FEAD251A6FE}"/>
              </a:ext>
            </a:extLst>
          </p:cNvPr>
          <p:cNvSpPr/>
          <p:nvPr/>
        </p:nvSpPr>
        <p:spPr bwMode="auto">
          <a:xfrm>
            <a:off x="3149134" y="2871010"/>
            <a:ext cx="2195068" cy="1787255"/>
          </a:xfrm>
          <a:prstGeom prst="roundRect">
            <a:avLst>
              <a:gd name="adj" fmla="val 3949"/>
            </a:avLst>
          </a:prstGeom>
          <a:noFill/>
          <a:ln w="19050">
            <a:solidFill>
              <a:srgbClr val="D9D9D9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ES Build" pitchFamily="2" charset="77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7ADAE5C1-F848-E54E-D26C-40F795140BDF}"/>
              </a:ext>
            </a:extLst>
          </p:cNvPr>
          <p:cNvSpPr/>
          <p:nvPr/>
        </p:nvSpPr>
        <p:spPr bwMode="auto">
          <a:xfrm>
            <a:off x="1189238" y="2463481"/>
            <a:ext cx="4512733" cy="2572568"/>
          </a:xfrm>
          <a:prstGeom prst="roundRect">
            <a:avLst>
              <a:gd name="adj" fmla="val 4051"/>
            </a:avLst>
          </a:prstGeom>
          <a:noFill/>
          <a:ln w="19050">
            <a:solidFill>
              <a:srgbClr val="D9D9D9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ES Build" pitchFamily="2" charset="77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9EE73753-B03C-71F9-988A-F39FADE700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47469" y="2852037"/>
            <a:ext cx="699728" cy="609441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E3E9001A-0B75-67F6-81D8-D941D35CB2AF}"/>
              </a:ext>
            </a:extLst>
          </p:cNvPr>
          <p:cNvSpPr txBox="1"/>
          <p:nvPr/>
        </p:nvSpPr>
        <p:spPr>
          <a:xfrm>
            <a:off x="2851836" y="2281882"/>
            <a:ext cx="1210331" cy="3181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467" dirty="0">
                <a:solidFill>
                  <a:srgbClr val="595959"/>
                </a:solidFill>
                <a:latin typeface="ES Build" pitchFamily="2" charset="77"/>
              </a:rPr>
              <a:t>Area option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6F583BBF-CDD2-148E-290E-D1022E341CFB}"/>
              </a:ext>
            </a:extLst>
          </p:cNvPr>
          <p:cNvCxnSpPr>
            <a:cxnSpLocks/>
          </p:cNvCxnSpPr>
          <p:nvPr/>
        </p:nvCxnSpPr>
        <p:spPr>
          <a:xfrm>
            <a:off x="1817677" y="3428674"/>
            <a:ext cx="0" cy="561260"/>
          </a:xfrm>
          <a:prstGeom prst="straightConnector1">
            <a:avLst/>
          </a:prstGeom>
          <a:ln w="12700">
            <a:solidFill>
              <a:srgbClr val="00D34E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AF9B27D-6BCD-8153-DBB7-54EA4184FC0D}"/>
              </a:ext>
            </a:extLst>
          </p:cNvPr>
          <p:cNvSpPr txBox="1"/>
          <p:nvPr/>
        </p:nvSpPr>
        <p:spPr>
          <a:xfrm>
            <a:off x="3673452" y="2648790"/>
            <a:ext cx="1181469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595959"/>
                </a:solidFill>
                <a:latin typeface="ES Build" pitchFamily="2" charset="77"/>
              </a:rPr>
              <a:t>Secondary</a:t>
            </a:r>
            <a:br>
              <a:rPr lang="en-US" sz="1200" dirty="0">
                <a:solidFill>
                  <a:srgbClr val="595959"/>
                </a:solidFill>
                <a:latin typeface="ES Build" pitchFamily="2" charset="77"/>
              </a:rPr>
            </a:br>
            <a:r>
              <a:rPr lang="en-US" sz="1200" dirty="0">
                <a:solidFill>
                  <a:srgbClr val="595959"/>
                </a:solidFill>
                <a:latin typeface="ES Build" pitchFamily="2" charset="77"/>
              </a:rPr>
              <a:t>Area option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62D9A0A6-0EDB-51A5-9D3A-7C8061773ED6}"/>
              </a:ext>
            </a:extLst>
          </p:cNvPr>
          <p:cNvSpPr/>
          <p:nvPr/>
        </p:nvSpPr>
        <p:spPr bwMode="auto">
          <a:xfrm>
            <a:off x="8329332" y="2871010"/>
            <a:ext cx="2195068" cy="1787255"/>
          </a:xfrm>
          <a:prstGeom prst="roundRect">
            <a:avLst>
              <a:gd name="adj" fmla="val 3590"/>
            </a:avLst>
          </a:prstGeom>
          <a:noFill/>
          <a:ln w="19050">
            <a:solidFill>
              <a:srgbClr val="00D34E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ES Build" pitchFamily="2" charset="77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862E88D-AE39-762B-075B-5F8F5D30F3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33134" y="2852037"/>
            <a:ext cx="699728" cy="60944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8E89DC11-40BB-C3DA-DB33-F2F4D4DF54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78120" y="4093133"/>
            <a:ext cx="716853" cy="537640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EFE6457-52FB-19BD-40A9-5C33908A2ED9}"/>
              </a:ext>
            </a:extLst>
          </p:cNvPr>
          <p:cNvCxnSpPr>
            <a:cxnSpLocks/>
          </p:cNvCxnSpPr>
          <p:nvPr/>
        </p:nvCxnSpPr>
        <p:spPr>
          <a:xfrm>
            <a:off x="7014276" y="3428674"/>
            <a:ext cx="0" cy="561260"/>
          </a:xfrm>
          <a:prstGeom prst="straightConnector1">
            <a:avLst/>
          </a:prstGeom>
          <a:ln w="12700">
            <a:solidFill>
              <a:srgbClr val="00D34E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8FA64BC1-C595-FF09-EB00-03C55DBAD3BB}"/>
              </a:ext>
            </a:extLst>
          </p:cNvPr>
          <p:cNvSpPr txBox="1"/>
          <p:nvPr/>
        </p:nvSpPr>
        <p:spPr>
          <a:xfrm>
            <a:off x="8853651" y="2648790"/>
            <a:ext cx="1181469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595959"/>
                </a:solidFill>
                <a:latin typeface="ES Build" pitchFamily="2" charset="77"/>
              </a:rPr>
              <a:t>Highlight</a:t>
            </a:r>
            <a:br>
              <a:rPr lang="en-US" sz="1200" dirty="0">
                <a:solidFill>
                  <a:srgbClr val="595959"/>
                </a:solidFill>
                <a:latin typeface="ES Build" pitchFamily="2" charset="77"/>
              </a:rPr>
            </a:br>
            <a:r>
              <a:rPr lang="en-US" sz="1200" dirty="0">
                <a:solidFill>
                  <a:srgbClr val="595959"/>
                </a:solidFill>
                <a:latin typeface="ES Build" pitchFamily="2" charset="77"/>
              </a:rPr>
              <a:t>Area option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ED91AC-051B-49C7-E1F7-A79985C6C0D7}"/>
              </a:ext>
            </a:extLst>
          </p:cNvPr>
          <p:cNvSpPr txBox="1"/>
          <p:nvPr/>
        </p:nvSpPr>
        <p:spPr>
          <a:xfrm>
            <a:off x="6640493" y="2281882"/>
            <a:ext cx="1757667" cy="318100"/>
          </a:xfrm>
          <a:prstGeom prst="rect">
            <a:avLst/>
          </a:prstGeom>
          <a:solidFill>
            <a:schemeClr val="bg1"/>
          </a:solidFill>
        </p:spPr>
        <p:txBody>
          <a:bodyPr wrap="square" lIns="671997" rIns="0">
            <a:spAutoFit/>
          </a:bodyPr>
          <a:lstStyle/>
          <a:p>
            <a:r>
              <a:rPr lang="en-US" sz="1467" dirty="0">
                <a:solidFill>
                  <a:srgbClr val="595959"/>
                </a:solidFill>
                <a:latin typeface="ES Build" pitchFamily="2" charset="77"/>
              </a:rPr>
              <a:t>Area option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C115A5CC-F894-4D8E-7E5D-B399797200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69959" y="2266489"/>
            <a:ext cx="417260" cy="31294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83A0E2E-291D-41DE-BE8F-EA9BAD5D16C2}"/>
              </a:ext>
            </a:extLst>
          </p:cNvPr>
          <p:cNvSpPr txBox="1"/>
          <p:nvPr/>
        </p:nvSpPr>
        <p:spPr>
          <a:xfrm>
            <a:off x="399109" y="1253117"/>
            <a:ext cx="3212483" cy="502573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>
              <a:spcAft>
                <a:spcPts val="400"/>
              </a:spcAft>
            </a:pPr>
            <a:r>
              <a:rPr lang="en-US" sz="1333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Area name should be placed on the top and aligned to the center.</a:t>
            </a:r>
            <a:endParaRPr lang="ru-RU" sz="1333" dirty="0">
              <a:solidFill>
                <a:srgbClr val="48515F"/>
              </a:solidFill>
              <a:ea typeface="ES Build" pitchFamily="2" charset="77"/>
            </a:endParaRPr>
          </a:p>
        </p:txBody>
      </p:sp>
      <p:sp>
        <p:nvSpPr>
          <p:cNvPr id="17" name="Isosceles Triangle 19">
            <a:extLst>
              <a:ext uri="{FF2B5EF4-FFF2-40B4-BE49-F238E27FC236}">
                <a16:creationId xmlns:a16="http://schemas.microsoft.com/office/drawing/2014/main" id="{3538B019-B3C0-7CC5-5BEF-3C62239D06C8}"/>
              </a:ext>
            </a:extLst>
          </p:cNvPr>
          <p:cNvSpPr/>
          <p:nvPr/>
        </p:nvSpPr>
        <p:spPr bwMode="auto">
          <a:xfrm rot="16200000" flipV="1">
            <a:off x="1715599" y="3377716"/>
            <a:ext cx="2016000" cy="742549"/>
          </a:xfrm>
          <a:prstGeom prst="triangle">
            <a:avLst/>
          </a:prstGeom>
          <a:gradFill>
            <a:gsLst>
              <a:gs pos="99000">
                <a:srgbClr val="D9D9D9">
                  <a:alpha val="0"/>
                </a:srgbClr>
              </a:gs>
              <a:gs pos="11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ES Build" pitchFamily="2" charset="77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Isosceles Triangle 19">
            <a:extLst>
              <a:ext uri="{FF2B5EF4-FFF2-40B4-BE49-F238E27FC236}">
                <a16:creationId xmlns:a16="http://schemas.microsoft.com/office/drawing/2014/main" id="{DE0023E3-2261-03BB-4EE1-41689E6A8F60}"/>
              </a:ext>
            </a:extLst>
          </p:cNvPr>
          <p:cNvSpPr/>
          <p:nvPr/>
        </p:nvSpPr>
        <p:spPr bwMode="auto">
          <a:xfrm rot="16200000" flipV="1">
            <a:off x="6900598" y="3377716"/>
            <a:ext cx="2016000" cy="742549"/>
          </a:xfrm>
          <a:prstGeom prst="triangle">
            <a:avLst/>
          </a:prstGeom>
          <a:gradFill>
            <a:gsLst>
              <a:gs pos="100000">
                <a:srgbClr val="D9D9D9">
                  <a:alpha val="0"/>
                </a:srgbClr>
              </a:gs>
              <a:gs pos="11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ES Build" pitchFamily="2" charset="77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32B9FC-3D9B-726C-4EA3-A8FCDCF308CC}"/>
              </a:ext>
            </a:extLst>
          </p:cNvPr>
          <p:cNvCxnSpPr>
            <a:cxnSpLocks/>
          </p:cNvCxnSpPr>
          <p:nvPr/>
        </p:nvCxnSpPr>
        <p:spPr>
          <a:xfrm>
            <a:off x="6638665" y="2132234"/>
            <a:ext cx="0" cy="612333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C8CF6E7-4851-440B-FCE5-857143AB471B}"/>
              </a:ext>
            </a:extLst>
          </p:cNvPr>
          <p:cNvCxnSpPr>
            <a:cxnSpLocks/>
          </p:cNvCxnSpPr>
          <p:nvPr/>
        </p:nvCxnSpPr>
        <p:spPr>
          <a:xfrm>
            <a:off x="6782185" y="2132234"/>
            <a:ext cx="0" cy="612333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0E557CA-FE94-4F5E-1057-8B15AD86713C}"/>
              </a:ext>
            </a:extLst>
          </p:cNvPr>
          <p:cNvCxnSpPr>
            <a:cxnSpLocks/>
          </p:cNvCxnSpPr>
          <p:nvPr/>
        </p:nvCxnSpPr>
        <p:spPr>
          <a:xfrm>
            <a:off x="7172185" y="2132234"/>
            <a:ext cx="0" cy="612333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811483E-617E-0188-FEE0-0D390C401445}"/>
              </a:ext>
            </a:extLst>
          </p:cNvPr>
          <p:cNvCxnSpPr>
            <a:cxnSpLocks/>
          </p:cNvCxnSpPr>
          <p:nvPr/>
        </p:nvCxnSpPr>
        <p:spPr>
          <a:xfrm>
            <a:off x="7320718" y="2132234"/>
            <a:ext cx="0" cy="612333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Graphic 26">
            <a:extLst>
              <a:ext uri="{FF2B5EF4-FFF2-40B4-BE49-F238E27FC236}">
                <a16:creationId xmlns:a16="http://schemas.microsoft.com/office/drawing/2014/main" id="{E335F21C-1B54-35A7-09C4-D0312FAE4F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20838" y="4093133"/>
            <a:ext cx="716853" cy="537640"/>
          </a:xfrm>
          <a:prstGeom prst="rect">
            <a:avLst/>
          </a:pr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F6E64AC0-B900-2CBC-CA11-9D6CE1FF7A74}"/>
              </a:ext>
            </a:extLst>
          </p:cNvPr>
          <p:cNvGrpSpPr/>
          <p:nvPr/>
        </p:nvGrpSpPr>
        <p:grpSpPr>
          <a:xfrm>
            <a:off x="1188704" y="2132234"/>
            <a:ext cx="4508667" cy="3263957"/>
            <a:chOff x="1079100" y="1599175"/>
            <a:chExt cx="3381500" cy="235365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DF119AD-817D-31FF-17FC-CE3C16003A92}"/>
                </a:ext>
              </a:extLst>
            </p:cNvPr>
            <p:cNvCxnSpPr>
              <a:cxnSpLocks/>
            </p:cNvCxnSpPr>
            <p:nvPr/>
          </p:nvCxnSpPr>
          <p:spPr>
            <a:xfrm>
              <a:off x="3375011" y="1599175"/>
              <a:ext cx="0" cy="2353657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7785E654-3D68-2D58-7FCE-DC2290F04776}"/>
                </a:ext>
              </a:extLst>
            </p:cNvPr>
            <p:cNvCxnSpPr>
              <a:cxnSpLocks/>
            </p:cNvCxnSpPr>
            <p:nvPr/>
          </p:nvCxnSpPr>
          <p:spPr>
            <a:xfrm>
              <a:off x="4195100" y="1599175"/>
              <a:ext cx="0" cy="2353657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A2D64F8-4247-B635-8DA2-9738D31357EE}"/>
                </a:ext>
              </a:extLst>
            </p:cNvPr>
            <p:cNvCxnSpPr>
              <a:cxnSpLocks/>
            </p:cNvCxnSpPr>
            <p:nvPr/>
          </p:nvCxnSpPr>
          <p:spPr>
            <a:xfrm>
              <a:off x="4460600" y="1599175"/>
              <a:ext cx="0" cy="2353657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510964D-9EDB-F875-220E-10D7C4E2D00C}"/>
                </a:ext>
              </a:extLst>
            </p:cNvPr>
            <p:cNvCxnSpPr>
              <a:cxnSpLocks/>
            </p:cNvCxnSpPr>
            <p:nvPr/>
          </p:nvCxnSpPr>
          <p:spPr>
            <a:xfrm>
              <a:off x="1079100" y="1599175"/>
              <a:ext cx="0" cy="2353657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50EF383B-BEFD-7F05-35C1-C80AAC06ABF9}"/>
                </a:ext>
              </a:extLst>
            </p:cNvPr>
            <p:cNvCxnSpPr>
              <a:cxnSpLocks/>
            </p:cNvCxnSpPr>
            <p:nvPr/>
          </p:nvCxnSpPr>
          <p:spPr>
            <a:xfrm>
              <a:off x="1348700" y="1599175"/>
              <a:ext cx="0" cy="2353657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A2208009-9FB9-347D-29C6-AD07AF5EAD7A}"/>
                </a:ext>
              </a:extLst>
            </p:cNvPr>
            <p:cNvCxnSpPr>
              <a:cxnSpLocks/>
            </p:cNvCxnSpPr>
            <p:nvPr/>
          </p:nvCxnSpPr>
          <p:spPr>
            <a:xfrm>
              <a:off x="1849300" y="1599175"/>
              <a:ext cx="0" cy="2353657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6233DC1-0296-726C-2CC0-552C085F13A1}"/>
              </a:ext>
            </a:extLst>
          </p:cNvPr>
          <p:cNvCxnSpPr>
            <a:cxnSpLocks/>
          </p:cNvCxnSpPr>
          <p:nvPr/>
        </p:nvCxnSpPr>
        <p:spPr>
          <a:xfrm>
            <a:off x="2888114" y="3739267"/>
            <a:ext cx="2711764" cy="0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1832F61D-CAEE-EE47-6174-0357EE2D8744}"/>
              </a:ext>
            </a:extLst>
          </p:cNvPr>
          <p:cNvCxnSpPr>
            <a:cxnSpLocks/>
          </p:cNvCxnSpPr>
          <p:nvPr/>
        </p:nvCxnSpPr>
        <p:spPr>
          <a:xfrm>
            <a:off x="8237656" y="2132234"/>
            <a:ext cx="0" cy="612333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F71AA8E-D893-4150-33BA-16308AFDE3E9}"/>
              </a:ext>
            </a:extLst>
          </p:cNvPr>
          <p:cNvCxnSpPr>
            <a:cxnSpLocks/>
          </p:cNvCxnSpPr>
          <p:nvPr/>
        </p:nvCxnSpPr>
        <p:spPr>
          <a:xfrm>
            <a:off x="8386189" y="2132234"/>
            <a:ext cx="0" cy="612333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50217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Rounded Rectangle 158">
            <a:extLst>
              <a:ext uri="{FF2B5EF4-FFF2-40B4-BE49-F238E27FC236}">
                <a16:creationId xmlns:a16="http://schemas.microsoft.com/office/drawing/2014/main" id="{999236FA-9E4C-D5A0-7CD1-06AB7CF2C156}"/>
              </a:ext>
            </a:extLst>
          </p:cNvPr>
          <p:cNvSpPr/>
          <p:nvPr/>
        </p:nvSpPr>
        <p:spPr bwMode="auto">
          <a:xfrm>
            <a:off x="7164968" y="1752041"/>
            <a:ext cx="4512733" cy="2175855"/>
          </a:xfrm>
          <a:prstGeom prst="roundRect">
            <a:avLst>
              <a:gd name="adj" fmla="val 3158"/>
            </a:avLst>
          </a:prstGeom>
          <a:noFill/>
          <a:ln w="19050">
            <a:solidFill>
              <a:srgbClr val="A9A9A9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60960" bIns="1219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68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ES Build" pitchFamily="2" charset="77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33CCCF2-5209-EF8B-E0EB-E054BCC3AA9D}"/>
              </a:ext>
            </a:extLst>
          </p:cNvPr>
          <p:cNvCxnSpPr>
            <a:cxnSpLocks/>
          </p:cNvCxnSpPr>
          <p:nvPr/>
        </p:nvCxnSpPr>
        <p:spPr>
          <a:xfrm>
            <a:off x="6894220" y="2831059"/>
            <a:ext cx="5102248" cy="0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55D5EAFF-B8CE-4CED-F758-7D7166759407}"/>
              </a:ext>
            </a:extLst>
          </p:cNvPr>
          <p:cNvCxnSpPr>
            <a:cxnSpLocks/>
          </p:cNvCxnSpPr>
          <p:nvPr/>
        </p:nvCxnSpPr>
        <p:spPr>
          <a:xfrm>
            <a:off x="3013495" y="3747723"/>
            <a:ext cx="1483743" cy="0"/>
          </a:xfrm>
          <a:prstGeom prst="straightConnector1">
            <a:avLst/>
          </a:prstGeom>
          <a:ln w="12700">
            <a:solidFill>
              <a:srgbClr val="00D34E"/>
            </a:solidFill>
            <a:headEnd type="none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>
            <a:extLst>
              <a:ext uri="{FF2B5EF4-FFF2-40B4-BE49-F238E27FC236}">
                <a16:creationId xmlns:a16="http://schemas.microsoft.com/office/drawing/2014/main" id="{65AF3996-0A43-F149-BDCE-825BFE639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48515F"/>
                </a:solidFill>
              </a:rPr>
              <a:t>4. Set the order</a:t>
            </a:r>
            <a:endParaRPr lang="en-RU" dirty="0">
              <a:solidFill>
                <a:srgbClr val="48515F"/>
              </a:solidFill>
            </a:endParaRP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9EE73753-B03C-71F9-988A-F39FADE700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62169" y="2390258"/>
            <a:ext cx="1019304" cy="887781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6DDC838A-3AEC-0AA3-9C73-6632595380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7050" y="1746090"/>
            <a:ext cx="1659303" cy="1387285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D97CB7DE-5A38-89F9-C8E8-63F7B7C613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32071" y="2347271"/>
            <a:ext cx="1226531" cy="919899"/>
          </a:xfrm>
          <a:prstGeom prst="rect">
            <a:avLst/>
          </a:prstGeom>
        </p:spPr>
      </p:pic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0401E758-3209-F189-F972-BD37A39E6927}"/>
              </a:ext>
            </a:extLst>
          </p:cNvPr>
          <p:cNvCxnSpPr>
            <a:cxnSpLocks/>
          </p:cNvCxnSpPr>
          <p:nvPr/>
        </p:nvCxnSpPr>
        <p:spPr>
          <a:xfrm>
            <a:off x="1834551" y="3747723"/>
            <a:ext cx="816635" cy="0"/>
          </a:xfrm>
          <a:prstGeom prst="straightConnector1">
            <a:avLst/>
          </a:prstGeom>
          <a:ln w="12700">
            <a:solidFill>
              <a:srgbClr val="00D34E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0BB78650-00F5-42C0-CF5E-E9CA8E1FA066}"/>
              </a:ext>
            </a:extLst>
          </p:cNvPr>
          <p:cNvSpPr txBox="1"/>
          <p:nvPr/>
        </p:nvSpPr>
        <p:spPr>
          <a:xfrm>
            <a:off x="399110" y="4558581"/>
            <a:ext cx="5552957" cy="502573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>
              <a:spcAft>
                <a:spcPts val="400"/>
              </a:spcAft>
            </a:pPr>
            <a:r>
              <a:rPr lang="en-US" sz="1333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Put numbers on the connectors to give better understanding </a:t>
            </a:r>
            <a:br>
              <a:rPr lang="en-US" sz="1333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</a:br>
            <a:r>
              <a:rPr lang="en-US" sz="1333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of the stages of the process.</a:t>
            </a:r>
            <a:endParaRPr lang="ru-RU" sz="1333" dirty="0">
              <a:solidFill>
                <a:srgbClr val="48515F"/>
              </a:solidFill>
              <a:ea typeface="ES Build" pitchFamily="2" charset="77"/>
            </a:endParaRP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6F583BBF-CDD2-148E-290E-D1022E341CFB}"/>
              </a:ext>
            </a:extLst>
          </p:cNvPr>
          <p:cNvCxnSpPr>
            <a:cxnSpLocks/>
          </p:cNvCxnSpPr>
          <p:nvPr/>
        </p:nvCxnSpPr>
        <p:spPr>
          <a:xfrm>
            <a:off x="8655168" y="2834379"/>
            <a:ext cx="1046672" cy="0"/>
          </a:xfrm>
          <a:prstGeom prst="straightConnector1">
            <a:avLst/>
          </a:prstGeom>
          <a:ln w="12700">
            <a:solidFill>
              <a:srgbClr val="00D34E"/>
            </a:solidFill>
            <a:headEnd type="none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>
            <a:extLst>
              <a:ext uri="{FF2B5EF4-FFF2-40B4-BE49-F238E27FC236}">
                <a16:creationId xmlns:a16="http://schemas.microsoft.com/office/drawing/2014/main" id="{69EAEF8D-237B-DD98-EF59-DE5500086AEE}"/>
              </a:ext>
            </a:extLst>
          </p:cNvPr>
          <p:cNvSpPr/>
          <p:nvPr/>
        </p:nvSpPr>
        <p:spPr bwMode="auto">
          <a:xfrm>
            <a:off x="2092593" y="3601529"/>
            <a:ext cx="288000" cy="288000"/>
          </a:xfrm>
          <a:prstGeom prst="ellipse">
            <a:avLst/>
          </a:prstGeom>
          <a:solidFill>
            <a:srgbClr val="595959"/>
          </a:solidFill>
          <a:ln w="1270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ES Build" pitchFamily="2" charset="77"/>
                <a:ea typeface="Segoe UI" pitchFamily="34" charset="0"/>
                <a:cs typeface="Segoe UI" pitchFamily="34" charset="0"/>
              </a:rPr>
              <a:t>1</a:t>
            </a:r>
          </a:p>
        </p:txBody>
      </p:sp>
      <p:pic>
        <p:nvPicPr>
          <p:cNvPr id="41" name="Graphic 40">
            <a:extLst>
              <a:ext uri="{FF2B5EF4-FFF2-40B4-BE49-F238E27FC236}">
                <a16:creationId xmlns:a16="http://schemas.microsoft.com/office/drawing/2014/main" id="{D4B82A30-80FF-D10E-73D6-8EAADD708E4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541414" y="3453232"/>
            <a:ext cx="515293" cy="564368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2F0D9961-CE0E-6762-BE71-D675A6742E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65735" y="3564952"/>
            <a:ext cx="1169283" cy="357281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A9147121-3B88-3C1A-7F4B-6D5481341297}"/>
              </a:ext>
            </a:extLst>
          </p:cNvPr>
          <p:cNvSpPr/>
          <p:nvPr/>
        </p:nvSpPr>
        <p:spPr bwMode="auto">
          <a:xfrm>
            <a:off x="9094960" y="2683296"/>
            <a:ext cx="288000" cy="288000"/>
          </a:xfrm>
          <a:prstGeom prst="ellipse">
            <a:avLst/>
          </a:prstGeom>
          <a:solidFill>
            <a:srgbClr val="595959"/>
          </a:solidFill>
          <a:ln w="1270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ES Build" pitchFamily="2" charset="77"/>
                <a:ea typeface="Segoe UI" pitchFamily="34" charset="0"/>
                <a:cs typeface="Segoe UI" pitchFamily="34" charset="0"/>
              </a:rPr>
              <a:t>4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A19DBA9-59DC-DA65-0823-3A30638D4251}"/>
              </a:ext>
            </a:extLst>
          </p:cNvPr>
          <p:cNvCxnSpPr>
            <a:cxnSpLocks/>
          </p:cNvCxnSpPr>
          <p:nvPr/>
        </p:nvCxnSpPr>
        <p:spPr>
          <a:xfrm>
            <a:off x="1930400" y="3225800"/>
            <a:ext cx="0" cy="782608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90CDD8F-77DF-C53E-669D-723D7D6E4CBE}"/>
              </a:ext>
            </a:extLst>
          </p:cNvPr>
          <p:cNvCxnSpPr>
            <a:cxnSpLocks/>
          </p:cNvCxnSpPr>
          <p:nvPr/>
        </p:nvCxnSpPr>
        <p:spPr>
          <a:xfrm>
            <a:off x="2104881" y="3225800"/>
            <a:ext cx="0" cy="782608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05D4DE0-A399-161F-D5D1-22AE1C067C4C}"/>
              </a:ext>
            </a:extLst>
          </p:cNvPr>
          <p:cNvCxnSpPr>
            <a:cxnSpLocks/>
          </p:cNvCxnSpPr>
          <p:nvPr/>
        </p:nvCxnSpPr>
        <p:spPr>
          <a:xfrm>
            <a:off x="2365588" y="3225800"/>
            <a:ext cx="0" cy="782608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FC65B3C-8F91-00A1-B894-8C42092E1F7D}"/>
              </a:ext>
            </a:extLst>
          </p:cNvPr>
          <p:cNvCxnSpPr>
            <a:cxnSpLocks/>
          </p:cNvCxnSpPr>
          <p:nvPr/>
        </p:nvCxnSpPr>
        <p:spPr>
          <a:xfrm>
            <a:off x="2540000" y="3225800"/>
            <a:ext cx="0" cy="782608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CD0FB40-0AD9-8514-52A2-F449C60A93F6}"/>
              </a:ext>
            </a:extLst>
          </p:cNvPr>
          <p:cNvGrpSpPr/>
          <p:nvPr/>
        </p:nvGrpSpPr>
        <p:grpSpPr>
          <a:xfrm>
            <a:off x="4292272" y="2502878"/>
            <a:ext cx="613833" cy="1071033"/>
            <a:chOff x="3254375" y="1873250"/>
            <a:chExt cx="666750" cy="803275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E954B96-D912-B193-9908-CD8E12FCD55F}"/>
                </a:ext>
              </a:extLst>
            </p:cNvPr>
            <p:cNvCxnSpPr>
              <a:cxnSpLocks/>
            </p:cNvCxnSpPr>
            <p:nvPr/>
          </p:nvCxnSpPr>
          <p:spPr>
            <a:xfrm>
              <a:off x="3254375" y="2178050"/>
              <a:ext cx="654050" cy="0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2CF4BFF-CD88-9ABD-770C-C77E7C5D5D4C}"/>
                </a:ext>
              </a:extLst>
            </p:cNvPr>
            <p:cNvCxnSpPr>
              <a:cxnSpLocks/>
            </p:cNvCxnSpPr>
            <p:nvPr/>
          </p:nvCxnSpPr>
          <p:spPr>
            <a:xfrm>
              <a:off x="3254375" y="2384425"/>
              <a:ext cx="654050" cy="0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55AEA1E-9A69-495F-350E-C58D370101FD}"/>
                </a:ext>
              </a:extLst>
            </p:cNvPr>
            <p:cNvCxnSpPr>
              <a:cxnSpLocks/>
            </p:cNvCxnSpPr>
            <p:nvPr/>
          </p:nvCxnSpPr>
          <p:spPr>
            <a:xfrm>
              <a:off x="3254375" y="2676525"/>
              <a:ext cx="654050" cy="0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4C9C4DFB-2B34-9E68-D71B-E8496FE312C1}"/>
                </a:ext>
              </a:extLst>
            </p:cNvPr>
            <p:cNvCxnSpPr>
              <a:cxnSpLocks/>
            </p:cNvCxnSpPr>
            <p:nvPr/>
          </p:nvCxnSpPr>
          <p:spPr>
            <a:xfrm>
              <a:off x="3267075" y="1873250"/>
              <a:ext cx="654050" cy="0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F2BDE126-9169-D9B6-970A-E98F86D918BD}"/>
              </a:ext>
            </a:extLst>
          </p:cNvPr>
          <p:cNvGrpSpPr/>
          <p:nvPr/>
        </p:nvGrpSpPr>
        <p:grpSpPr>
          <a:xfrm>
            <a:off x="5232401" y="2941389"/>
            <a:ext cx="2357967" cy="432020"/>
            <a:chOff x="3962400" y="2149475"/>
            <a:chExt cx="1730375" cy="380581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C56DF9A-0B6C-2964-FEA8-1B01CAE2D38A}"/>
                </a:ext>
              </a:extLst>
            </p:cNvPr>
            <p:cNvCxnSpPr>
              <a:cxnSpLocks/>
            </p:cNvCxnSpPr>
            <p:nvPr/>
          </p:nvCxnSpPr>
          <p:spPr>
            <a:xfrm>
              <a:off x="3962400" y="2149475"/>
              <a:ext cx="0" cy="380581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8603160-0290-083E-349B-B13940650198}"/>
                </a:ext>
              </a:extLst>
            </p:cNvPr>
            <p:cNvCxnSpPr>
              <a:cxnSpLocks/>
            </p:cNvCxnSpPr>
            <p:nvPr/>
          </p:nvCxnSpPr>
          <p:spPr>
            <a:xfrm>
              <a:off x="5692775" y="2149475"/>
              <a:ext cx="0" cy="380581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7548768F-1362-4844-4A12-4AE15DF83DD3}"/>
                </a:ext>
              </a:extLst>
            </p:cNvPr>
            <p:cNvGrpSpPr/>
            <p:nvPr/>
          </p:nvGrpSpPr>
          <p:grpSpPr>
            <a:xfrm>
              <a:off x="4733925" y="2149475"/>
              <a:ext cx="203200" cy="380581"/>
              <a:chOff x="4733925" y="2149475"/>
              <a:chExt cx="203200" cy="380581"/>
            </a:xfrm>
          </p:grpSpPr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93D5709B-8D5A-CA45-21B9-2BD7AB85F8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37125" y="2149475"/>
                <a:ext cx="0" cy="380581"/>
              </a:xfrm>
              <a:prstGeom prst="line">
                <a:avLst/>
              </a:prstGeom>
              <a:ln w="9525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FDBFE923-62D6-47C4-99FA-E7ABB3BAF1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3925" y="2149475"/>
                <a:ext cx="0" cy="380581"/>
              </a:xfrm>
              <a:prstGeom prst="line">
                <a:avLst/>
              </a:prstGeom>
              <a:ln w="9525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3D8290FC-F3D5-4A6C-7D22-62F3E7C4452C}"/>
              </a:ext>
            </a:extLst>
          </p:cNvPr>
          <p:cNvGrpSpPr/>
          <p:nvPr/>
        </p:nvGrpSpPr>
        <p:grpSpPr>
          <a:xfrm>
            <a:off x="8833449" y="2935921"/>
            <a:ext cx="787400" cy="437487"/>
            <a:chOff x="4537075" y="2149475"/>
            <a:chExt cx="590550" cy="380581"/>
          </a:xfrm>
        </p:grpSpPr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DABB7C41-A003-40E6-B0A9-B029D4D62394}"/>
                </a:ext>
              </a:extLst>
            </p:cNvPr>
            <p:cNvCxnSpPr>
              <a:cxnSpLocks/>
            </p:cNvCxnSpPr>
            <p:nvPr/>
          </p:nvCxnSpPr>
          <p:spPr>
            <a:xfrm>
              <a:off x="4940300" y="2149475"/>
              <a:ext cx="0" cy="380581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A091F8EC-69ED-7BBF-EC72-342DA36BB84B}"/>
                </a:ext>
              </a:extLst>
            </p:cNvPr>
            <p:cNvCxnSpPr>
              <a:cxnSpLocks/>
            </p:cNvCxnSpPr>
            <p:nvPr/>
          </p:nvCxnSpPr>
          <p:spPr>
            <a:xfrm>
              <a:off x="4737100" y="2149475"/>
              <a:ext cx="0" cy="380581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3A4F080F-04E1-1320-A973-B6225A22C32E}"/>
                </a:ext>
              </a:extLst>
            </p:cNvPr>
            <p:cNvCxnSpPr>
              <a:cxnSpLocks/>
            </p:cNvCxnSpPr>
            <p:nvPr/>
          </p:nvCxnSpPr>
          <p:spPr>
            <a:xfrm>
              <a:off x="5127625" y="2149475"/>
              <a:ext cx="0" cy="380581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CCF3CC43-0210-E510-A1BD-34988969AAF6}"/>
                </a:ext>
              </a:extLst>
            </p:cNvPr>
            <p:cNvCxnSpPr>
              <a:cxnSpLocks/>
            </p:cNvCxnSpPr>
            <p:nvPr/>
          </p:nvCxnSpPr>
          <p:spPr>
            <a:xfrm>
              <a:off x="4537075" y="2149475"/>
              <a:ext cx="0" cy="380581"/>
            </a:xfrm>
            <a:prstGeom prst="line">
              <a:avLst/>
            </a:prstGeom>
            <a:ln w="9525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FADB4E77-CB2B-65E7-C0DE-3DF41EE6D110}"/>
              </a:ext>
            </a:extLst>
          </p:cNvPr>
          <p:cNvCxnSpPr>
            <a:cxnSpLocks/>
          </p:cNvCxnSpPr>
          <p:nvPr/>
        </p:nvCxnSpPr>
        <p:spPr>
          <a:xfrm flipV="1">
            <a:off x="4994189" y="2421145"/>
            <a:ext cx="0" cy="1445843"/>
          </a:xfrm>
          <a:prstGeom prst="straightConnector1">
            <a:avLst/>
          </a:prstGeom>
          <a:ln w="12700">
            <a:solidFill>
              <a:srgbClr val="00D34E"/>
            </a:solidFill>
            <a:headEnd type="none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0" name="Graphic 149">
            <a:extLst>
              <a:ext uri="{FF2B5EF4-FFF2-40B4-BE49-F238E27FC236}">
                <a16:creationId xmlns:a16="http://schemas.microsoft.com/office/drawing/2014/main" id="{24D5ED6D-EBFC-32DD-2B6A-75BEF642BBF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498850" y="1746812"/>
            <a:ext cx="1229055" cy="339051"/>
          </a:xfrm>
          <a:prstGeom prst="rect">
            <a:avLst/>
          </a:prstGeom>
        </p:spPr>
      </p:pic>
      <p:pic>
        <p:nvPicPr>
          <p:cNvPr id="151" name="Graphic 150">
            <a:extLst>
              <a:ext uri="{FF2B5EF4-FFF2-40B4-BE49-F238E27FC236}">
                <a16:creationId xmlns:a16="http://schemas.microsoft.com/office/drawing/2014/main" id="{894830E2-B458-3C11-A9BD-E930D737F95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530964" y="3564952"/>
            <a:ext cx="1169283" cy="357281"/>
          </a:xfrm>
          <a:prstGeom prst="rect">
            <a:avLst/>
          </a:prstGeom>
        </p:spPr>
      </p:pic>
      <p:sp>
        <p:nvSpPr>
          <p:cNvPr id="152" name="Freeform 151">
            <a:extLst>
              <a:ext uri="{FF2B5EF4-FFF2-40B4-BE49-F238E27FC236}">
                <a16:creationId xmlns:a16="http://schemas.microsoft.com/office/drawing/2014/main" id="{58143AB7-EF7E-A88F-8933-02BFF3D42971}"/>
              </a:ext>
            </a:extLst>
          </p:cNvPr>
          <p:cNvSpPr/>
          <p:nvPr/>
        </p:nvSpPr>
        <p:spPr bwMode="auto">
          <a:xfrm>
            <a:off x="5231099" y="2432648"/>
            <a:ext cx="2441656" cy="396816"/>
          </a:xfrm>
          <a:custGeom>
            <a:avLst/>
            <a:gdLst>
              <a:gd name="connsiteX0" fmla="*/ 0 w 1477107"/>
              <a:gd name="connsiteY0" fmla="*/ 0 h 1024303"/>
              <a:gd name="connsiteX1" fmla="*/ 0 w 1477107"/>
              <a:gd name="connsiteY1" fmla="*/ 1024303 h 1024303"/>
              <a:gd name="connsiteX2" fmla="*/ 1477107 w 1477107"/>
              <a:gd name="connsiteY2" fmla="*/ 1024303 h 102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7107" h="1024303">
                <a:moveTo>
                  <a:pt x="0" y="0"/>
                </a:moveTo>
                <a:lnTo>
                  <a:pt x="0" y="1024303"/>
                </a:lnTo>
                <a:lnTo>
                  <a:pt x="1477107" y="1024303"/>
                </a:lnTo>
              </a:path>
            </a:pathLst>
          </a:custGeom>
          <a:ln w="12700">
            <a:solidFill>
              <a:srgbClr val="00D34E"/>
            </a:solidFill>
            <a:headEnd type="none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RU" sz="2400" dirty="0">
              <a:latin typeface="ES Build" pitchFamily="2" charset="77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5EC22EC-1888-EB91-2952-C2B4E19DF1FC}"/>
              </a:ext>
            </a:extLst>
          </p:cNvPr>
          <p:cNvSpPr/>
          <p:nvPr/>
        </p:nvSpPr>
        <p:spPr bwMode="auto">
          <a:xfrm>
            <a:off x="4847100" y="2898953"/>
            <a:ext cx="288000" cy="288000"/>
          </a:xfrm>
          <a:prstGeom prst="ellipse">
            <a:avLst/>
          </a:prstGeom>
          <a:solidFill>
            <a:srgbClr val="595959"/>
          </a:solidFill>
          <a:ln w="1270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ES Build" pitchFamily="2" charset="77"/>
                <a:ea typeface="Segoe UI" pitchFamily="34" charset="0"/>
                <a:cs typeface="Segoe UI" pitchFamily="34" charset="0"/>
              </a:rPr>
              <a:t>2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DAB2432-9098-CD35-D841-2D4810C46DC7}"/>
              </a:ext>
            </a:extLst>
          </p:cNvPr>
          <p:cNvSpPr/>
          <p:nvPr/>
        </p:nvSpPr>
        <p:spPr bwMode="auto">
          <a:xfrm>
            <a:off x="6285483" y="2683296"/>
            <a:ext cx="288000" cy="288000"/>
          </a:xfrm>
          <a:prstGeom prst="ellipse">
            <a:avLst/>
          </a:prstGeom>
          <a:solidFill>
            <a:srgbClr val="595959"/>
          </a:solidFill>
          <a:ln w="1270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7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ES Build" pitchFamily="2" charset="77"/>
                <a:ea typeface="Segoe UI" pitchFamily="34" charset="0"/>
                <a:cs typeface="Segoe UI" pitchFamily="34" charset="0"/>
              </a:rPr>
              <a:t>3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94C0E7E2-A369-641F-4407-6E697AF5BA81}"/>
              </a:ext>
            </a:extLst>
          </p:cNvPr>
          <p:cNvSpPr txBox="1"/>
          <p:nvPr/>
        </p:nvSpPr>
        <p:spPr>
          <a:xfrm>
            <a:off x="789380" y="4025024"/>
            <a:ext cx="1170192" cy="32842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GB" sz="1067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Production Storage </a:t>
            </a:r>
            <a:br>
              <a:rPr lang="ru-RU" sz="1067" dirty="0">
                <a:solidFill>
                  <a:srgbClr val="48515F"/>
                </a:solidFill>
                <a:ea typeface="ES Build" pitchFamily="2" charset="77"/>
              </a:rPr>
            </a:br>
            <a:r>
              <a:rPr lang="en-GB" sz="1067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with the snapshot</a:t>
            </a:r>
            <a:endParaRPr lang="en-RU" sz="1067" dirty="0" err="1">
              <a:solidFill>
                <a:srgbClr val="48515F"/>
              </a:solidFill>
              <a:latin typeface="ES Build" pitchFamily="2" charset="77"/>
              <a:ea typeface="ES Build" pitchFamily="2" charset="77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7622209A-5409-F210-0B4E-E33987096D01}"/>
              </a:ext>
            </a:extLst>
          </p:cNvPr>
          <p:cNvSpPr txBox="1"/>
          <p:nvPr/>
        </p:nvSpPr>
        <p:spPr>
          <a:xfrm>
            <a:off x="4579437" y="4025024"/>
            <a:ext cx="1048364" cy="32842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GB" sz="1067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Disaster Recovery</a:t>
            </a:r>
          </a:p>
          <a:p>
            <a:pPr algn="ctr"/>
            <a:r>
              <a:rPr lang="en-GB" sz="1067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Failover System</a:t>
            </a:r>
            <a:endParaRPr lang="en-RU" sz="1067" dirty="0" err="1">
              <a:solidFill>
                <a:srgbClr val="48515F"/>
              </a:solidFill>
              <a:latin typeface="ES Build" pitchFamily="2" charset="77"/>
              <a:ea typeface="ES Build" pitchFamily="2" charset="77"/>
            </a:endParaRP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52A4688C-819E-0A43-8B8C-14C9E5B46609}"/>
              </a:ext>
            </a:extLst>
          </p:cNvPr>
          <p:cNvSpPr txBox="1"/>
          <p:nvPr/>
        </p:nvSpPr>
        <p:spPr>
          <a:xfrm>
            <a:off x="3343640" y="3817989"/>
            <a:ext cx="900888" cy="32842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GB" sz="1067" i="1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Storage Based </a:t>
            </a:r>
            <a:br>
              <a:rPr lang="en-GB" sz="1067" i="1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</a:br>
            <a:r>
              <a:rPr lang="en-GB" sz="1067" i="1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Replication</a:t>
            </a:r>
            <a:endParaRPr lang="en-RU" sz="1067" i="1" dirty="0" err="1">
              <a:solidFill>
                <a:srgbClr val="48515F"/>
              </a:solidFill>
              <a:latin typeface="ES Build" pitchFamily="2" charset="77"/>
              <a:ea typeface="ES Build" pitchFamily="2" charset="77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5D060B98-502D-AFB0-2DA3-4D584C8C561C}"/>
              </a:ext>
            </a:extLst>
          </p:cNvPr>
          <p:cNvSpPr txBox="1"/>
          <p:nvPr/>
        </p:nvSpPr>
        <p:spPr>
          <a:xfrm>
            <a:off x="4682675" y="2175296"/>
            <a:ext cx="847988" cy="16421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GB" sz="1067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Backup Server</a:t>
            </a:r>
            <a:endParaRPr lang="en-RU" sz="1067" dirty="0" err="1">
              <a:solidFill>
                <a:srgbClr val="48515F"/>
              </a:solidFill>
              <a:latin typeface="ES Build" pitchFamily="2" charset="77"/>
              <a:ea typeface="ES Build" pitchFamily="2" charset="77"/>
            </a:endParaRP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C6525F97-5C30-51BD-2087-92A16E9A998E}"/>
              </a:ext>
            </a:extLst>
          </p:cNvPr>
          <p:cNvSpPr txBox="1"/>
          <p:nvPr/>
        </p:nvSpPr>
        <p:spPr>
          <a:xfrm>
            <a:off x="9957078" y="3333154"/>
            <a:ext cx="801501" cy="32842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GB" sz="1067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Public or </a:t>
            </a:r>
          </a:p>
          <a:p>
            <a:pPr algn="ctr"/>
            <a:r>
              <a:rPr lang="en-GB" sz="1067" dirty="0">
                <a:solidFill>
                  <a:srgbClr val="48515F"/>
                </a:solidFill>
                <a:latin typeface="ES Build" pitchFamily="2" charset="77"/>
                <a:ea typeface="ES Build" pitchFamily="2" charset="77"/>
              </a:rPr>
              <a:t>Private Cloud</a:t>
            </a:r>
            <a:endParaRPr lang="en-RU" sz="1067" dirty="0" err="1">
              <a:solidFill>
                <a:srgbClr val="48515F"/>
              </a:solidFill>
              <a:latin typeface="ES Build" pitchFamily="2" charset="77"/>
              <a:ea typeface="ES Build" pitchFamily="2" charset="77"/>
            </a:endParaRP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AB310C8B-18D1-EADA-BFE2-04798DA612BE}"/>
              </a:ext>
            </a:extLst>
          </p:cNvPr>
          <p:cNvSpPr txBox="1"/>
          <p:nvPr/>
        </p:nvSpPr>
        <p:spPr>
          <a:xfrm>
            <a:off x="8113184" y="1460378"/>
            <a:ext cx="2590800" cy="54386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RU" sz="1467" dirty="0">
                <a:solidFill>
                  <a:srgbClr val="595959"/>
                </a:solidFill>
                <a:latin typeface="ES Build" pitchFamily="2" charset="77"/>
              </a:rPr>
              <a:t>Optional Backup for </a:t>
            </a:r>
          </a:p>
          <a:p>
            <a:pPr algn="ctr"/>
            <a:r>
              <a:rPr lang="en-RU" sz="1467" dirty="0">
                <a:solidFill>
                  <a:srgbClr val="595959"/>
                </a:solidFill>
                <a:latin typeface="ES Build" pitchFamily="2" charset="77"/>
              </a:rPr>
              <a:t>Long-Term Retention</a:t>
            </a:r>
          </a:p>
        </p:txBody>
      </p:sp>
    </p:spTree>
    <p:extLst>
      <p:ext uri="{BB962C8B-B14F-4D97-AF65-F5344CB8AC3E}">
        <p14:creationId xmlns:p14="http://schemas.microsoft.com/office/powerpoint/2010/main" val="2051554258"/>
      </p:ext>
    </p:extLst>
  </p:cSld>
  <p:clrMapOvr>
    <a:masterClrMapping/>
  </p:clrMapOvr>
</p:sld>
</file>

<file path=ppt/theme/theme1.xml><?xml version="1.0" encoding="utf-8"?>
<a:theme xmlns:a="http://schemas.openxmlformats.org/drawingml/2006/main" name="Veeam">
  <a:themeElements>
    <a:clrScheme name="Custom 3">
      <a:dk1>
        <a:srgbClr val="505861"/>
      </a:dk1>
      <a:lt1>
        <a:srgbClr val="FFFFFF"/>
      </a:lt1>
      <a:dk2>
        <a:srgbClr val="ADACAF"/>
      </a:dk2>
      <a:lt2>
        <a:srgbClr val="EFEFEF"/>
      </a:lt2>
      <a:accent1>
        <a:srgbClr val="000000"/>
      </a:accent1>
      <a:accent2>
        <a:srgbClr val="00D15F"/>
      </a:accent2>
      <a:accent3>
        <a:srgbClr val="3700FF"/>
      </a:accent3>
      <a:accent4>
        <a:srgbClr val="01B0FE"/>
      </a:accent4>
      <a:accent5>
        <a:srgbClr val="FFD836"/>
      </a:accent5>
      <a:accent6>
        <a:srgbClr val="FE8A25"/>
      </a:accent6>
      <a:hlink>
        <a:srgbClr val="00D15F"/>
      </a:hlink>
      <a:folHlink>
        <a:srgbClr val="3700FF"/>
      </a:folHlink>
    </a:clrScheme>
    <a:fontScheme name="Veeam">
      <a:majorFont>
        <a:latin typeface="ES Build"/>
        <a:ea typeface=""/>
        <a:cs typeface=""/>
      </a:majorFont>
      <a:minorFont>
        <a:latin typeface="ES Build Neutr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lnSpc>
            <a:spcPct val="96000"/>
          </a:lnSpc>
          <a:defRPr dirty="0">
            <a:solidFill>
              <a:schemeClr val="bg1"/>
            </a:solidFill>
            <a:latin typeface="ES Build" pitchFamily="50" charset="0"/>
            <a:cs typeface="Microsoft Sans Serif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3"/>
          </a:solidFill>
          <a:round/>
          <a:headEnd type="none" w="med" len="sm"/>
          <a:tailEnd type="none" w="sm" len="sm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Casia">
      <a:srgbClr val="8E71F4"/>
    </a:custClr>
    <a:custClr name="Ignis">
      <a:srgbClr val="ED2B3D"/>
    </a:custClr>
    <a:custClr name="Viridis">
      <a:srgbClr val="00D15F"/>
    </a:custClr>
    <a:custClr name="Black">
      <a:srgbClr val="000000"/>
    </a:custClr>
    <a:custClr name="Dark Mineral">
      <a:srgbClr val="505861"/>
    </a:custClr>
    <a:custClr name="French Grey">
      <a:srgbClr val="ADACAF"/>
    </a:custClr>
    <a:custClr name="Sol">
      <a:srgbClr val="FFD839"/>
    </a:custClr>
    <a:custClr name="Suma">
      <a:srgbClr val="FE8A25"/>
    </a:custClr>
    <a:custClr name="Electric Azure">
      <a:srgbClr val="3700FF"/>
    </a:custClr>
    <a:custClr name="Sky">
      <a:srgbClr val="57E0FF"/>
    </a:custClr>
  </a:custClrLst>
  <a:extLst>
    <a:ext uri="{05A4C25C-085E-4340-85A3-A5531E510DB2}">
      <thm15:themeFamily xmlns:thm15="http://schemas.microsoft.com/office/thememl/2012/main" name="Veeam_Template_Build_04_02_AL" id="{CD0DBDA9-FB18-448B-8791-9E2F61EFADA7}" vid="{ECCBD8CE-2479-4303-883B-9BEEA456C87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Topaz">
      <a:srgbClr val="00B336"/>
    </a:custClr>
    <a:custClr name="Peridot">
      <a:srgbClr val="93EA20"/>
    </a:custClr>
    <a:custClr name="Jade">
      <a:srgbClr val="00E296"/>
    </a:custClr>
    <a:custClr name="BlurBird">
      <a:srgbClr val="0287FF"/>
    </a:custClr>
    <a:custClr name="Violet">
      <a:srgbClr val="4A3FDE"/>
    </a:custClr>
    <a:custClr name="VioletLight">
      <a:srgbClr val="8876EB"/>
    </a:custClr>
    <a:custClr name="NegativeRed">
      <a:srgbClr val="D60241"/>
    </a:custClr>
    <a:custClr name="Amber">
      <a:srgbClr val="FFC730"/>
    </a:custClr>
    <a:custClr name="Grey">
      <a:srgbClr val="48515F"/>
    </a:custClr>
    <a:custClr name="LightGrey">
      <a:srgbClr val="E3DFE0"/>
    </a:custClr>
    <a:custClr name="Navy">
      <a:srgbClr val="0A2F5B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Topaz">
      <a:srgbClr val="00B336"/>
    </a:custClr>
    <a:custClr name="Peridot">
      <a:srgbClr val="93EA20"/>
    </a:custClr>
    <a:custClr name="Jade">
      <a:srgbClr val="00E296"/>
    </a:custClr>
    <a:custClr name="BlurBird">
      <a:srgbClr val="0287FF"/>
    </a:custClr>
    <a:custClr name="Violet">
      <a:srgbClr val="4A3FDE"/>
    </a:custClr>
    <a:custClr name="VioletLight">
      <a:srgbClr val="8876EB"/>
    </a:custClr>
    <a:custClr name="NegativeRed">
      <a:srgbClr val="D60241"/>
    </a:custClr>
    <a:custClr name="Amber">
      <a:srgbClr val="FFC730"/>
    </a:custClr>
    <a:custClr name="Grey">
      <a:srgbClr val="48515F"/>
    </a:custClr>
    <a:custClr name="LightGrey">
      <a:srgbClr val="E3DFE0"/>
    </a:custClr>
    <a:custClr name="Navy">
      <a:srgbClr val="0A2F5B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3">
    <a:dk1>
      <a:srgbClr val="505861"/>
    </a:dk1>
    <a:lt1>
      <a:srgbClr val="FFFFFF"/>
    </a:lt1>
    <a:dk2>
      <a:srgbClr val="ADACAF"/>
    </a:dk2>
    <a:lt2>
      <a:srgbClr val="EFEFEF"/>
    </a:lt2>
    <a:accent1>
      <a:srgbClr val="000000"/>
    </a:accent1>
    <a:accent2>
      <a:srgbClr val="00D15F"/>
    </a:accent2>
    <a:accent3>
      <a:srgbClr val="3700FF"/>
    </a:accent3>
    <a:accent4>
      <a:srgbClr val="01B0FE"/>
    </a:accent4>
    <a:accent5>
      <a:srgbClr val="FFD836"/>
    </a:accent5>
    <a:accent6>
      <a:srgbClr val="FE8A25"/>
    </a:accent6>
    <a:hlink>
      <a:srgbClr val="00D15F"/>
    </a:hlink>
    <a:folHlink>
      <a:srgbClr val="3700F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7A8AA6677463243BEE5853CC246BABA" ma:contentTypeVersion="28" ma:contentTypeDescription="Create a new document." ma:contentTypeScope="" ma:versionID="cb41f2666e2f4446896283c94fff28d3">
  <xsd:schema xmlns:xsd="http://www.w3.org/2001/XMLSchema" xmlns:xs="http://www.w3.org/2001/XMLSchema" xmlns:p="http://schemas.microsoft.com/office/2006/metadata/properties" xmlns:ns2="8cacac29-cf23-4d9e-a953-bd8daf705d07" xmlns:ns3="f2d3e68f-8cac-41f5-9334-721d178f1bd9" targetNamespace="http://schemas.microsoft.com/office/2006/metadata/properties" ma:root="true" ma:fieldsID="8053a4ef7581cd8d83233f0a1262d1fb" ns2:_="" ns3:_="">
    <xsd:import namespace="8cacac29-cf23-4d9e-a953-bd8daf705d07"/>
    <xsd:import namespace="f2d3e68f-8cac-41f5-9334-721d178f1bd9"/>
    <xsd:element name="properties">
      <xsd:complexType>
        <xsd:sequence>
          <xsd:element name="documentManagement">
            <xsd:complexType>
              <xsd:all>
                <xsd:element ref="ns2:d00d74f900da4ee987e321554ab9c064" minOccurs="0"/>
                <xsd:element ref="ns3:TaxCatchAll" minOccurs="0"/>
                <xsd:element ref="ns2:g1d077deefb041b98c53831c97554891" minOccurs="0"/>
                <xsd:element ref="ns2:ib6e17b9536443e4a8883457e0663f68" minOccurs="0"/>
                <xsd:element ref="ns2:lcf76f155ced4ddcb4097134ff3c332f" minOccurs="0"/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LengthInSeconds" minOccurs="0"/>
                <xsd:element ref="ns3:Brand_x0020_resource_x0020_type" minOccurs="0"/>
                <xsd:element ref="ns2:MediaServiceSearchProperties" minOccurs="0"/>
                <xsd:element ref="ns2:l35dfc8de4354fdaa6cc93441bfa9481" minOccurs="0"/>
                <xsd:element ref="ns2:o23d7e859dc64129b3bb68575ddff81b" minOccurs="0"/>
                <xsd:element ref="ns2:p7f8b37d6c3447b982aba80c41b569e0" minOccurs="0"/>
                <xsd:element ref="ns2:Owners"/>
                <xsd:element ref="ns2:Archival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acac29-cf23-4d9e-a953-bd8daf705d07" elementFormDefault="qualified">
    <xsd:import namespace="http://schemas.microsoft.com/office/2006/documentManagement/types"/>
    <xsd:import namespace="http://schemas.microsoft.com/office/infopath/2007/PartnerControls"/>
    <xsd:element name="d00d74f900da4ee987e321554ab9c064" ma:index="9" nillable="true" ma:taxonomy="true" ma:internalName="d00d74f900da4ee987e321554ab9c064" ma:taxonomyFieldName="Audience" ma:displayName="Audience" ma:default="" ma:fieldId="{d00d74f9-00da-4ee9-87e3-21554ab9c064}" ma:sspId="42f7ecf7-3daf-40a4-b73e-fe1cc035c9ac" ma:termSetId="0fa1d7fe-903d-4a1a-ae04-d0116490daf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1d077deefb041b98c53831c97554891" ma:index="12" nillable="true" ma:taxonomy="true" ma:internalName="g1d077deefb041b98c53831c97554891" ma:taxonomyFieldName="Department" ma:displayName="Department" ma:default="" ma:fieldId="{01d077de-efb0-41b9-8c53-831c97554891}" ma:sspId="42f7ecf7-3daf-40a4-b73e-fe1cc035c9ac" ma:termSetId="e2879ac4-edca-4321-989a-3d1b65ab257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b6e17b9536443e4a8883457e0663f68" ma:index="14" nillable="true" ma:taxonomy="true" ma:internalName="ib6e17b9536443e4a8883457e0663f68" ma:taxonomyFieldName="Language" ma:displayName="Language" ma:default="" ma:fieldId="{2b6e17b9-5364-43e4-a888-3457e0663f68}" ma:sspId="42f7ecf7-3daf-40a4-b73e-fe1cc035c9ac" ma:termSetId="ee11b2d0-e6c5-4d61-89e7-c4967eca5e4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42f7ecf7-3daf-40a4-b73e-fe1cc035c9a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35dfc8de4354fdaa6cc93441bfa9481" ma:index="28" ma:taxonomy="true" ma:internalName="l35dfc8de4354fdaa6cc93441bfa9481" ma:taxonomyFieldName="Market_x0020_Segment" ma:displayName="Market Segment" ma:fieldId="{535dfc8d-e435-4fda-a6cc-93441bfa9481}" ma:taxonomyMulti="true" ma:sspId="42f7ecf7-3daf-40a4-b73e-fe1cc035c9ac" ma:termSetId="205cc78d-c39f-4732-bceb-ababdae92c8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o23d7e859dc64129b3bb68575ddff81b" ma:index="30" ma:taxonomy="true" ma:internalName="o23d7e859dc64129b3bb68575ddff81b" ma:taxonomyFieldName="Marketing_x0020_Campaign" ma:displayName="Marketing Campaign" ma:fieldId="{823d7e85-9dc6-4129-b3bb-68575ddff81b}" ma:taxonomyMulti="true" ma:sspId="42f7ecf7-3daf-40a4-b73e-fe1cc035c9ac" ma:termSetId="acb97e79-8199-4056-bdf2-1e67fbdf27a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7f8b37d6c3447b982aba80c41b569e0" ma:index="32" ma:taxonomy="true" ma:internalName="p7f8b37d6c3447b982aba80c41b569e0" ma:taxonomyFieldName="Product" ma:displayName="Product" ma:fieldId="{97f8b37d-6c34-47b9-82ab-a80c41b569e0}" ma:taxonomyMulti="true" ma:sspId="42f7ecf7-3daf-40a4-b73e-fe1cc035c9ac" ma:termSetId="e00f0180-97b2-40dd-89e8-e87d25d3e0d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Owners" ma:index="33" ma:displayName="Owners" ma:internalName="Own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Status" ma:index="34" nillable="true" ma:displayName="ArchivalStatus" ma:hidden="true" ma:internalName="ArchivalStatus" ma:readOnly="false">
      <xsd:simpleType>
        <xsd:restriction base="dms:Choice">
          <xsd:enumeration value=""/>
          <xsd:enumeration value="Archive Candidate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d3e68f-8cac-41f5-9334-721d178f1bd9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e6914a46-cccd-4984-b608-644813e9c7d5}" ma:internalName="TaxCatchAll" ma:showField="CatchAllData" ma:web="f2d3e68f-8cac-41f5-9334-721d178f1b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Brand_x0020_resource_x0020_type" ma:index="25" nillable="true" ma:displayName="Brand resource type" ma:default="Icon" ma:format="Dropdown" ma:internalName="Brand_x0020_resource_x0020_type">
      <xsd:simpleType>
        <xsd:restriction base="dms:Choice">
          <xsd:enumeration value="Icon"/>
          <xsd:enumeration value="Logo"/>
          <xsd:enumeration value="Template"/>
          <xsd:enumeration value="Video"/>
          <xsd:enumeration value="ppt"/>
          <xsd:enumeration value="bounce mark"/>
          <xsd:enumeration value="guide"/>
          <xsd:enumeration value="font"/>
          <xsd:enumeration value="diagram"/>
          <xsd:enumeration value="illustration"/>
          <xsd:enumeration value="photo"/>
          <xsd:enumeration value="Choice 12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2d3e68f-8cac-41f5-9334-721d178f1bd9">
      <Value>247</Value>
      <Value>246</Value>
      <Value>245</Value>
      <Value>244</Value>
      <Value>243</Value>
      <Value>238</Value>
    </TaxCatchAll>
    <ib6e17b9536443e4a8883457e0663f68 xmlns="8cacac29-cf23-4d9e-a953-bd8daf705d07">
      <Terms xmlns="http://schemas.microsoft.com/office/infopath/2007/PartnerControls">
        <TermInfo xmlns="http://schemas.microsoft.com/office/infopath/2007/PartnerControls">
          <TermName xmlns="http://schemas.microsoft.com/office/infopath/2007/PartnerControls">English</TermName>
          <TermId xmlns="http://schemas.microsoft.com/office/infopath/2007/PartnerControls">09850924-da2d-4779-a214-e02fc3fd7d40</TermId>
        </TermInfo>
      </Terms>
    </ib6e17b9536443e4a8883457e0663f68>
    <Brand_x0020_resource_x0020_type xmlns="f2d3e68f-8cac-41f5-9334-721d178f1bd9">Icon</Brand_x0020_resource_x0020_type>
    <d00d74f900da4ee987e321554ab9c064 xmlns="8cacac29-cf23-4d9e-a953-bd8daf705d07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Internal</TermName>
          <TermId xmlns="http://schemas.microsoft.com/office/infopath/2007/PartnerControls">df04402c-407e-4fd6-8f75-ea01e28f318f</TermId>
        </TermInfo>
      </Terms>
    </d00d74f900da4ee987e321554ab9c064>
    <lcf76f155ced4ddcb4097134ff3c332f xmlns="8cacac29-cf23-4d9e-a953-bd8daf705d07">
      <Terms xmlns="http://schemas.microsoft.com/office/infopath/2007/PartnerControls"/>
    </lcf76f155ced4ddcb4097134ff3c332f>
    <g1d077deefb041b98c53831c97554891 xmlns="8cacac29-cf23-4d9e-a953-bd8daf705d07">
      <Terms xmlns="http://schemas.microsoft.com/office/infopath/2007/PartnerControls">
        <TermInfo xmlns="http://schemas.microsoft.com/office/infopath/2007/PartnerControls">
          <TermName xmlns="http://schemas.microsoft.com/office/infopath/2007/PartnerControls">Brand Space</TermName>
          <TermId xmlns="http://schemas.microsoft.com/office/infopath/2007/PartnerControls">50ce060c-d091-40d4-8a63-e7137faa6090</TermId>
        </TermInfo>
      </Terms>
    </g1d077deefb041b98c53831c97554891>
    <l35dfc8de4354fdaa6cc93441bfa9481 xmlns="8cacac29-cf23-4d9e-a953-bd8daf705d07">
      <Terms xmlns="http://schemas.microsoft.com/office/infopath/2007/PartnerControls">
        <TermInfo xmlns="http://schemas.microsoft.com/office/infopath/2007/PartnerControls">
          <TermName xmlns="http://schemas.microsoft.com/office/infopath/2007/PartnerControls">All</TermName>
          <TermId xmlns="http://schemas.microsoft.com/office/infopath/2007/PartnerControls">199b63cb-3116-402a-8453-a9565f60da5f</TermId>
        </TermInfo>
      </Terms>
    </l35dfc8de4354fdaa6cc93441bfa9481>
    <o23d7e859dc64129b3bb68575ddff81b xmlns="8cacac29-cf23-4d9e-a953-bd8daf705d07">
      <Terms xmlns="http://schemas.microsoft.com/office/infopath/2007/PartnerControls">
        <TermInfo xmlns="http://schemas.microsoft.com/office/infopath/2007/PartnerControls">
          <TermName xmlns="http://schemas.microsoft.com/office/infopath/2007/PartnerControls">N/A</TermName>
          <TermId xmlns="http://schemas.microsoft.com/office/infopath/2007/PartnerControls">6598454e-71d9-4a57-9289-1cca6706fba0</TermId>
        </TermInfo>
      </Terms>
    </o23d7e859dc64129b3bb68575ddff81b>
    <Owners xmlns="8cacac29-cf23-4d9e-a953-bd8daf705d07">
      <UserInfo>
        <DisplayName>Sylvia.Fly@veeam.com</DisplayName>
        <AccountId>11</AccountId>
        <AccountType/>
      </UserInfo>
    </Owners>
    <p7f8b37d6c3447b982aba80c41b569e0 xmlns="8cacac29-cf23-4d9e-a953-bd8daf705d07">
      <Terms xmlns="http://schemas.microsoft.com/office/infopath/2007/PartnerControls">
        <TermInfo xmlns="http://schemas.microsoft.com/office/infopath/2007/PartnerControls">
          <TermName xmlns="http://schemas.microsoft.com/office/infopath/2007/PartnerControls">N/A</TermName>
          <TermId xmlns="http://schemas.microsoft.com/office/infopath/2007/PartnerControls">a92dfe79-2978-4248-9133-e15bb560f9e9</TermId>
        </TermInfo>
      </Terms>
    </p7f8b37d6c3447b982aba80c41b569e0>
    <ArchivalStatus xmlns="8cacac29-cf23-4d9e-a953-bd8daf705d07" xsi:nil="true"/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Presentation Template" ma:contentTypeID="0x0101008D9A05CA1DE08548B716B9A9D05CB49518006E11B2B52DE5F244A8FA2D4AE3D2BD55" ma:contentTypeVersion="48" ma:contentTypeDescription="PPT Template" ma:contentTypeScope="" ma:versionID="43fc4cdcf57daefc5c608609a1071691">
  <xsd:schema xmlns:xsd="http://www.w3.org/2001/XMLSchema" xmlns:xs="http://www.w3.org/2001/XMLSchema" xmlns:p="http://schemas.microsoft.com/office/2006/metadata/properties" xmlns:ns2="29435cc8-1857-4dea-ab51-de7ef4d18d75" xmlns:ns3="8d8f1076-d83c-44b2-9ca3-2070026205ff" targetNamespace="http://schemas.microsoft.com/office/2006/metadata/properties" ma:root="true" ma:fieldsID="966913ac13715b1468dab41c8a7646e7" ns2:_="" ns3:_="">
    <xsd:import namespace="29435cc8-1857-4dea-ab51-de7ef4d18d75"/>
    <xsd:import namespace="8d8f1076-d83c-44b2-9ca3-2070026205ff"/>
    <xsd:element name="properties">
      <xsd:complexType>
        <xsd:sequence>
          <xsd:element name="documentManagement">
            <xsd:complexType>
              <xsd:all>
                <xsd:element ref="ns2:ECMFeaturedContentDescription" minOccurs="0"/>
                <xsd:element ref="ns2:ECMExpirationDate" minOccurs="0"/>
                <xsd:element ref="ns2:TaxCatchAllLabel" minOccurs="0"/>
                <xsd:element ref="ns2:p59d592eb20d4771b92ce9ca1c2ad52d" minOccurs="0"/>
                <xsd:element ref="ns2:cc6db3c680cf49a8a788f82f14bcaa36" minOccurs="0"/>
                <xsd:element ref="ns2:h871cbd7af794cba9a2c10e6c497b8c5" minOccurs="0"/>
                <xsd:element ref="ns2:TaxCatchAll" minOccurs="0"/>
                <xsd:element ref="ns2:ECMManualRank" minOccurs="0"/>
                <xsd:element ref="ns2:ECMViewsLastMonth" minOccurs="0"/>
                <xsd:element ref="ns2:ncf588d53c0f4f219f9e83951352cb6c" minOccurs="0"/>
                <xsd:element ref="ns2:o7d691565da549f5aa08c236692731f3" minOccurs="0"/>
                <xsd:element ref="ns2:efdf8be6259b460eb1fb1e6c2a260d31" minOccurs="0"/>
                <xsd:element ref="ns2:b0ccfcd7d0b140a9a952341278e7c769" minOccurs="0"/>
                <xsd:element ref="ns2:a5e131ccf4bd45f0b3dac09241742c16" minOccurs="0"/>
                <xsd:element ref="ns2:ma7008bbfee14a0c9e5efba3a56c86f6" minOccurs="0"/>
                <xsd:element ref="ns2:e7f6b84a9ece4918a07f1a3eea36a464" minOccurs="0"/>
                <xsd:element ref="ns2:k646dd9203f54b9a90fb733606673ec8" minOccurs="0"/>
                <xsd:element ref="ns2:hee918a1c91848028276f5bdb898faea" minOccurs="0"/>
                <xsd:element ref="ns2:ECMAuthor"/>
                <xsd:element ref="ns2:hf67382b61164de8826adbfd22494b61" minOccurs="0"/>
                <xsd:element ref="ns2:afa7be8f67ed407e8cc4f812a93cfa4a" minOccurs="0"/>
                <xsd:element ref="ns2:j69378a15fc24511abe088d0f0c34e04" minOccurs="0"/>
                <xsd:element ref="ns2:g9a1114b774c48c3885a3d44ab1bc311" minOccurs="0"/>
                <xsd:element ref="ns2:ECMUniqueViewsLastMonth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435cc8-1857-4dea-ab51-de7ef4d18d75" elementFormDefault="qualified">
    <xsd:import namespace="http://schemas.microsoft.com/office/2006/documentManagement/types"/>
    <xsd:import namespace="http://schemas.microsoft.com/office/infopath/2007/PartnerControls"/>
    <xsd:element name="ECMFeaturedContentDescription" ma:index="2" nillable="true" ma:displayName="Content Description" ma:internalName="ECMFeaturedContentDescription">
      <xsd:simpleType>
        <xsd:restriction base="dms:Text">
          <xsd:maxLength value="255"/>
        </xsd:restriction>
      </xsd:simpleType>
    </xsd:element>
    <xsd:element name="ECMExpirationDate" ma:index="6" nillable="true" ma:displayName="Date to Expire" ma:format="DateOnly" ma:internalName="ECMExpirationDate">
      <xsd:simpleType>
        <xsd:restriction base="dms:DateTime"/>
      </xsd:simpleType>
    </xsd:element>
    <xsd:element name="TaxCatchAllLabel" ma:index="7" nillable="true" ma:displayName="Taxonomy Catch All Column1" ma:hidden="true" ma:list="{7fd7e5a9-3ae9-4d5f-858f-6ed3eaea689a}" ma:internalName="TaxCatchAllLabel" ma:readOnly="true" ma:showField="CatchAllDataLabel" ma:web="8d8f1076-d83c-44b2-9ca3-2070026205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59d592eb20d4771b92ce9ca1c2ad52d" ma:index="10" ma:taxonomy="true" ma:internalName="p59d592eb20d4771b92ce9ca1c2ad52d" ma:taxonomyFieldName="ECMLanguage" ma:displayName="Languages" ma:readOnly="false" ma:default="" ma:fieldId="{959d592e-b20d-4771-b92c-e9ca1c2ad52d}" ma:taxonomyMulti="true" ma:sspId="d95025e3-06ee-47d5-b6d0-191753f21fd6" ma:termSetId="d5e6f725-e536-4417-ba04-c8cb6d72cfe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c6db3c680cf49a8a788f82f14bcaa36" ma:index="12" ma:taxonomy="true" ma:internalName="cc6db3c680cf49a8a788f82f14bcaa36" ma:taxonomyFieldName="ECMRegion" ma:displayName="Region Name" ma:readOnly="false" ma:default="" ma:fieldId="{cc6db3c6-80cf-49a8-a788-f82f14bcaa36}" ma:taxonomyMulti="true" ma:sspId="d95025e3-06ee-47d5-b6d0-191753f21fd6" ma:termSetId="26089c26-7ba6-45e2-8c92-a109d16c33f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h871cbd7af794cba9a2c10e6c497b8c5" ma:index="14" nillable="true" ma:taxonomy="true" ma:internalName="h871cbd7af794cba9a2c10e6c497b8c5" ma:taxonomyFieldName="ECMDisposition" ma:displayName="Disposition Type" ma:readOnly="false" ma:default="" ma:fieldId="{1871cbd7-af79-4cba-9a2c-10e6c497b8c5}" ma:sspId="d95025e3-06ee-47d5-b6d0-191753f21fd6" ma:termSetId="d4730f9c-6eda-427b-b2d7-5b95c3ded07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6" nillable="true" ma:displayName="Taxonomy Catch All Column" ma:description="" ma:hidden="true" ma:list="{7fd7e5a9-3ae9-4d5f-858f-6ed3eaea689a}" ma:internalName="TaxCatchAll" ma:showField="CatchAllData" ma:web="8d8f1076-d83c-44b2-9ca3-2070026205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CMManualRank" ma:index="18" nillable="true" ma:displayName="Manual Rank" ma:description="This field is used to manually sort documents on the Top Documents page. Leave it blank if this document is not the top document." ma:format="Dropdown" ma:internalName="ECMManualRank">
      <xsd:simpleType>
        <xsd:restriction base="dms:Choice">
          <xsd:enumeration value="100"/>
          <xsd:enumeration value="200"/>
          <xsd:enumeration value="300"/>
          <xsd:enumeration value="400"/>
          <xsd:enumeration value="500"/>
        </xsd:restriction>
      </xsd:simpleType>
    </xsd:element>
    <xsd:element name="ECMViewsLastMonth" ma:index="19" nillable="true" ma:displayName="Views Last Month" ma:description="Number of views in the last month" ma:hidden="true" ma:internalName="ECMViewsLastMonth" ma:readOnly="false" ma:percentage="FALSE">
      <xsd:simpleType>
        <xsd:restriction base="dms:Number"/>
      </xsd:simpleType>
    </xsd:element>
    <xsd:element name="ncf588d53c0f4f219f9e83951352cb6c" ma:index="20" nillable="true" ma:taxonomy="true" ma:internalName="ncf588d53c0f4f219f9e83951352cb6c" ma:taxonomyFieldName="ECMVertical" ma:displayName="Customer Segmentation" ma:default="" ma:fieldId="{7cf588d5-3c0f-4f21-9f9e-83951352cb6c}" ma:taxonomyMulti="true" ma:sspId="d95025e3-06ee-47d5-b6d0-191753f21fd6" ma:termSetId="b21b7e9b-2565-44c3-92cc-0b1ecca8f84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o7d691565da549f5aa08c236692731f3" ma:index="22" nillable="true" ma:taxonomy="true" ma:internalName="o7d691565da549f5aa08c236692731f3" ma:taxonomyFieldName="ECMIndustrySegment" ma:displayName="Industry Vertical" ma:readOnly="false" ma:default="" ma:fieldId="{87d69156-5da5-49f5-aa08-c236692731f3}" ma:taxonomyMulti="true" ma:sspId="d95025e3-06ee-47d5-b6d0-191753f21fd6" ma:termSetId="3dd0b406-ca2e-478d-92af-5f0da6e5ab0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fdf8be6259b460eb1fb1e6c2a260d31" ma:index="24" ma:taxonomy="true" ma:internalName="efdf8be6259b460eb1fb1e6c2a260d31" ma:taxonomyFieldName="ECMInternalExternal" ma:displayName="Internal / External" ma:readOnly="false" ma:default="" ma:fieldId="{efdf8be6-259b-460e-b1fb-1e6c2a260d31}" ma:sspId="d95025e3-06ee-47d5-b6d0-191753f21fd6" ma:termSetId="7d3f65a7-0546-4bad-8a49-0c759fced2c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0ccfcd7d0b140a9a952341278e7c769" ma:index="26" nillable="true" ma:taxonomy="true" ma:internalName="b0ccfcd7d0b140a9a952341278e7c769" ma:taxonomyFieldName="ECMMarketingStage" ma:displayName="Marketing Stage" ma:default="" ma:fieldId="{b0ccfcd7-d0b1-40a9-a952-341278e7c769}" ma:sspId="d95025e3-06ee-47d5-b6d0-191753f21fd6" ma:termSetId="362fb6cb-2657-43ca-96d0-03e65a75cb4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5e131ccf4bd45f0b3dac09241742c16" ma:index="28" nillable="true" ma:taxonomy="true" ma:internalName="a5e131ccf4bd45f0b3dac09241742c16" ma:taxonomyFieldName="ECMPartnerCustomer" ma:displayName="Partner / Customer" ma:default="" ma:fieldId="{a5e131cc-f4bd-45f0-b3da-c09241742c16}" ma:taxonomyMulti="true" ma:sspId="d95025e3-06ee-47d5-b6d0-191753f21fd6" ma:termSetId="78997c8c-3835-47eb-b08f-f344ff23d20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7008bbfee14a0c9e5efba3a56c86f6" ma:index="30" ma:taxonomy="true" ma:internalName="ma7008bbfee14a0c9e5efba3a56c86f6" ma:taxonomyFieldName="ECMProduct" ma:displayName="Product Name" ma:readOnly="false" ma:default="" ma:fieldId="{6a7008bb-fee1-4a0c-9e5e-fba3a56c86f6}" ma:taxonomyMulti="true" ma:sspId="d95025e3-06ee-47d5-b6d0-191753f21fd6" ma:termSetId="f7941c89-a093-402d-94c7-aa947916583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7f6b84a9ece4918a07f1a3eea36a464" ma:index="32" ma:taxonomy="true" ma:internalName="e7f6b84a9ece4918a07f1a3eea36a464" ma:taxonomyFieldName="ECMProductVerion" ma:displayName="Product Version" ma:readOnly="false" ma:default="" ma:fieldId="{e7f6b84a-9ece-4918-a07f-1a3eea36a464}" ma:sspId="d95025e3-06ee-47d5-b6d0-191753f21fd6" ma:termSetId="7f53de0d-e05b-4f33-8fcd-42e75edf28b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k646dd9203f54b9a90fb733606673ec8" ma:index="33" ma:taxonomy="true" ma:internalName="k646dd9203f54b9a90fb733606673ec8" ma:taxonomyFieldName="ECMAlliances" ma:displayName="Alliances" ma:readOnly="false" ma:default="" ma:fieldId="{4646dd92-03f5-4b9a-90fb-733606673ec8}" ma:taxonomyMulti="true" ma:sspId="d95025e3-06ee-47d5-b6d0-191753f21fd6" ma:termSetId="3ddab42d-3bc7-4dd4-b7fc-9e50283cf9e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hee918a1c91848028276f5bdb898faea" ma:index="34" nillable="true" ma:taxonomy="true" ma:internalName="hee918a1c91848028276f5bdb898faea" ma:taxonomyFieldName="ECMStageOfSale" ma:displayName="Stage of Sale" ma:readOnly="false" ma:default="" ma:fieldId="{1ee918a1-c918-4802-8276-f5bdb898faea}" ma:taxonomyMulti="true" ma:sspId="d95025e3-06ee-47d5-b6d0-191753f21fd6" ma:termSetId="9241a753-2b13-4f04-a43b-ce75f9a1ce4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CMAuthor" ma:index="35" ma:displayName="Author (Authors)" ma:internalName="ECMAuthor" ma:readOnly="false">
      <xsd:simpleType>
        <xsd:restriction base="dms:Text">
          <xsd:maxLength value="255"/>
        </xsd:restriction>
      </xsd:simpleType>
    </xsd:element>
    <xsd:element name="hf67382b61164de8826adbfd22494b61" ma:index="36" nillable="true" ma:taxonomy="true" ma:internalName="hf67382b61164de8826adbfd22494b61" ma:taxonomyFieldName="ECMTargetedBuyerPerson" ma:displayName="Targeted Buyer Person" ma:default="" ma:fieldId="{1f67382b-6116-4de8-826a-dbfd22494b61}" ma:taxonomyMulti="true" ma:sspId="d95025e3-06ee-47d5-b6d0-191753f21fd6" ma:termSetId="0e41875a-6b05-4608-9560-d3ba5edbca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fa7be8f67ed407e8cc4f812a93cfa4a" ma:index="37" ma:taxonomy="true" ma:internalName="afa7be8f67ed407e8cc4f812a93cfa4a" ma:taxonomyFieldName="ECMAudience" ma:displayName="Veeam Audiences" ma:readOnly="false" ma:default="" ma:fieldId="{afa7be8f-67ed-407e-8cc4-f812a93cfa4a}" ma:taxonomyMulti="true" ma:sspId="d95025e3-06ee-47d5-b6d0-191753f21fd6" ma:termSetId="61d72c02-677b-4457-b582-89094d470ba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69378a15fc24511abe088d0f0c34e04" ma:index="39" nillable="true" ma:taxonomy="true" ma:internalName="j69378a15fc24511abe088d0f0c34e04" ma:taxonomyFieldName="ECMEvent" ma:displayName="Veeam Event" ma:default="" ma:fieldId="{369378a1-5fc2-4511-abe0-88d0f0c34e04}" ma:taxonomyMulti="true" ma:sspId="d95025e3-06ee-47d5-b6d0-191753f21fd6" ma:termSetId="e9a3fba3-e6e7-49a6-b94e-3513ae8b85f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9a1114b774c48c3885a3d44ab1bc311" ma:index="46" nillable="true" ma:taxonomy="true" ma:internalName="g9a1114b774c48c3885a3d44ab1bc311" ma:taxonomyFieldName="ECMCampaignName" ma:displayName="Campaign" ma:default="" ma:fieldId="{09a1114b-774c-48c3-885a-3d44ab1bc311}" ma:taxonomyMulti="true" ma:sspId="d95025e3-06ee-47d5-b6d0-191753f21fd6" ma:termSetId="95047ea3-1bf9-4752-819b-4bdf3c0171e2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ECMUniqueViewsLastMonth" ma:index="47" nillable="true" ma:displayName="Unique Views Last Month" ma:hidden="true" ma:internalName="ECMUniqueViewsLastMonth" ma:readOnly="false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8f1076-d83c-44b2-9ca3-2070026205ff" elementFormDefault="qualified">
    <xsd:import namespace="http://schemas.microsoft.com/office/2006/documentManagement/types"/>
    <xsd:import namespace="http://schemas.microsoft.com/office/infopath/2007/PartnerControls"/>
    <xsd:element name="_dlc_DocId" ma:index="4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4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5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3" ma:displayName="Content Type"/>
        <xsd:element ref="dc:title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DC7BCF7-92AF-4A62-AC9C-69B60CC21F68}"/>
</file>

<file path=customXml/itemProps2.xml><?xml version="1.0" encoding="utf-8"?>
<ds:datastoreItem xmlns:ds="http://schemas.openxmlformats.org/officeDocument/2006/customXml" ds:itemID="{85BD9305-F2A6-4227-837C-B4043BC74EC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C39AA7-EB4B-4889-9FB7-D13BB39487BC}">
  <ds:schemaRefs>
    <ds:schemaRef ds:uri="http://www.w3.org/XML/1998/namespace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29435cc8-1857-4dea-ab51-de7ef4d18d75"/>
    <ds:schemaRef ds:uri="http://purl.org/dc/terms/"/>
    <ds:schemaRef ds:uri="http://schemas.microsoft.com/office/infopath/2007/PartnerControls"/>
    <ds:schemaRef ds:uri="8d8f1076-d83c-44b2-9ca3-2070026205ff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C53B57DC-58CC-4AFF-A9AD-27DBDB9F5CA4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0AC889FC-3990-4138-8C02-0640E6304317}">
  <ds:schemaRefs>
    <ds:schemaRef ds:uri="29435cc8-1857-4dea-ab51-de7ef4d18d75"/>
    <ds:schemaRef ds:uri="8d8f1076-d83c-44b2-9ca3-2070026205f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4995</TotalTime>
  <Words>660</Words>
  <Application>Microsoft Office PowerPoint</Application>
  <PresentationFormat>Widescreen</PresentationFormat>
  <Paragraphs>114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Meiryo UI</vt:lpstr>
      <vt:lpstr>Microsoft YaHei</vt:lpstr>
      <vt:lpstr>Arial</vt:lpstr>
      <vt:lpstr>Calibri</vt:lpstr>
      <vt:lpstr>ES Build</vt:lpstr>
      <vt:lpstr>ES Build </vt:lpstr>
      <vt:lpstr>ES Build (</vt:lpstr>
      <vt:lpstr>ES Build Medium</vt:lpstr>
      <vt:lpstr>ES Build Neutral</vt:lpstr>
      <vt:lpstr>Microsoft Sans Serif</vt:lpstr>
      <vt:lpstr>System Font Regular</vt:lpstr>
      <vt:lpstr>Veeam</vt:lpstr>
      <vt:lpstr>Technical diagrams  guideline</vt:lpstr>
      <vt:lpstr>Introduction</vt:lpstr>
      <vt:lpstr>Font and texts</vt:lpstr>
      <vt:lpstr>Grid</vt:lpstr>
      <vt:lpstr>Use consistent elements</vt:lpstr>
      <vt:lpstr>1–2 Place the icons and connectors</vt:lpstr>
      <vt:lpstr>Add captions</vt:lpstr>
      <vt:lpstr>3. Area option</vt:lpstr>
      <vt:lpstr>4. Set the order</vt:lpstr>
      <vt:lpstr>Challenging scenarios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Juliana Rachinskaya</dc:creator>
  <cp:lastModifiedBy>Natalia Krivopustova</cp:lastModifiedBy>
  <cp:revision>91</cp:revision>
  <cp:lastPrinted>2017-05-13T15:11:09Z</cp:lastPrinted>
  <dcterms:created xsi:type="dcterms:W3CDTF">2018-09-26T10:35:07Z</dcterms:created>
  <dcterms:modified xsi:type="dcterms:W3CDTF">2023-10-26T20:27:01Z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ECMWhitepaperType">
    <vt:lpwstr/>
  </property>
  <property fmtid="{D5CDD505-2E9C-101B-9397-08002B2CF9AE}" pid="3" name="ECMLanguage">
    <vt:lpwstr>3;#English|07f96b39-8f94-4216-97e6-b78eba3c58e1</vt:lpwstr>
  </property>
  <property fmtid="{D5CDD505-2E9C-101B-9397-08002B2CF9AE}" pid="4" name="i74269a7de984593b031d34cb385df95">
    <vt:lpwstr/>
  </property>
  <property fmtid="{D5CDD505-2E9C-101B-9397-08002B2CF9AE}" pid="5" name="ECMMarketAnalysisType">
    <vt:lpwstr/>
  </property>
  <property fmtid="{D5CDD505-2E9C-101B-9397-08002B2CF9AE}" pid="6" name="ECMVertical">
    <vt:lpwstr/>
  </property>
  <property fmtid="{D5CDD505-2E9C-101B-9397-08002B2CF9AE}" pid="7" name="ECMPartnerCustomer">
    <vt:lpwstr>54;#Customer|6123597a-1913-44dc-9924-b5c9eb8e9234</vt:lpwstr>
  </property>
  <property fmtid="{D5CDD505-2E9C-101B-9397-08002B2CF9AE}" pid="8" name="m5ad6e19f9e2479e8c23350beb1070d4">
    <vt:lpwstr/>
  </property>
  <property fmtid="{D5CDD505-2E9C-101B-9397-08002B2CF9AE}" pid="9" name="TaxKeyword">
    <vt:lpwstr/>
  </property>
  <property fmtid="{D5CDD505-2E9C-101B-9397-08002B2CF9AE}" pid="10" name="pf314b354fff4d4aa1f45915919fefca">
    <vt:lpwstr/>
  </property>
  <property fmtid="{D5CDD505-2E9C-101B-9397-08002B2CF9AE}" pid="11" name="ECMUIType">
    <vt:lpwstr/>
  </property>
  <property fmtid="{D5CDD505-2E9C-101B-9397-08002B2CF9AE}" pid="12" name="ECMPrintGraphicsSubject">
    <vt:lpwstr/>
  </property>
  <property fmtid="{D5CDD505-2E9C-101B-9397-08002B2CF9AE}" pid="13" name="neb7c065c857415f9da8b13e76c99072">
    <vt:lpwstr>Presentations|de4c0233-fbe6-422a-80a4-179d0996851d</vt:lpwstr>
  </property>
  <property fmtid="{D5CDD505-2E9C-101B-9397-08002B2CF9AE}" pid="14" name="ECMAlliances">
    <vt:lpwstr>263;#All Solutions|c9767bc9-9e10-4aa9-8cdd-5882c5154d8e</vt:lpwstr>
  </property>
  <property fmtid="{D5CDD505-2E9C-101B-9397-08002B2CF9AE}" pid="15" name="ECMHypervisor">
    <vt:lpwstr/>
  </property>
  <property fmtid="{D5CDD505-2E9C-101B-9397-08002B2CF9AE}" pid="16" name="j34c59180bf04b139f26e4d7d5575b31">
    <vt:lpwstr/>
  </property>
  <property fmtid="{D5CDD505-2E9C-101B-9397-08002B2CF9AE}" pid="17" name="ECMDesignResourcesSubject">
    <vt:lpwstr/>
  </property>
  <property fmtid="{D5CDD505-2E9C-101B-9397-08002B2CF9AE}" pid="18" name="LikesCount">
    <vt:i4>1</vt:i4>
  </property>
  <property fmtid="{D5CDD505-2E9C-101B-9397-08002B2CF9AE}" pid="19" name="e6ef8ae30fac436c9569166a91d4fc76">
    <vt:lpwstr/>
  </property>
  <property fmtid="{D5CDD505-2E9C-101B-9397-08002B2CF9AE}" pid="20" name="ECMCallScriptType">
    <vt:lpwstr/>
  </property>
  <property fmtid="{D5CDD505-2E9C-101B-9397-08002B2CF9AE}" pid="21" name="ECMMarketingStage">
    <vt:lpwstr/>
  </property>
  <property fmtid="{D5CDD505-2E9C-101B-9397-08002B2CF9AE}" pid="22" name="ContentTypeId">
    <vt:lpwstr>0x010100F7A8AA6677463243BEE5853CC246BABA</vt:lpwstr>
  </property>
  <property fmtid="{D5CDD505-2E9C-101B-9397-08002B2CF9AE}" pid="23" name="oed54f3a74e34a46ae004ab2cb3bf7e8">
    <vt:lpwstr/>
  </property>
  <property fmtid="{D5CDD505-2E9C-101B-9397-08002B2CF9AE}" pid="24" name="ECMPresentationsGraphicsSubject">
    <vt:lpwstr>238;#Documentation|c2d16c76-e873-4401-a322-baf22aa78fcd;#239;#Campaign|844b0e98-48d0-4ab4-8824-d30f597ac69c;#240;#Event|882cd065-e920-4da8-bd24-2f3a4430f981;#251;#Exhibition|933cf78d-aff3-4ec9-8a0b-8bdb50cf5d67;#255;#Sales Enablement|fee4eaef-77df-455f-8b</vt:lpwstr>
  </property>
  <property fmtid="{D5CDD505-2E9C-101B-9397-08002B2CF9AE}" pid="25" name="o5f5e85b64a34e65ad33464cb6c0b918">
    <vt:lpwstr>Documentation|c2d16c76-e873-4401-a322-baf22aa78fcd;Campaign|844b0e98-48d0-4ab4-8824-d30f597ac69c;Event|882cd065-e920-4da8-bd24-2f3a4430f981;Exhibition|933cf78d-aff3-4ec9-8a0b-8bdb50cf5d67;Sales Enablement|fee4eaef-77df-455f-8b12-efecfc4effc0</vt:lpwstr>
  </property>
  <property fmtid="{D5CDD505-2E9C-101B-9397-08002B2CF9AE}" pid="26" name="ECMInternalExternal">
    <vt:lpwstr>110;#Internal (Veeam)|70588c4f-df11-4018-95c2-d32a8f0632bb</vt:lpwstr>
  </property>
  <property fmtid="{D5CDD505-2E9C-101B-9397-08002B2CF9AE}" pid="27" name="ECMGraphicsType">
    <vt:lpwstr/>
  </property>
  <property fmtid="{D5CDD505-2E9C-101B-9397-08002B2CF9AE}" pid="28" name="TaxKeywordTaxHTField">
    <vt:lpwstr/>
  </property>
  <property fmtid="{D5CDD505-2E9C-101B-9397-08002B2CF9AE}" pid="29" name="ECMParentDoc">
    <vt:lpwstr>, </vt:lpwstr>
  </property>
  <property fmtid="{D5CDD505-2E9C-101B-9397-08002B2CF9AE}" pid="30" name="Disposition_x0020_Type">
    <vt:lpwstr/>
  </property>
  <property fmtid="{D5CDD505-2E9C-101B-9397-08002B2CF9AE}" pid="31" name="ECMProduct">
    <vt:lpwstr>259;#N/A|b72144cb-7888-4a2d-81fa-9da212a1619f</vt:lpwstr>
  </property>
  <property fmtid="{D5CDD505-2E9C-101B-9397-08002B2CF9AE}" pid="32" name="ECMStageOfSale">
    <vt:lpwstr>52;#1-Qualify|47022983-abe8-463e-ae6c-9db6a793a786;#63;#2-Identify|bcea8331-d022-4da7-b580-3c5d590c963a;#111;#3-Propose|0c3124ce-1c63-4040-a928-5205805e9eba;#112;#4-Validate Solution|922b3c00-814f-4f2c-b49f-ec9519d895e1;#193;#5-Close|1b26a1e7-5c6e-4170-87</vt:lpwstr>
  </property>
  <property fmtid="{D5CDD505-2E9C-101B-9397-08002B2CF9AE}" pid="33" name="pff748c0bd734496b79ea7ae06c0e132">
    <vt:lpwstr/>
  </property>
  <property fmtid="{D5CDD505-2E9C-101B-9397-08002B2CF9AE}" pid="34" name="f8c6466bdf284165b502514ef0960a93">
    <vt:lpwstr/>
  </property>
  <property fmtid="{D5CDD505-2E9C-101B-9397-08002B2CF9AE}" pid="35" name="ECMVendor">
    <vt:lpwstr/>
  </property>
  <property fmtid="{D5CDD505-2E9C-101B-9397-08002B2CF9AE}" pid="36" name="pd774d1a8be446d397f375a0336488e0">
    <vt:lpwstr/>
  </property>
  <property fmtid="{D5CDD505-2E9C-101B-9397-08002B2CF9AE}" pid="37" name="ECMDisposition">
    <vt:lpwstr/>
  </property>
  <property fmtid="{D5CDD505-2E9C-101B-9397-08002B2CF9AE}" pid="38" name="Link to veeam.com">
    <vt:lpwstr>, </vt:lpwstr>
  </property>
  <property fmtid="{D5CDD505-2E9C-101B-9397-08002B2CF9AE}" pid="39" name="ECMRegion">
    <vt:lpwstr>37;#Global|56018d5f-5315-4f9a-8407-54d0e761a94a</vt:lpwstr>
  </property>
  <property fmtid="{D5CDD505-2E9C-101B-9397-08002B2CF9AE}" pid="40" name="ECMPrintGraphicsType">
    <vt:lpwstr/>
  </property>
  <property fmtid="{D5CDD505-2E9C-101B-9397-08002B2CF9AE}" pid="41" name="ECMWebGraphicsType">
    <vt:lpwstr/>
  </property>
  <property fmtid="{D5CDD505-2E9C-101B-9397-08002B2CF9AE}" pid="42" name="Disposition Type">
    <vt:lpwstr/>
  </property>
  <property fmtid="{D5CDD505-2E9C-101B-9397-08002B2CF9AE}" pid="43" name="ECMIndustrySegment">
    <vt:lpwstr/>
  </property>
  <property fmtid="{D5CDD505-2E9C-101B-9397-08002B2CF9AE}" pid="44" name="d72d41b6328346bbac04a2cb37c4c885">
    <vt:lpwstr/>
  </property>
  <property fmtid="{D5CDD505-2E9C-101B-9397-08002B2CF9AE}" pid="45" name="pdff2c3639cc4f0fac7d1b55534dac16">
    <vt:lpwstr/>
  </property>
  <property fmtid="{D5CDD505-2E9C-101B-9397-08002B2CF9AE}" pid="46" name="ECMCampaignName">
    <vt:lpwstr/>
  </property>
  <property fmtid="{D5CDD505-2E9C-101B-9397-08002B2CF9AE}" pid="47" name="ECMPresentationsGraphicsType">
    <vt:lpwstr>249;#Template|5cf4d992-6a87-462f-98f4-455ae2039662</vt:lpwstr>
  </property>
  <property fmtid="{D5CDD505-2E9C-101B-9397-08002B2CF9AE}" pid="48" name="je6b2c9d664e4a95a3790782edc82042">
    <vt:lpwstr/>
  </property>
  <property fmtid="{D5CDD505-2E9C-101B-9397-08002B2CF9AE}" pid="49" name="ECMCompetitiveType">
    <vt:lpwstr/>
  </property>
  <property fmtid="{D5CDD505-2E9C-101B-9397-08002B2CF9AE}" pid="50" name="Link to Campaign in SF">
    <vt:lpwstr>, </vt:lpwstr>
  </property>
  <property fmtid="{D5CDD505-2E9C-101B-9397-08002B2CF9AE}" pid="51" name="ebe0cd54f2cc46259de1b1d3aff537a0">
    <vt:lpwstr/>
  </property>
  <property fmtid="{D5CDD505-2E9C-101B-9397-08002B2CF9AE}" pid="52" name="ECMTargetedBuyerPerson">
    <vt:lpwstr/>
  </property>
  <property fmtid="{D5CDD505-2E9C-101B-9397-08002B2CF9AE}" pid="53" name="ECMBroadNarrowAudience">
    <vt:lpwstr/>
  </property>
  <property fmtid="{D5CDD505-2E9C-101B-9397-08002B2CF9AE}" pid="54" name="ECMGuidelinesType">
    <vt:lpwstr/>
  </property>
  <property fmtid="{D5CDD505-2E9C-101B-9397-08002B2CF9AE}" pid="55" name="eaa3a7d15bed42669d645562376fe50b">
    <vt:lpwstr/>
  </property>
  <property fmtid="{D5CDD505-2E9C-101B-9397-08002B2CF9AE}" pid="56" name="c1e74be1eae249c58b0d9b737e0870a5">
    <vt:lpwstr/>
  </property>
  <property fmtid="{D5CDD505-2E9C-101B-9397-08002B2CF9AE}" pid="57" name="p0cfc8a4168949819f0998e437ec9051">
    <vt:lpwstr/>
  </property>
  <property fmtid="{D5CDD505-2E9C-101B-9397-08002B2CF9AE}" pid="58" name="n3287bb41ba64452b2830fcc408704c9">
    <vt:lpwstr/>
  </property>
  <property fmtid="{D5CDD505-2E9C-101B-9397-08002B2CF9AE}" pid="59" name="m439c7bec22e426ab1454bd2998b8711">
    <vt:lpwstr/>
  </property>
  <property fmtid="{D5CDD505-2E9C-101B-9397-08002B2CF9AE}" pid="60" name="ECMApplicationRecovery">
    <vt:lpwstr/>
  </property>
  <property fmtid="{D5CDD505-2E9C-101B-9397-08002B2CF9AE}" pid="61" name="ECMCheatSheetType">
    <vt:lpwstr/>
  </property>
  <property fmtid="{D5CDD505-2E9C-101B-9397-08002B2CF9AE}" pid="62" name="ECMAudience">
    <vt:lpwstr>171;#ALL|ad0e3522-d098-49cb-9fa5-82217f4767c5</vt:lpwstr>
  </property>
  <property fmtid="{D5CDD505-2E9C-101B-9397-08002B2CF9AE}" pid="63" name="ECMUISubject">
    <vt:lpwstr/>
  </property>
  <property fmtid="{D5CDD505-2E9C-101B-9397-08002B2CF9AE}" pid="64" name="jd36fb717478479e835e22d281dd20a3">
    <vt:lpwstr/>
  </property>
  <property fmtid="{D5CDD505-2E9C-101B-9397-08002B2CF9AE}" pid="65" name="Link to ProPartner">
    <vt:lpwstr>, </vt:lpwstr>
  </property>
  <property fmtid="{D5CDD505-2E9C-101B-9397-08002B2CF9AE}" pid="66" name="becc5d3b2da9439b90dc674b28110750">
    <vt:lpwstr/>
  </property>
  <property fmtid="{D5CDD505-2E9C-101B-9397-08002B2CF9AE}" pid="67" name="i69dcc2a6214460aa01b1136dd585917">
    <vt:lpwstr/>
  </property>
  <property fmtid="{D5CDD505-2E9C-101B-9397-08002B2CF9AE}" pid="68" name="ECMProductPresentationType">
    <vt:lpwstr/>
  </property>
  <property fmtid="{D5CDD505-2E9C-101B-9397-08002B2CF9AE}" pid="69" name="dc0d93916a9e4e28a485206eb207dc70">
    <vt:lpwstr>Template|5cf4d992-6a87-462f-98f4-455ae2039662</vt:lpwstr>
  </property>
  <property fmtid="{D5CDD505-2E9C-101B-9397-08002B2CF9AE}" pid="70" name="o85c8aad9a314074a476b64376f3fceb">
    <vt:lpwstr/>
  </property>
  <property fmtid="{D5CDD505-2E9C-101B-9397-08002B2CF9AE}" pid="71" name="ECMProductVerion">
    <vt:lpwstr>151;#N/A|13c94ca0-6b62-49d8-bd25-c160e52d2f21</vt:lpwstr>
  </property>
  <property fmtid="{D5CDD505-2E9C-101B-9397-08002B2CF9AE}" pid="72" name="ECMGuidelinesDesignSubject">
    <vt:lpwstr>179;#Presentations|de4c0233-fbe6-422a-80a4-179d0996851d</vt:lpwstr>
  </property>
  <property fmtid="{D5CDD505-2E9C-101B-9397-08002B2CF9AE}" pid="73" name="ECMDesignResourcesType">
    <vt:lpwstr/>
  </property>
  <property fmtid="{D5CDD505-2E9C-101B-9397-08002B2CF9AE}" pid="74" name="ECMWebGraphicsSubject">
    <vt:lpwstr/>
  </property>
  <property fmtid="{D5CDD505-2E9C-101B-9397-08002B2CF9AE}" pid="75" name="_dlc_DocIdItemGuid">
    <vt:lpwstr>1ac20b7d-ec00-4dbe-aef2-b76d891967eb</vt:lpwstr>
  </property>
  <property fmtid="{D5CDD505-2E9C-101B-9397-08002B2CF9AE}" pid="76" name="ECMDatasheetType">
    <vt:lpwstr/>
  </property>
  <property fmtid="{D5CDD505-2E9C-101B-9397-08002B2CF9AE}" pid="77" name="ECMEvent">
    <vt:lpwstr/>
  </property>
  <property fmtid="{D5CDD505-2E9C-101B-9397-08002B2CF9AE}" pid="78" name="ECMCompetitiveProduct">
    <vt:lpwstr/>
  </property>
  <property fmtid="{D5CDD505-2E9C-101B-9397-08002B2CF9AE}" pid="79" name="k3d1248032604096bf36963f0f8276f3">
    <vt:lpwstr/>
  </property>
  <property fmtid="{D5CDD505-2E9C-101B-9397-08002B2CF9AE}" pid="80" name="LikedBy">
    <vt:lpwstr>2;#i:0#.w|amust\eborisova</vt:lpwstr>
  </property>
  <property fmtid="{D5CDD505-2E9C-101B-9397-08002B2CF9AE}" pid="81" name="c07b6a7c25d340ec8c290ead2d7d00b1">
    <vt:lpwstr/>
  </property>
  <property fmtid="{D5CDD505-2E9C-101B-9397-08002B2CF9AE}" pid="82" name="k2148110fdb94449a6b87b8849495725">
    <vt:lpwstr/>
  </property>
  <property fmtid="{D5CDD505-2E9C-101B-9397-08002B2CF9AE}" pid="83" name="ECMFlyerType">
    <vt:lpwstr/>
  </property>
  <property fmtid="{D5CDD505-2E9C-101B-9397-08002B2CF9AE}" pid="84" name="ECMWebinarType">
    <vt:lpwstr/>
  </property>
  <property fmtid="{D5CDD505-2E9C-101B-9397-08002B2CF9AE}" pid="85" name="o86f45d8573047a98345fda25e79eb23">
    <vt:lpwstr/>
  </property>
  <property fmtid="{D5CDD505-2E9C-101B-9397-08002B2CF9AE}" pid="86" name="b3717f551f6a4808b617198e71622fc9">
    <vt:lpwstr/>
  </property>
  <property fmtid="{D5CDD505-2E9C-101B-9397-08002B2CF9AE}" pid="87" name="ECMPlaybookType">
    <vt:lpwstr/>
  </property>
  <property fmtid="{D5CDD505-2E9C-101B-9397-08002B2CF9AE}" pid="88" name="ECMFAQType">
    <vt:lpwstr/>
  </property>
  <property fmtid="{D5CDD505-2E9C-101B-9397-08002B2CF9AE}" pid="89" name="Audience">
    <vt:lpwstr>243;#Internal|df04402c-407e-4fd6-8f75-ea01e28f318f</vt:lpwstr>
  </property>
  <property fmtid="{D5CDD505-2E9C-101B-9397-08002B2CF9AE}" pid="90" name="Market Segment">
    <vt:lpwstr>245;#All|199b63cb-3116-402a-8453-a9565f60da5f</vt:lpwstr>
  </property>
  <property fmtid="{D5CDD505-2E9C-101B-9397-08002B2CF9AE}" pid="91" name="Marketing Campaign">
    <vt:lpwstr>247;#N/A|6598454e-71d9-4a57-9289-1cca6706fba0</vt:lpwstr>
  </property>
  <property fmtid="{D5CDD505-2E9C-101B-9397-08002B2CF9AE}" pid="92" name="Language">
    <vt:lpwstr>244;#English|09850924-da2d-4779-a214-e02fc3fd7d40</vt:lpwstr>
  </property>
  <property fmtid="{D5CDD505-2E9C-101B-9397-08002B2CF9AE}" pid="93" name="Product">
    <vt:lpwstr>246;#N/A|a92dfe79-2978-4248-9133-e15bb560f9e9</vt:lpwstr>
  </property>
  <property fmtid="{D5CDD505-2E9C-101B-9397-08002B2CF9AE}" pid="94" name="Department">
    <vt:lpwstr>238;#Brand Space|50ce060c-d091-40d4-8a63-e7137faa6090</vt:lpwstr>
  </property>
  <property fmtid="{D5CDD505-2E9C-101B-9397-08002B2CF9AE}" pid="95" name="MediaServiceImageTags">
    <vt:lpwstr/>
  </property>
</Properties>
</file>