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ink/ink1.xml" ContentType="application/inkml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151" r:id="rId4"/>
  </p:sldMasterIdLst>
  <p:notesMasterIdLst>
    <p:notesMasterId r:id="rId37"/>
  </p:notesMasterIdLst>
  <p:handoutMasterIdLst>
    <p:handoutMasterId r:id="rId3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88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1935" userDrawn="1">
          <p15:clr>
            <a:srgbClr val="A4A3A4"/>
          </p15:clr>
        </p15:guide>
        <p15:guide id="6" pos="5609" userDrawn="1">
          <p15:clr>
            <a:srgbClr val="A4A3A4"/>
          </p15:clr>
        </p15:guide>
        <p15:guide id="7" pos="6879" userDrawn="1">
          <p15:clr>
            <a:srgbClr val="A4A3A4"/>
          </p15:clr>
        </p15:guide>
        <p15:guide id="14" orient="horz" pos="3793" userDrawn="1">
          <p15:clr>
            <a:srgbClr val="A4A3A4"/>
          </p15:clr>
        </p15:guide>
        <p15:guide id="18" pos="3182" userDrawn="1">
          <p15:clr>
            <a:srgbClr val="A4A3A4"/>
          </p15:clr>
        </p15:guide>
        <p15:guide id="19" orient="horz" pos="2500" userDrawn="1">
          <p15:clr>
            <a:srgbClr val="A4A3A4"/>
          </p15:clr>
        </p15:guide>
        <p15:guide id="20" orient="horz" pos="391" userDrawn="1">
          <p15:clr>
            <a:srgbClr val="A4A3A4"/>
          </p15:clr>
        </p15:guide>
        <p15:guide id="23" orient="horz" pos="1706" userDrawn="1">
          <p15:clr>
            <a:srgbClr val="A4A3A4"/>
          </p15:clr>
        </p15:guide>
        <p15:guide id="25" orient="horz" pos="3543" userDrawn="1">
          <p15:clr>
            <a:srgbClr val="A4A3A4"/>
          </p15:clr>
        </p15:guide>
        <p15:guide id="26" orient="horz" pos="2976" userDrawn="1">
          <p15:clr>
            <a:srgbClr val="A4A3A4"/>
          </p15:clr>
        </p15:guide>
        <p15:guide id="27" orient="horz" pos="958" userDrawn="1">
          <p15:clr>
            <a:srgbClr val="A4A3A4"/>
          </p15:clr>
        </p15:guide>
        <p15:guide id="29" orient="horz" pos="2251" userDrawn="1">
          <p15:clr>
            <a:srgbClr val="A4A3A4"/>
          </p15:clr>
        </p15:guide>
        <p15:guide id="31" pos="44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6D6B86-BE68-0391-C8B4-AC7979848279}" name="Neenu Sharma" initials="NS" userId="S::neenu.sharma@veeam.com::ed094e59-be11-4a7c-aca9-6be41115b955" providerId="AD"/>
  <p188:author id="{5A0A59A8-32FC-CB8D-460D-EC7DBD6B064F}" name="Natalia Krivopustova" initials="NK" userId="S::NKrivopustova@veeam.com::a3bcac9a-9d34-497d-a350-f644a5d33214" providerId="AD"/>
  <p188:author id="{EA6AFABF-06D8-C8F4-DDBA-37006C120F42}" name="Alexandr Pozdeev" initials="AP" userId="S::alexandr.pozdeev@veeam.com::d5923238-7b3e-4dbe-90eb-48912a57e410" providerId="AD"/>
  <p188:author id="{5C5DF9CC-CD08-D193-7E7C-813A6A69F536}" name="Tyler Lynch" initials="TL" userId="S::Tyler@duarte.com::2b0022d4-4731-4590-970e-389865d721af" providerId="AD"/>
  <p188:author id="{5CD0E0F7-3FC7-AD12-48E9-E65A21C996B3}" name="Jay Kapur" initials="JK" userId="S::jay@duarte.com::ad043807-da17-49d2-b2f0-e330063160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15F"/>
    <a:srgbClr val="62666A"/>
    <a:srgbClr val="999EA3"/>
    <a:srgbClr val="75FF81"/>
    <a:srgbClr val="028B5C"/>
    <a:srgbClr val="02A859"/>
    <a:srgbClr val="97ED92"/>
    <a:srgbClr val="027D59"/>
    <a:srgbClr val="FBFBFB"/>
    <a:srgbClr val="DBDE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ADC0E9-EBC7-0E4E-B2B4-43D53C150C6E}" v="1" dt="2023-10-18T18:36:20.658"/>
    <p1510:client id="{A13729F1-01E9-4730-909E-A9A38CCD5E3F}" v="7" dt="2023-10-18T00:19:57.230"/>
  </p1510:revLst>
</p1510:revInfo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srgbClr val="FFFFFF"/>
        </a:fontRef>
        <a:srgbClr val="FFFFFF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7000" cmpd="sng">
              <a:solidFill>
                <a:srgbClr val="E6E7F1"/>
              </a:solidFill>
            </a:ln>
          </a:bottom>
          <a:insideH>
            <a:ln w="7000" cmpd="sng">
              <a:solidFill>
                <a:srgbClr val="E6E7F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alpha val="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D15F"/>
        </a:fontRef>
        <a:srgbClr val="00D15F"/>
      </a:tcTxStyle>
      <a:tcStyle>
        <a:tcBdr>
          <a:bottom>
            <a:ln w="10500" cmpd="sng">
              <a:solidFill>
                <a:srgbClr val="00D15F"/>
              </a:solidFill>
            </a:ln>
          </a:bottom>
          <a:insideV>
            <a:ln w="0" cmpd="sng">
              <a:solidFill>
                <a:srgbClr val="005C37"/>
              </a:solidFill>
            </a:ln>
          </a:insideV>
        </a:tcBdr>
        <a:fill>
          <a:solidFill>
            <a:schemeClr val="accent1">
              <a:alpha val="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rgbClr val="FFFFFF"/>
        </a:fontRef>
        <a:srgbClr val="FFFFFF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7000" cmpd="sng">
              <a:solidFill>
                <a:srgbClr val="E6E7F1"/>
              </a:solidFill>
            </a:ln>
          </a:bottom>
          <a:insideH>
            <a:ln w="7000" cmpd="sng">
              <a:solidFill>
                <a:srgbClr val="E6E7F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alpha val="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8E71F4"/>
        </a:fontRef>
        <a:srgbClr val="8E71F4"/>
      </a:tcTxStyle>
      <a:tcStyle>
        <a:tcBdr>
          <a:bottom>
            <a:ln w="10500" cmpd="sng">
              <a:solidFill>
                <a:srgbClr val="8E71F4"/>
              </a:solidFill>
            </a:ln>
          </a:bottom>
          <a:insideV>
            <a:ln w="0" cmpd="sng">
              <a:solidFill>
                <a:srgbClr val="005C37"/>
              </a:solidFill>
            </a:ln>
          </a:insideV>
        </a:tcBdr>
        <a:fill>
          <a:solidFill>
            <a:schemeClr val="accent1">
              <a:alpha val="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2" autoAdjust="0"/>
    <p:restoredTop sz="95165" autoAdjust="0"/>
  </p:normalViewPr>
  <p:slideViewPr>
    <p:cSldViewPr snapToGrid="0">
      <p:cViewPr>
        <p:scale>
          <a:sx n="112" d="100"/>
          <a:sy n="112" d="100"/>
        </p:scale>
        <p:origin x="616" y="1232"/>
      </p:cViewPr>
      <p:guideLst>
        <p:guide orient="horz" pos="1207"/>
        <p:guide pos="710"/>
        <p:guide pos="1935"/>
        <p:guide pos="5609"/>
        <p:guide pos="6879"/>
        <p:guide orient="horz" pos="3793"/>
        <p:guide pos="3182"/>
        <p:guide orient="horz" pos="2500"/>
        <p:guide orient="horz" pos="391"/>
        <p:guide orient="horz" pos="1706"/>
        <p:guide orient="horz" pos="3543"/>
        <p:guide orient="horz" pos="2976"/>
        <p:guide orient="horz" pos="958"/>
        <p:guide orient="horz" pos="2251"/>
        <p:guide pos="44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6672"/>
    </p:cViewPr>
  </p:sorterViewPr>
  <p:notesViewPr>
    <p:cSldViewPr snapToGrid="0">
      <p:cViewPr varScale="1">
        <p:scale>
          <a:sx n="117" d="100"/>
          <a:sy n="117" d="100"/>
        </p:scale>
        <p:origin x="5046" y="7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enu Sharma" userId="ed094e59-be11-4a7c-aca9-6be41115b955" providerId="ADAL" clId="{4AADC0E9-EBC7-0E4E-B2B4-43D53C150C6E}"/>
    <pc:docChg chg="undo custSel delSld modSld addSection delSection modSection">
      <pc:chgData name="Neenu Sharma" userId="ed094e59-be11-4a7c-aca9-6be41115b955" providerId="ADAL" clId="{4AADC0E9-EBC7-0E4E-B2B4-43D53C150C6E}" dt="2023-10-18T18:41:06.846" v="592" actId="1076"/>
      <pc:docMkLst>
        <pc:docMk/>
      </pc:docMkLst>
      <pc:sldChg chg="del">
        <pc:chgData name="Neenu Sharma" userId="ed094e59-be11-4a7c-aca9-6be41115b955" providerId="ADAL" clId="{4AADC0E9-EBC7-0E4E-B2B4-43D53C150C6E}" dt="2023-10-18T18:39:21.175" v="430" actId="2696"/>
        <pc:sldMkLst>
          <pc:docMk/>
          <pc:sldMk cId="2648051266" sldId="5944"/>
        </pc:sldMkLst>
      </pc:sldChg>
      <pc:sldChg chg="del">
        <pc:chgData name="Neenu Sharma" userId="ed094e59-be11-4a7c-aca9-6be41115b955" providerId="ADAL" clId="{4AADC0E9-EBC7-0E4E-B2B4-43D53C150C6E}" dt="2023-10-18T18:39:21.175" v="430" actId="2696"/>
        <pc:sldMkLst>
          <pc:docMk/>
          <pc:sldMk cId="939571215" sldId="2142533937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947046511" sldId="2142533945"/>
        </pc:sldMkLst>
      </pc:sldChg>
      <pc:sldChg chg="del">
        <pc:chgData name="Neenu Sharma" userId="ed094e59-be11-4a7c-aca9-6be41115b955" providerId="ADAL" clId="{4AADC0E9-EBC7-0E4E-B2B4-43D53C150C6E}" dt="2023-10-18T18:38:58.881" v="427" actId="2696"/>
        <pc:sldMkLst>
          <pc:docMk/>
          <pc:sldMk cId="2653389746" sldId="2147478279"/>
        </pc:sldMkLst>
      </pc:sldChg>
      <pc:sldChg chg="del">
        <pc:chgData name="Neenu Sharma" userId="ed094e59-be11-4a7c-aca9-6be41115b955" providerId="ADAL" clId="{4AADC0E9-EBC7-0E4E-B2B4-43D53C150C6E}" dt="2023-10-18T18:38:59.228" v="428" actId="2696"/>
        <pc:sldMkLst>
          <pc:docMk/>
          <pc:sldMk cId="3137375797" sldId="2147478312"/>
        </pc:sldMkLst>
      </pc:sldChg>
      <pc:sldChg chg="del">
        <pc:chgData name="Neenu Sharma" userId="ed094e59-be11-4a7c-aca9-6be41115b955" providerId="ADAL" clId="{4AADC0E9-EBC7-0E4E-B2B4-43D53C150C6E}" dt="2023-10-18T18:39:21.175" v="430" actId="2696"/>
        <pc:sldMkLst>
          <pc:docMk/>
          <pc:sldMk cId="1030618781" sldId="2147478352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2122403014" sldId="2147478353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1322533716" sldId="2147478355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1391369568" sldId="2147478356"/>
        </pc:sldMkLst>
      </pc:sldChg>
      <pc:sldChg chg="del">
        <pc:chgData name="Neenu Sharma" userId="ed094e59-be11-4a7c-aca9-6be41115b955" providerId="ADAL" clId="{4AADC0E9-EBC7-0E4E-B2B4-43D53C150C6E}" dt="2023-10-18T18:35:54.012" v="255" actId="2696"/>
        <pc:sldMkLst>
          <pc:docMk/>
          <pc:sldMk cId="4257222367" sldId="2147478398"/>
        </pc:sldMkLst>
      </pc:sldChg>
      <pc:sldChg chg="addSp modSp mod">
        <pc:chgData name="Neenu Sharma" userId="ed094e59-be11-4a7c-aca9-6be41115b955" providerId="ADAL" clId="{4AADC0E9-EBC7-0E4E-B2B4-43D53C150C6E}" dt="2023-10-18T18:41:06.846" v="592" actId="1076"/>
        <pc:sldMkLst>
          <pc:docMk/>
          <pc:sldMk cId="4220835223" sldId="2147478399"/>
        </pc:sldMkLst>
        <pc:spChg chg="add mod">
          <ac:chgData name="Neenu Sharma" userId="ed094e59-be11-4a7c-aca9-6be41115b955" providerId="ADAL" clId="{4AADC0E9-EBC7-0E4E-B2B4-43D53C150C6E}" dt="2023-10-18T18:41:06.846" v="592" actId="1076"/>
          <ac:spMkLst>
            <pc:docMk/>
            <pc:sldMk cId="4220835223" sldId="2147478399"/>
            <ac:spMk id="3" creationId="{24C06D17-53BA-0F3B-6BFF-A5324D85F110}"/>
          </ac:spMkLst>
        </pc:spChg>
      </pc:sldChg>
      <pc:sldChg chg="del">
        <pc:chgData name="Neenu Sharma" userId="ed094e59-be11-4a7c-aca9-6be41115b955" providerId="ADAL" clId="{4AADC0E9-EBC7-0E4E-B2B4-43D53C150C6E}" dt="2023-10-18T18:39:21.175" v="430" actId="2696"/>
        <pc:sldMkLst>
          <pc:docMk/>
          <pc:sldMk cId="2778658190" sldId="2147478426"/>
        </pc:sldMkLst>
      </pc:sldChg>
      <pc:sldChg chg="addSp delSp modSp del mod">
        <pc:chgData name="Neenu Sharma" userId="ed094e59-be11-4a7c-aca9-6be41115b955" providerId="ADAL" clId="{4AADC0E9-EBC7-0E4E-B2B4-43D53C150C6E}" dt="2023-10-18T18:36:25.136" v="262" actId="2696"/>
        <pc:sldMkLst>
          <pc:docMk/>
          <pc:sldMk cId="3426430291" sldId="2147478427"/>
        </pc:sldMkLst>
        <pc:spChg chg="add del mod">
          <ac:chgData name="Neenu Sharma" userId="ed094e59-be11-4a7c-aca9-6be41115b955" providerId="ADAL" clId="{4AADC0E9-EBC7-0E4E-B2B4-43D53C150C6E}" dt="2023-10-18T18:36:18.706" v="259" actId="21"/>
          <ac:spMkLst>
            <pc:docMk/>
            <pc:sldMk cId="3426430291" sldId="2147478427"/>
            <ac:spMk id="2" creationId="{11CE853A-CA1E-520B-3F2C-5A0EB67E20F1}"/>
          </ac:spMkLst>
        </pc:spChg>
      </pc:sldChg>
      <pc:sldChg chg="del">
        <pc:chgData name="Neenu Sharma" userId="ed094e59-be11-4a7c-aca9-6be41115b955" providerId="ADAL" clId="{4AADC0E9-EBC7-0E4E-B2B4-43D53C150C6E}" dt="2023-10-18T18:35:31.934" v="245" actId="2696"/>
        <pc:sldMkLst>
          <pc:docMk/>
          <pc:sldMk cId="387048323" sldId="2147478428"/>
        </pc:sldMkLst>
      </pc:sldChg>
      <pc:sldChg chg="del">
        <pc:chgData name="Neenu Sharma" userId="ed094e59-be11-4a7c-aca9-6be41115b955" providerId="ADAL" clId="{4AADC0E9-EBC7-0E4E-B2B4-43D53C150C6E}" dt="2023-10-18T18:35:31.568" v="244" actId="2696"/>
        <pc:sldMkLst>
          <pc:docMk/>
          <pc:sldMk cId="1197008391" sldId="2147478429"/>
        </pc:sldMkLst>
      </pc:sldChg>
      <pc:sldChg chg="del">
        <pc:chgData name="Neenu Sharma" userId="ed094e59-be11-4a7c-aca9-6be41115b955" providerId="ADAL" clId="{4AADC0E9-EBC7-0E4E-B2B4-43D53C150C6E}" dt="2023-10-18T18:35:32.275" v="246" actId="2696"/>
        <pc:sldMkLst>
          <pc:docMk/>
          <pc:sldMk cId="3851050397" sldId="2147478430"/>
        </pc:sldMkLst>
      </pc:sldChg>
      <pc:sldChg chg="del">
        <pc:chgData name="Neenu Sharma" userId="ed094e59-be11-4a7c-aca9-6be41115b955" providerId="ADAL" clId="{4AADC0E9-EBC7-0E4E-B2B4-43D53C150C6E}" dt="2023-10-18T18:35:32.559" v="247" actId="2696"/>
        <pc:sldMkLst>
          <pc:docMk/>
          <pc:sldMk cId="2870181236" sldId="2147478431"/>
        </pc:sldMkLst>
      </pc:sldChg>
      <pc:sldChg chg="del">
        <pc:chgData name="Neenu Sharma" userId="ed094e59-be11-4a7c-aca9-6be41115b955" providerId="ADAL" clId="{4AADC0E9-EBC7-0E4E-B2B4-43D53C150C6E}" dt="2023-10-18T18:35:32.890" v="248" actId="2696"/>
        <pc:sldMkLst>
          <pc:docMk/>
          <pc:sldMk cId="1397339604" sldId="2147478432"/>
        </pc:sldMkLst>
      </pc:sldChg>
      <pc:sldChg chg="del">
        <pc:chgData name="Neenu Sharma" userId="ed094e59-be11-4a7c-aca9-6be41115b955" providerId="ADAL" clId="{4AADC0E9-EBC7-0E4E-B2B4-43D53C150C6E}" dt="2023-10-18T18:35:33.234" v="249" actId="2696"/>
        <pc:sldMkLst>
          <pc:docMk/>
          <pc:sldMk cId="1525785390" sldId="2147478433"/>
        </pc:sldMkLst>
      </pc:sldChg>
      <pc:sldChg chg="del">
        <pc:chgData name="Neenu Sharma" userId="ed094e59-be11-4a7c-aca9-6be41115b955" providerId="ADAL" clId="{4AADC0E9-EBC7-0E4E-B2B4-43D53C150C6E}" dt="2023-10-18T18:35:33.629" v="250" actId="2696"/>
        <pc:sldMkLst>
          <pc:docMk/>
          <pc:sldMk cId="1190398089" sldId="2147478434"/>
        </pc:sldMkLst>
      </pc:sldChg>
      <pc:sldChg chg="del">
        <pc:chgData name="Neenu Sharma" userId="ed094e59-be11-4a7c-aca9-6be41115b955" providerId="ADAL" clId="{4AADC0E9-EBC7-0E4E-B2B4-43D53C150C6E}" dt="2023-10-18T18:35:34.030" v="251" actId="2696"/>
        <pc:sldMkLst>
          <pc:docMk/>
          <pc:sldMk cId="2644939867" sldId="2147478435"/>
        </pc:sldMkLst>
      </pc:sldChg>
      <pc:sldChg chg="del">
        <pc:chgData name="Neenu Sharma" userId="ed094e59-be11-4a7c-aca9-6be41115b955" providerId="ADAL" clId="{4AADC0E9-EBC7-0E4E-B2B4-43D53C150C6E}" dt="2023-10-18T18:35:34.306" v="252" actId="2696"/>
        <pc:sldMkLst>
          <pc:docMk/>
          <pc:sldMk cId="3882190119" sldId="2147478436"/>
        </pc:sldMkLst>
      </pc:sldChg>
      <pc:sldChg chg="del">
        <pc:chgData name="Neenu Sharma" userId="ed094e59-be11-4a7c-aca9-6be41115b955" providerId="ADAL" clId="{4AADC0E9-EBC7-0E4E-B2B4-43D53C150C6E}" dt="2023-10-18T18:35:34.934" v="253" actId="2696"/>
        <pc:sldMkLst>
          <pc:docMk/>
          <pc:sldMk cId="2400213647" sldId="2147478437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3616674147" sldId="2147478514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2832908487" sldId="2147478515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3927315773" sldId="2147478516"/>
        </pc:sldMkLst>
      </pc:sldChg>
      <pc:sldChg chg="del">
        <pc:chgData name="Neenu Sharma" userId="ed094e59-be11-4a7c-aca9-6be41115b955" providerId="ADAL" clId="{4AADC0E9-EBC7-0E4E-B2B4-43D53C150C6E}" dt="2023-10-18T18:39:17.728" v="429" actId="2696"/>
        <pc:sldMkLst>
          <pc:docMk/>
          <pc:sldMk cId="4062787114" sldId="214747851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E5FB8B-0990-501F-CBDA-8289ADEB90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ES Build" pitchFamily="50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77E847-83A8-2B69-E0E8-3F504C182B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08D62-93BB-489A-8F92-534C2AF6AC1C}" type="datetimeFigureOut">
              <a:rPr lang="en-US" smtClean="0">
                <a:latin typeface="ES Build" pitchFamily="50" charset="0"/>
              </a:rPr>
              <a:t>11/29/23</a:t>
            </a:fld>
            <a:endParaRPr lang="en-US" dirty="0">
              <a:latin typeface="ES Build" pitchFamily="50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F2CA24-2FA5-DD34-7905-7CBA9F3839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ES Build" pitchFamily="50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47AAB-FBD8-3417-7333-7DD68E445A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182C0-81F9-45AC-A139-9D56FEA8E9F0}" type="slidenum">
              <a:rPr lang="en-US" smtClean="0">
                <a:latin typeface="ES Build" pitchFamily="50" charset="0"/>
              </a:rPr>
              <a:t>‹#›</a:t>
            </a:fld>
            <a:endParaRPr lang="en-US" dirty="0">
              <a:latin typeface="ES Bui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28997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6T19:33:32.2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S Build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S Build" pitchFamily="50" charset="0"/>
              </a:defRPr>
            </a:lvl1pPr>
          </a:lstStyle>
          <a:p>
            <a:fld id="{04FECDBD-7113-A144-A72E-4C1FC98DD220}" type="datetimeFigureOut">
              <a:rPr lang="en-US" smtClean="0"/>
              <a:pPr/>
              <a:t>11/29/23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S Build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S Build" pitchFamily="50" charset="0"/>
              </a:defRPr>
            </a:lvl1pPr>
          </a:lstStyle>
          <a:p>
            <a:fld id="{A2D206B4-D7FF-F742-9988-8286DC6B11D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55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S Build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3.svg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1.png"/><Relationship Id="rId7" Type="http://schemas.openxmlformats.org/officeDocument/2006/relationships/image" Target="../media/image33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33.svg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8.png"/><Relationship Id="rId5" Type="http://schemas.openxmlformats.org/officeDocument/2006/relationships/image" Target="../media/image33.sv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F1153D-CB0F-BB40-3E15-C9DC5D790961}"/>
              </a:ext>
            </a:extLst>
          </p:cNvPr>
          <p:cNvSpPr/>
          <p:nvPr userDrawn="1"/>
        </p:nvSpPr>
        <p:spPr>
          <a:xfrm>
            <a:off x="0" y="-18997"/>
            <a:ext cx="12192000" cy="5865318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DB086E-9F87-4B33-D62C-A31BB4E54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2"/>
            <a:ext cx="10536764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0" baseline="0" dirty="0">
                <a:solidFill>
                  <a:schemeClr val="accent1"/>
                </a:solidFill>
                <a:latin typeface="ES Build" pitchFamily="2" charset="77"/>
                <a:ea typeface="ES Build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F42BD3E-E39E-7A26-D12A-C298830544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4"/>
            <a:ext cx="10536764" cy="48770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03DDA7-BB6B-1A41-0568-1C5C4CCF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2098" y="6301069"/>
            <a:ext cx="5185316" cy="2243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690116-9B72-3EEE-97F1-4D2A1B6B135C}"/>
              </a:ext>
            </a:extLst>
          </p:cNvPr>
          <p:cNvCxnSpPr>
            <a:cxnSpLocks/>
          </p:cNvCxnSpPr>
          <p:nvPr userDrawn="1"/>
        </p:nvCxnSpPr>
        <p:spPr>
          <a:xfrm>
            <a:off x="782564" y="6167438"/>
            <a:ext cx="10547951" cy="0"/>
          </a:xfrm>
          <a:prstGeom prst="line">
            <a:avLst/>
          </a:prstGeom>
          <a:ln w="19050" cap="sq">
            <a:solidFill>
              <a:schemeClr val="accent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49F3AE38-4231-B0CE-AB29-418E99AE75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097" y="691400"/>
            <a:ext cx="1351504" cy="419154"/>
          </a:xfrm>
          <a:prstGeom prst="rect">
            <a:avLst/>
          </a:prstGeom>
        </p:spPr>
      </p:pic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FB784AAB-C227-31A8-F220-A60DC51705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AE751CD-EF2C-3A61-EE9B-1DF1A1E8E9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3" y="5140383"/>
            <a:ext cx="2893401" cy="682510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54C71E-309C-BF9C-34AD-A13754FE765D}"/>
              </a:ext>
            </a:extLst>
          </p:cNvPr>
          <p:cNvSpPr txBox="1"/>
          <p:nvPr userDrawn="1"/>
        </p:nvSpPr>
        <p:spPr>
          <a:xfrm>
            <a:off x="765932" y="6562482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6" name="Picture Placeholder 22">
            <a:extLst>
              <a:ext uri="{FF2B5EF4-FFF2-40B4-BE49-F238E27FC236}">
                <a16:creationId xmlns:a16="http://schemas.microsoft.com/office/drawing/2014/main" id="{57109EE7-7309-7DBE-3CB2-28C0D1D8BF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5081588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F6607B47-7BE7-21F9-D394-BAE6F010D9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4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13350D35-9103-3C22-DB9B-10617CC468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4" y="5081588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829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1EA9AC-4EB9-8C4D-288D-93333E546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898C618-656B-ECF4-232F-0AE48390D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85449C12-712C-A478-9393-2CD1BCA56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B716F0E3-C015-48CC-3A2A-C9CE981112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5482055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E8098347-D218-E2F2-713C-BD22A68A58F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15064" y="1717247"/>
            <a:ext cx="5481626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96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6ED3E18-DCF2-26A9-EBA1-C8E4CB6EA9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8">
            <a:extLst>
              <a:ext uri="{FF2B5EF4-FFF2-40B4-BE49-F238E27FC236}">
                <a16:creationId xmlns:a16="http://schemas.microsoft.com/office/drawing/2014/main" id="{4E0AE383-F63F-4E9C-C666-B46D64D5961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08475" y="1719645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A29DE87B-148E-A6ED-3FB2-A054842ECC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23662" y="1722852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485577-8D00-F652-EBBF-B564E0C7B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493ACF-4E2D-428C-3232-50138B18E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BEABD273-C1AD-68DB-61DB-6CB4AB7FA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06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eighted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0CC4F6A-09EF-CA7A-135E-2A7DA3DE8B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1263" y="1717247"/>
            <a:ext cx="6675427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5AF29E0F-6083-2CD4-1B4E-30B7C943B1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815188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9C83AE-EEB9-8559-C60D-D5790099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55588C1-C39D-1F0E-C67A-287A95C2A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DF4FE5C4-523F-7647-BD86-2EB73DE91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842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010F1B0C-9864-2B66-5550-B51ABB2181E0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08474" y="685800"/>
            <a:ext cx="3573463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Chart Placeholder 5">
            <a:extLst>
              <a:ext uri="{FF2B5EF4-FFF2-40B4-BE49-F238E27FC236}">
                <a16:creationId xmlns:a16="http://schemas.microsoft.com/office/drawing/2014/main" id="{B5C4591E-0299-D4CA-4EC0-2577AB9AD23E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4305299" y="3432997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2DFD2880-9F34-6A2B-7962-CB957956847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5919" y="685800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Chart Placeholder 5">
            <a:extLst>
              <a:ext uri="{FF2B5EF4-FFF2-40B4-BE49-F238E27FC236}">
                <a16:creationId xmlns:a16="http://schemas.microsoft.com/office/drawing/2014/main" id="{3CD8E177-2464-66B3-840E-6CF2156BC44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5919" y="3432997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5A595E0-7C19-EE8D-F4C3-E5B7E550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075392"/>
            <a:ext cx="2861099" cy="1471461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4386C81-DD1C-6DF3-6E7E-04FBACCF8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675854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Footer Placeholder 66">
            <a:extLst>
              <a:ext uri="{FF2B5EF4-FFF2-40B4-BE49-F238E27FC236}">
                <a16:creationId xmlns:a16="http://schemas.microsoft.com/office/drawing/2014/main" id="{D5D0586B-0112-D2A3-5141-4F52B0D0E4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876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7778CF-A5E1-5836-F550-AC9C3D684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6" cy="3118757"/>
          </a:xfr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20EAD5B-EE6E-076C-443E-61899DD92BA2}"/>
              </a:ext>
            </a:extLst>
          </p:cNvPr>
          <p:cNvSpPr/>
          <p:nvPr userDrawn="1"/>
        </p:nvSpPr>
        <p:spPr>
          <a:xfrm>
            <a:off x="528239" y="1034733"/>
            <a:ext cx="468070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ACDD1A-48D3-FFFC-3E6E-5E80D7C7A5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8" y="5078194"/>
            <a:ext cx="4654906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ES Build" pitchFamily="2" charset="77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A0D135D-6F15-EEE1-0D80-1B6A2A23BD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07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390F180B-8D91-8B67-65C1-D31CA4800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160CC1-C532-FC64-CF24-FBC6F71CD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246" y="342900"/>
            <a:ext cx="5124451" cy="682625"/>
          </a:xfrm>
        </p:spPr>
        <p:txBody>
          <a:bodyPr anchor="t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DC91D18-D941-B968-8B2A-E296B55FD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1032607"/>
            <a:ext cx="5124451" cy="33899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B9F2A843-E47E-7C1D-C8AB-5E24DBAC31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5124452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5D73F9-1845-9066-F594-D54B404C1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29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97FBCB4-2AC0-192D-7144-A7BE8A053C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77088" y="1556763"/>
            <a:ext cx="3805237" cy="3744474"/>
          </a:xfrm>
          <a:prstGeom prst="roundRect">
            <a:avLst>
              <a:gd name="adj" fmla="val 869"/>
            </a:avLst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3B21599D-5CF1-B6C2-D0C7-91432748B476}"/>
              </a:ext>
            </a:extLst>
          </p:cNvPr>
          <p:cNvSpPr/>
          <p:nvPr userDrawn="1"/>
        </p:nvSpPr>
        <p:spPr>
          <a:xfrm>
            <a:off x="6857009" y="1213653"/>
            <a:ext cx="422320" cy="422318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68ECF173-E18B-1953-ACA9-0490C3A096A0}"/>
              </a:ext>
            </a:extLst>
          </p:cNvPr>
          <p:cNvSpPr/>
          <p:nvPr userDrawn="1"/>
        </p:nvSpPr>
        <p:spPr>
          <a:xfrm rot="10800000">
            <a:off x="10871208" y="5200104"/>
            <a:ext cx="422320" cy="422318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07F7C4CB-3D01-47C2-FC3C-7701C5341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3712A25C-AB6D-81A9-BBF7-68C895E83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5721351" cy="682625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A89F9B7-AE4B-C7FE-569A-F8DCD6351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5712883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0802ECFE-2E8E-5C84-DEFB-1B038B1E07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5712883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3994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8D4A966B-B53C-F2FC-D0C5-9BA62824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1E4FAE-DFE1-398C-FA0F-A0388EBC4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668BEB9-9234-7E67-DA77-389713DE9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8789FD9D-6C75-950D-5E12-9EAC4570C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7391400" cy="5489607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FF3B821-C1A6-2271-E3E1-099796B30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6DF71-054C-5BA0-B7F5-C1AF6620EFC7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702050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ck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5A937196-A9E2-700D-0EF2-E8B6E1F36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BCBD4-DA05-4F0F-6763-A747F0C03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57F8780-D8D3-B2FE-FCC9-87A2007A9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9F0DE43A-B43F-04DF-5809-BD4DF20EF5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6"/>
            <a:ext cx="7391400" cy="377190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F926072-FA82-9BDD-9A63-4F6798DC9F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15631" y="4797425"/>
            <a:ext cx="7391400" cy="137794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8A2565B-B998-5BF9-DC86-72456ED8E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F60B4-CC56-BD9A-1302-702EEC8C61AB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9741372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56B29AAB-9836-4222-2373-744FDA4034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5"/>
            <a:ext cx="2263775" cy="548639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A4DE8E80-1063-4890-3D52-F10E95DE84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52895" y="690564"/>
            <a:ext cx="4954135" cy="5486398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0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6D7EDEC-72BB-0FBE-E163-12DA3905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1719263"/>
            <a:ext cx="2859087" cy="2134979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2F6A416-87B9-D95B-4D6C-EC86BD6B6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7"/>
            <a:ext cx="2859086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0D705D89-7F64-DEBF-AD72-C0380014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0" y="6405456"/>
            <a:ext cx="6438900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DD8AC79-0A9C-4390-C9DE-85891A71D5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F24600-DD81-1C90-6E3F-FD1DE119855D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599160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4EA630-F31C-B26E-C41D-1AE51E2F93D3}"/>
              </a:ext>
            </a:extLst>
          </p:cNvPr>
          <p:cNvSpPr/>
          <p:nvPr userDrawn="1"/>
        </p:nvSpPr>
        <p:spPr>
          <a:xfrm>
            <a:off x="0" y="-18997"/>
            <a:ext cx="12192000" cy="5865318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0000"/>
                </a:srgbClr>
              </a:gs>
              <a:gs pos="100000">
                <a:srgbClr val="00D05D">
                  <a:lumMod val="60000"/>
                  <a:lumOff val="40000"/>
                  <a:alpha val="55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1D8952-650E-FCC9-997E-3A45D31DB050}"/>
              </a:ext>
            </a:extLst>
          </p:cNvPr>
          <p:cNvSpPr txBox="1"/>
          <p:nvPr userDrawn="1"/>
        </p:nvSpPr>
        <p:spPr>
          <a:xfrm>
            <a:off x="849313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EC76A7-AD61-1F31-12DA-2F0AF35204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2"/>
            <a:ext cx="10536764" cy="2581299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lang="en-US" sz="8900" b="0" i="0" kern="1200" spc="-150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D7ED63-192E-AD70-106B-34D12CFD8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4"/>
            <a:ext cx="10536764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E62981-55B2-D1B3-4E77-C2E401687E48}"/>
              </a:ext>
            </a:extLst>
          </p:cNvPr>
          <p:cNvCxnSpPr>
            <a:cxnSpLocks/>
          </p:cNvCxnSpPr>
          <p:nvPr userDrawn="1"/>
        </p:nvCxnSpPr>
        <p:spPr>
          <a:xfrm>
            <a:off x="782564" y="6167438"/>
            <a:ext cx="10547951" cy="0"/>
          </a:xfrm>
          <a:prstGeom prst="line">
            <a:avLst/>
          </a:prstGeom>
          <a:ln w="19050" cap="sq">
            <a:solidFill>
              <a:schemeClr val="bg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6C89820-68E4-13E6-36C1-76C99A622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bg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7DF93FEB-2D6E-BC57-26D9-C0E21C0DBD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3" y="5140383"/>
            <a:ext cx="2893401" cy="682510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Speaker name</a:t>
            </a:r>
            <a:endParaRPr lang="en-US" dirty="0"/>
          </a:p>
          <a:p>
            <a:pPr lvl="1"/>
            <a:r>
              <a:rPr lang="en-US"/>
              <a:t>Title</a:t>
            </a:r>
            <a:endParaRPr lang="en-US" dirty="0"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E6A728EB-893B-DE52-377E-964155369A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D866FC15-0D38-9F8E-5850-22204F5751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4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Speaker name</a:t>
            </a:r>
            <a:endParaRPr lang="en-US" dirty="0"/>
          </a:p>
          <a:p>
            <a:pPr lvl="1"/>
            <a:r>
              <a:rPr lang="en-US"/>
              <a:t>Title</a:t>
            </a:r>
            <a:endParaRPr lang="en-US" dirty="0"/>
          </a:p>
        </p:txBody>
      </p:sp>
      <p:sp>
        <p:nvSpPr>
          <p:cNvPr id="23" name="Picture Placeholder 26">
            <a:extLst>
              <a:ext uri="{FF2B5EF4-FFF2-40B4-BE49-F238E27FC236}">
                <a16:creationId xmlns:a16="http://schemas.microsoft.com/office/drawing/2014/main" id="{17909600-7227-FBD4-F764-D1AA648844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4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B0F75CE-F411-43FD-4514-8E7058E3314D}"/>
              </a:ext>
            </a:extLst>
          </p:cNvPr>
          <p:cNvGrpSpPr/>
          <p:nvPr userDrawn="1"/>
        </p:nvGrpSpPr>
        <p:grpSpPr>
          <a:xfrm>
            <a:off x="782097" y="694483"/>
            <a:ext cx="1346160" cy="412987"/>
            <a:chOff x="2406776" y="-1036657"/>
            <a:chExt cx="1346160" cy="412987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AA8DAD1-8F8B-A00C-7324-565A4A6A5F4C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B18CC6F-916A-3DAA-07DB-8CDD2C341DD7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11" name="Graphic 1">
              <a:extLst>
                <a:ext uri="{FF2B5EF4-FFF2-40B4-BE49-F238E27FC236}">
                  <a16:creationId xmlns:a16="http://schemas.microsoft.com/office/drawing/2014/main" id="{A4D383A0-F130-5298-0ECB-6C1DF0ECBC92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87C23C5-5EBC-4508-919F-F338C8F60CEF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57F6CEC-C01A-C2A5-0E3E-31751929C996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27220F57-B985-9DED-7865-33AAC72009A6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808B1ED8-0937-6496-A699-D28057EED77B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A62C1CD1-312A-8536-4052-BF0B5856F244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42945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005AEFFA-08BB-E35F-660C-22FD398AD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6E2E2E-C03C-BAE4-D818-84982363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897E5D5F-07B8-45D8-5BF7-ABED590AC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01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ed Light BG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34089E-3F37-432B-5F96-E3C7EE3558D0}"/>
              </a:ext>
            </a:extLst>
          </p:cNvPr>
          <p:cNvSpPr/>
          <p:nvPr userDrawn="1"/>
        </p:nvSpPr>
        <p:spPr>
          <a:xfrm>
            <a:off x="0" y="73038"/>
            <a:ext cx="12180888" cy="6780200"/>
          </a:xfrm>
          <a:custGeom>
            <a:avLst/>
            <a:gdLst>
              <a:gd name="connsiteX0" fmla="*/ 12180888 w 12180888"/>
              <a:gd name="connsiteY0" fmla="*/ 0 h 6780200"/>
              <a:gd name="connsiteX1" fmla="*/ 12180888 w 12180888"/>
              <a:gd name="connsiteY1" fmla="*/ 6780200 h 6780200"/>
              <a:gd name="connsiteX2" fmla="*/ 0 w 12180888"/>
              <a:gd name="connsiteY2" fmla="*/ 6780200 h 6780200"/>
              <a:gd name="connsiteX3" fmla="*/ 0 w 12180888"/>
              <a:gd name="connsiteY3" fmla="*/ 913172 h 6780200"/>
              <a:gd name="connsiteX4" fmla="*/ 4896612 w 12180888"/>
              <a:gd name="connsiteY4" fmla="*/ 5800623 h 6780200"/>
              <a:gd name="connsiteX5" fmla="*/ 6368038 w 12180888"/>
              <a:gd name="connsiteY5" fmla="*/ 5801957 h 678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0888" h="6780200">
                <a:moveTo>
                  <a:pt x="12180888" y="0"/>
                </a:moveTo>
                <a:lnTo>
                  <a:pt x="12180888" y="6780200"/>
                </a:lnTo>
                <a:lnTo>
                  <a:pt x="0" y="6780200"/>
                </a:lnTo>
                <a:lnTo>
                  <a:pt x="0" y="913172"/>
                </a:lnTo>
                <a:lnTo>
                  <a:pt x="4896612" y="5800623"/>
                </a:lnTo>
                <a:cubicBezTo>
                  <a:pt x="5301953" y="6205964"/>
                  <a:pt x="5961172" y="6208822"/>
                  <a:pt x="6368038" y="5801957"/>
                </a:cubicBezTo>
                <a:close/>
              </a:path>
            </a:pathLst>
          </a:cu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8188C5-E269-6440-3BAF-60AEC0EAC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480EAA3-4A10-6A44-58FD-5AD16C4E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60104A99-EBAE-0AF7-F817-DFD9D9CD5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7AA303B-0A0D-3603-3CA8-7CEEFD291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5F6748E9-1AFB-5E11-0462-5E4B1ADA7D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0975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-s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5802B3E-289D-CCB0-BB8B-D925127F9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397125"/>
            <a:ext cx="2861099" cy="1471461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C3108B2-8239-05B8-EDEE-89015A207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7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37F5F0E-9CD6-659E-AF61-24CDC2660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154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64591DC0-9950-9377-9402-A5524E298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549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06131"/>
            <a:ext cx="11202987" cy="165100"/>
          </a:xfrm>
        </p:spPr>
        <p:txBody>
          <a:bodyPr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09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0AA78-CB6C-6F4F-DA6D-4B8F340EF867}"/>
              </a:ext>
            </a:extLst>
          </p:cNvPr>
          <p:cNvCxnSpPr>
            <a:cxnSpLocks/>
          </p:cNvCxnSpPr>
          <p:nvPr userDrawn="1"/>
        </p:nvCxnSpPr>
        <p:spPr>
          <a:xfrm>
            <a:off x="2058805" y="687510"/>
            <a:ext cx="0" cy="1023815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8F1375A-46CF-A757-66AB-FDEDFE1337B9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478841" y="682626"/>
            <a:ext cx="3217859" cy="3418543"/>
          </a:xfrm>
          <a:custGeom>
            <a:avLst/>
            <a:gdLst>
              <a:gd name="connsiteX0" fmla="*/ 0 w 3242129"/>
              <a:gd name="connsiteY0" fmla="*/ 0 h 3444327"/>
              <a:gd name="connsiteX1" fmla="*/ 89749 w 3242129"/>
              <a:gd name="connsiteY1" fmla="*/ 0 h 3444327"/>
              <a:gd name="connsiteX2" fmla="*/ 708910 w 3242129"/>
              <a:gd name="connsiteY2" fmla="*/ 0 h 3444327"/>
              <a:gd name="connsiteX3" fmla="*/ 2888023 w 3242129"/>
              <a:gd name="connsiteY3" fmla="*/ 0 h 3444327"/>
              <a:gd name="connsiteX4" fmla="*/ 3016536 w 3242129"/>
              <a:gd name="connsiteY4" fmla="*/ 53430 h 3444327"/>
              <a:gd name="connsiteX5" fmla="*/ 3188699 w 3242129"/>
              <a:gd name="connsiteY5" fmla="*/ 225594 h 3444327"/>
              <a:gd name="connsiteX6" fmla="*/ 3242129 w 3242129"/>
              <a:gd name="connsiteY6" fmla="*/ 354106 h 3444327"/>
              <a:gd name="connsiteX7" fmla="*/ 3242129 w 3242129"/>
              <a:gd name="connsiteY7" fmla="*/ 2885928 h 3444327"/>
              <a:gd name="connsiteX8" fmla="*/ 3242129 w 3242129"/>
              <a:gd name="connsiteY8" fmla="*/ 3354577 h 3444327"/>
              <a:gd name="connsiteX9" fmla="*/ 3242129 w 3242129"/>
              <a:gd name="connsiteY9" fmla="*/ 3444327 h 3444327"/>
              <a:gd name="connsiteX10" fmla="*/ 3152380 w 3242129"/>
              <a:gd name="connsiteY10" fmla="*/ 3444327 h 3444327"/>
              <a:gd name="connsiteX11" fmla="*/ 2533219 w 3242129"/>
              <a:gd name="connsiteY11" fmla="*/ 3444327 h 3444327"/>
              <a:gd name="connsiteX12" fmla="*/ 354106 w 3242129"/>
              <a:gd name="connsiteY12" fmla="*/ 3444327 h 3444327"/>
              <a:gd name="connsiteX13" fmla="*/ 225594 w 3242129"/>
              <a:gd name="connsiteY13" fmla="*/ 3390896 h 3444327"/>
              <a:gd name="connsiteX14" fmla="*/ 53430 w 3242129"/>
              <a:gd name="connsiteY14" fmla="*/ 3218732 h 3444327"/>
              <a:gd name="connsiteX15" fmla="*/ 0 w 3242129"/>
              <a:gd name="connsiteY15" fmla="*/ 3090220 h 3444327"/>
              <a:gd name="connsiteX16" fmla="*/ 0 w 3242129"/>
              <a:gd name="connsiteY16" fmla="*/ 558398 h 3444327"/>
              <a:gd name="connsiteX17" fmla="*/ 0 w 3242129"/>
              <a:gd name="connsiteY17" fmla="*/ 89749 h 344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42129" h="3444327">
                <a:moveTo>
                  <a:pt x="0" y="0"/>
                </a:moveTo>
                <a:lnTo>
                  <a:pt x="89749" y="0"/>
                </a:lnTo>
                <a:lnTo>
                  <a:pt x="708910" y="0"/>
                </a:lnTo>
                <a:lnTo>
                  <a:pt x="2888023" y="0"/>
                </a:lnTo>
                <a:cubicBezTo>
                  <a:pt x="2936216" y="0"/>
                  <a:pt x="2982312" y="19207"/>
                  <a:pt x="3016536" y="53430"/>
                </a:cubicBezTo>
                <a:cubicBezTo>
                  <a:pt x="3078346" y="115242"/>
                  <a:pt x="3126888" y="163783"/>
                  <a:pt x="3188699" y="225594"/>
                </a:cubicBezTo>
                <a:cubicBezTo>
                  <a:pt x="3222922" y="259468"/>
                  <a:pt x="3242129" y="305914"/>
                  <a:pt x="3242129" y="354106"/>
                </a:cubicBezTo>
                <a:lnTo>
                  <a:pt x="3242129" y="2885928"/>
                </a:lnTo>
                <a:lnTo>
                  <a:pt x="3242129" y="3354577"/>
                </a:lnTo>
                <a:lnTo>
                  <a:pt x="3242129" y="3444327"/>
                </a:lnTo>
                <a:lnTo>
                  <a:pt x="3152380" y="3444327"/>
                </a:lnTo>
                <a:lnTo>
                  <a:pt x="2533219" y="3444327"/>
                </a:lnTo>
                <a:lnTo>
                  <a:pt x="354106" y="3444327"/>
                </a:lnTo>
                <a:cubicBezTo>
                  <a:pt x="305914" y="3444327"/>
                  <a:pt x="259817" y="3425120"/>
                  <a:pt x="225594" y="3390896"/>
                </a:cubicBezTo>
                <a:cubicBezTo>
                  <a:pt x="163783" y="3329085"/>
                  <a:pt x="115242" y="3280543"/>
                  <a:pt x="53430" y="3218732"/>
                </a:cubicBezTo>
                <a:cubicBezTo>
                  <a:pt x="19207" y="3184858"/>
                  <a:pt x="0" y="3138412"/>
                  <a:pt x="0" y="3090220"/>
                </a:cubicBezTo>
                <a:lnTo>
                  <a:pt x="0" y="558398"/>
                </a:lnTo>
                <a:lnTo>
                  <a:pt x="0" y="8974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algn="ctr">
              <a:defRPr sz="1400"/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4211" y="808248"/>
            <a:ext cx="5809027" cy="747931"/>
          </a:xfrm>
        </p:spPr>
        <p:txBody>
          <a:bodyPr anchor="ctr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2" y="1862713"/>
            <a:ext cx="7771746" cy="2591812"/>
          </a:xfrm>
        </p:spPr>
        <p:txBody>
          <a:bodyPr/>
          <a:lstStyle>
            <a:lvl1pPr marL="146304" indent="-146304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88" indent="-182880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88" indent="-182880">
              <a:defRPr/>
            </a:lvl3pPr>
            <a:lvl4pPr marL="344488" indent="-182880">
              <a:defRPr/>
            </a:lvl4pPr>
            <a:lvl5pPr marL="344488" indent="-18288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AFC5A06-EA2E-CCCE-6E41-52D578F53290}"/>
              </a:ext>
            </a:extLst>
          </p:cNvPr>
          <p:cNvCxnSpPr>
            <a:cxnSpLocks/>
          </p:cNvCxnSpPr>
          <p:nvPr userDrawn="1"/>
        </p:nvCxnSpPr>
        <p:spPr>
          <a:xfrm>
            <a:off x="4305300" y="4637314"/>
            <a:ext cx="0" cy="1529443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833" y="4553116"/>
            <a:ext cx="3570335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j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8" name="Content Placeholder 40">
            <a:extLst>
              <a:ext uri="{FF2B5EF4-FFF2-40B4-BE49-F238E27FC236}">
                <a16:creationId xmlns:a16="http://schemas.microsoft.com/office/drawing/2014/main" id="{2092FE40-83A8-3C3F-87F7-C1D5BE8568F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31234" y="4553116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ES Build 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9" name="Content Placeholder 40">
            <a:extLst>
              <a:ext uri="{FF2B5EF4-FFF2-40B4-BE49-F238E27FC236}">
                <a16:creationId xmlns:a16="http://schemas.microsoft.com/office/drawing/2014/main" id="{CE2CB06E-DD2D-D95A-5268-F43E7277542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222107" y="4550848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n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69750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06131"/>
            <a:ext cx="7032626" cy="165100"/>
          </a:xfrm>
        </p:spPr>
        <p:txBody>
          <a:bodyPr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09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23237" y="431800"/>
            <a:ext cx="3573461" cy="1279525"/>
          </a:xfrm>
        </p:spPr>
        <p:txBody>
          <a:bodyPr anchor="t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3" y="1862713"/>
            <a:ext cx="6817658" cy="4306312"/>
          </a:xfrm>
        </p:spPr>
        <p:txBody>
          <a:bodyPr/>
          <a:lstStyle>
            <a:lvl1pPr marL="146304" indent="-146304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88" indent="-182880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88" indent="-182880">
              <a:defRPr/>
            </a:lvl3pPr>
            <a:lvl4pPr marL="344488" indent="-182880">
              <a:defRPr/>
            </a:lvl4pPr>
            <a:lvl5pPr marL="344488" indent="-18288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88" lvl="1" indent="-182880" algn="l" defTabSz="914400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0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23239" y="1936959"/>
            <a:ext cx="3573461" cy="4237418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6" indent="-173736">
              <a:lnSpc>
                <a:spcPct val="110000"/>
              </a:lnSpc>
              <a:defRPr sz="1200"/>
            </a:lvl3pPr>
            <a:lvl4pPr marL="173736" indent="-173736">
              <a:lnSpc>
                <a:spcPct val="110000"/>
              </a:lnSpc>
              <a:defRPr sz="1200"/>
            </a:lvl4pPr>
            <a:lvl5pPr marL="173736" indent="-173736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1D0442B-7798-917E-7B5A-5746626D2C01}"/>
              </a:ext>
            </a:extLst>
          </p:cNvPr>
          <p:cNvCxnSpPr>
            <a:cxnSpLocks/>
          </p:cNvCxnSpPr>
          <p:nvPr userDrawn="1"/>
        </p:nvCxnSpPr>
        <p:spPr>
          <a:xfrm>
            <a:off x="7722165" y="335280"/>
            <a:ext cx="0" cy="5839097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D2E1115-292E-049E-1996-E0C28123E335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3259681" y="3929988"/>
            <a:ext cx="3909469" cy="2239037"/>
          </a:xfrm>
          <a:custGeom>
            <a:avLst/>
            <a:gdLst>
              <a:gd name="connsiteX0" fmla="*/ 0 w 7823270"/>
              <a:gd name="connsiteY0" fmla="*/ 0 h 4480555"/>
              <a:gd name="connsiteX1" fmla="*/ 7435077 w 7823270"/>
              <a:gd name="connsiteY1" fmla="*/ 0 h 4480555"/>
              <a:gd name="connsiteX2" fmla="*/ 7566290 w 7823270"/>
              <a:gd name="connsiteY2" fmla="*/ 54466 h 4480555"/>
              <a:gd name="connsiteX3" fmla="*/ 7768804 w 7823270"/>
              <a:gd name="connsiteY3" fmla="*/ 256980 h 4480555"/>
              <a:gd name="connsiteX4" fmla="*/ 7823270 w 7823270"/>
              <a:gd name="connsiteY4" fmla="*/ 388193 h 4480555"/>
              <a:gd name="connsiteX5" fmla="*/ 7823270 w 7823270"/>
              <a:gd name="connsiteY5" fmla="*/ 4480555 h 4480555"/>
              <a:gd name="connsiteX6" fmla="*/ 388688 w 7823270"/>
              <a:gd name="connsiteY6" fmla="*/ 4480555 h 4480555"/>
              <a:gd name="connsiteX7" fmla="*/ 256980 w 7823270"/>
              <a:gd name="connsiteY7" fmla="*/ 4426089 h 4480555"/>
              <a:gd name="connsiteX8" fmla="*/ 54466 w 7823270"/>
              <a:gd name="connsiteY8" fmla="*/ 4223575 h 4480555"/>
              <a:gd name="connsiteX9" fmla="*/ 0 w 7823270"/>
              <a:gd name="connsiteY9" fmla="*/ 4092362 h 448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270" h="4480555">
                <a:moveTo>
                  <a:pt x="0" y="0"/>
                </a:moveTo>
                <a:lnTo>
                  <a:pt x="7435077" y="0"/>
                </a:lnTo>
                <a:cubicBezTo>
                  <a:pt x="7484097" y="0"/>
                  <a:pt x="7531630" y="19806"/>
                  <a:pt x="7566290" y="54466"/>
                </a:cubicBezTo>
                <a:cubicBezTo>
                  <a:pt x="7639572" y="127747"/>
                  <a:pt x="7695523" y="183698"/>
                  <a:pt x="7768804" y="256980"/>
                </a:cubicBezTo>
                <a:cubicBezTo>
                  <a:pt x="7803464" y="291640"/>
                  <a:pt x="7823270" y="338679"/>
                  <a:pt x="7823270" y="388193"/>
                </a:cubicBezTo>
                <a:lnTo>
                  <a:pt x="7823270" y="4480555"/>
                </a:lnTo>
                <a:lnTo>
                  <a:pt x="388688" y="4480555"/>
                </a:lnTo>
                <a:cubicBezTo>
                  <a:pt x="339173" y="4480555"/>
                  <a:pt x="291640" y="4460749"/>
                  <a:pt x="256980" y="4426089"/>
                </a:cubicBezTo>
                <a:cubicBezTo>
                  <a:pt x="183698" y="4352807"/>
                  <a:pt x="127747" y="4296857"/>
                  <a:pt x="54466" y="4223575"/>
                </a:cubicBezTo>
                <a:cubicBezTo>
                  <a:pt x="19806" y="4188915"/>
                  <a:pt x="0" y="4141876"/>
                  <a:pt x="0" y="4092362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>
            <a:noAutofit/>
          </a:bodyPr>
          <a:lstStyle>
            <a:lvl1pPr algn="ctr">
              <a:defRPr lang="en-US" sz="1400"/>
            </a:lvl1pPr>
          </a:lstStyle>
          <a:p>
            <a:r>
              <a:rPr lang="en-US" dirty="0"/>
              <a:t>Please use Veeam approved images</a:t>
            </a:r>
          </a:p>
        </p:txBody>
      </p:sp>
    </p:spTree>
    <p:extLst>
      <p:ext uri="{BB962C8B-B14F-4D97-AF65-F5344CB8AC3E}">
        <p14:creationId xmlns:p14="http://schemas.microsoft.com/office/powerpoint/2010/main" val="2251626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45A284-DBAD-23F3-3639-65CC4EF854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657A0C-A7D3-306E-9D89-D696B4020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61B790-A94A-E720-414F-DF0D78D4401B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97F31708-9F6E-8E99-2050-8BC992CFFD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F5F1E5AD-AD26-691E-9E7B-EA9E3062EB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/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E52671E-2F91-FCAA-AAAC-EC945FB552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510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44B08DEA-18A9-0FF9-36A1-777A0AA85F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566C74-4C45-1990-FB3C-0AA976413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04E522-2B0B-8BF6-5488-9FEA2CAEA6E7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503B05D3-AD16-3F68-C67B-89D51866E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621DF54-47DA-BEC6-F512-A147977960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5482055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C091DC75-DD29-6137-CC2E-1BD30F25C42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15064" y="1717247"/>
            <a:ext cx="5481626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8A27AE0E-ED9E-4B6B-69F6-75AAFAF45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885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4486F2B4-4352-7E0D-6F53-3E811C430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11621E-D91D-FEC4-9B0E-FEE741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FC185F-6F5D-3A3B-B5CE-008ED260B245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1" name="Footer Placeholder 66">
            <a:extLst>
              <a:ext uri="{FF2B5EF4-FFF2-40B4-BE49-F238E27FC236}">
                <a16:creationId xmlns:a16="http://schemas.microsoft.com/office/drawing/2014/main" id="{B4388BEE-36FE-7448-FE4D-A34122F9D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C0621462-FAD6-57BE-9922-C1DA28C4D4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8">
            <a:extLst>
              <a:ext uri="{FF2B5EF4-FFF2-40B4-BE49-F238E27FC236}">
                <a16:creationId xmlns:a16="http://schemas.microsoft.com/office/drawing/2014/main" id="{17862589-8923-0E48-2E18-CCE5807785B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08475" y="1719645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825294B9-CFDD-137A-8895-E624C6F57C3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23662" y="1722852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2A5ED31-8EC6-B7DB-2954-812CDCBBE9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84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1D60A5AA-890D-4B7B-E6D5-4C1350C1B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49A3D4A-A086-A11F-F069-9A8D0E6EF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BBAD6-9FC0-D5DE-8233-518469EB7E48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99B1DDBF-C369-22A2-582E-1E98C4490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97E86A60-F1A0-1BBF-AECB-84D25B8A433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1263" y="1717247"/>
            <a:ext cx="6675427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8">
            <a:extLst>
              <a:ext uri="{FF2B5EF4-FFF2-40B4-BE49-F238E27FC236}">
                <a16:creationId xmlns:a16="http://schemas.microsoft.com/office/drawing/2014/main" id="{23EE3BCF-F6B6-E88A-D96B-1A72B44AF3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3815188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3BCFC0ED-0E75-0409-5E92-A3A31F4B35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3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as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4EA630-F31C-B26E-C41D-1AE51E2F93D3}"/>
              </a:ext>
            </a:extLst>
          </p:cNvPr>
          <p:cNvSpPr/>
          <p:nvPr userDrawn="1"/>
        </p:nvSpPr>
        <p:spPr>
          <a:xfrm>
            <a:off x="0" y="-18997"/>
            <a:ext cx="12192000" cy="5865318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3D7488-852F-762F-A2E7-25F02D52C105}"/>
              </a:ext>
            </a:extLst>
          </p:cNvPr>
          <p:cNvSpPr txBox="1"/>
          <p:nvPr userDrawn="1"/>
        </p:nvSpPr>
        <p:spPr>
          <a:xfrm>
            <a:off x="849313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4C813F-B096-DE4B-F7F5-CE100A596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2"/>
            <a:ext cx="10536764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0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9AD75-0283-2549-8AF7-47F3A5E76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4"/>
            <a:ext cx="10536764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B1613D-DEBB-D92C-6186-0B896BF9C8FB}"/>
              </a:ext>
            </a:extLst>
          </p:cNvPr>
          <p:cNvCxnSpPr>
            <a:cxnSpLocks/>
          </p:cNvCxnSpPr>
          <p:nvPr userDrawn="1"/>
        </p:nvCxnSpPr>
        <p:spPr>
          <a:xfrm>
            <a:off x="782564" y="6167438"/>
            <a:ext cx="10547951" cy="0"/>
          </a:xfrm>
          <a:prstGeom prst="line">
            <a:avLst/>
          </a:prstGeom>
          <a:ln w="19050" cap="sq">
            <a:solidFill>
              <a:schemeClr val="bg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8F9DFEB2-1CC7-7CE1-82B7-DF521B8D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bg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EAEE6B6C-FAEE-6DEB-A14B-07FC28E579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3" y="5140383"/>
            <a:ext cx="2893401" cy="682510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10B99C88-8821-3ECE-59C4-8A768F5F5C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741D5ABD-8D62-4CDF-78A3-9E4500076C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4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1" name="Picture Placeholder 26">
            <a:extLst>
              <a:ext uri="{FF2B5EF4-FFF2-40B4-BE49-F238E27FC236}">
                <a16:creationId xmlns:a16="http://schemas.microsoft.com/office/drawing/2014/main" id="{B3AB9D6A-4AF9-E9BF-0B25-42675BF29C8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4" y="5081588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581BD5-46DF-BD0E-10C5-5EF3DCFABCA0}"/>
              </a:ext>
            </a:extLst>
          </p:cNvPr>
          <p:cNvGrpSpPr/>
          <p:nvPr userDrawn="1"/>
        </p:nvGrpSpPr>
        <p:grpSpPr>
          <a:xfrm>
            <a:off x="782097" y="694483"/>
            <a:ext cx="1346160" cy="412987"/>
            <a:chOff x="2406776" y="-1036657"/>
            <a:chExt cx="1346160" cy="412987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0579419-6A6D-1BE2-6A73-8BAAD36BFC43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2CCF13F-9599-D605-41C4-2F63A8E2166F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14" name="Graphic 1">
              <a:extLst>
                <a:ext uri="{FF2B5EF4-FFF2-40B4-BE49-F238E27FC236}">
                  <a16:creationId xmlns:a16="http://schemas.microsoft.com/office/drawing/2014/main" id="{062D0E11-4C4C-1BED-5F51-86147E0D08AA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0B5393B5-65D0-176A-41A7-7ABA9D439A3C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2F2772-041A-FB50-B36D-BF9C7D470316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CFC8DC9E-5023-9343-F285-041A9B5980DF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CC3FA578-ED5E-A3BA-DF78-8FB82008E3B6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DFFE9ED2-9727-B8DB-D2C3-3348E4D36DBB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5642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ft-side Titl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F0E8D4A-B91E-1851-1391-1D742053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8" y="2397125"/>
            <a:ext cx="2861099" cy="1471461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AC6C291-DD7C-A3F1-3AE8-B348ECD39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7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A3496-A492-CB77-B0F6-986DC387143A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5F8E6F8-AFDE-B60E-EB55-C0EE63349C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029188" y="6363550"/>
            <a:ext cx="667512" cy="202915"/>
          </a:xfrm>
          <a:prstGeom prst="rect">
            <a:avLst/>
          </a:prstGeom>
        </p:spPr>
      </p:pic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8143B07C-D2B0-AF1A-2710-1E5BDDEBE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320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Dark">
    <p:bg bwMode="blackWhite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58922E-8C6B-D7D3-D341-EA23032BF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E4A20AA-400D-7C50-7698-A51F336666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B63D07-DC49-C089-12F8-EA353209C184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9" name="Footer Placeholder 66">
            <a:extLst>
              <a:ext uri="{FF2B5EF4-FFF2-40B4-BE49-F238E27FC236}">
                <a16:creationId xmlns:a16="http://schemas.microsoft.com/office/drawing/2014/main" id="{B1D999FD-414C-0233-AC5F-9BB5A477F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65A6FBE-4411-0E67-23AB-654927F86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884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E1EFF03-2B6D-DE21-5340-445DA073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0" y="1484463"/>
            <a:ext cx="9775825" cy="3655862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5500" b="0" i="0" kern="1200" dirty="0">
                <a:solidFill>
                  <a:schemeClr val="accent2"/>
                </a:solidFill>
                <a:effectLst/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F084B1-AF97-1A4C-F7E6-96B3B93F93A8}"/>
              </a:ext>
            </a:extLst>
          </p:cNvPr>
          <p:cNvCxnSpPr>
            <a:cxnSpLocks/>
          </p:cNvCxnSpPr>
          <p:nvPr userDrawn="1"/>
        </p:nvCxnSpPr>
        <p:spPr>
          <a:xfrm>
            <a:off x="1206500" y="5308772"/>
            <a:ext cx="9775825" cy="0"/>
          </a:xfrm>
          <a:prstGeom prst="line">
            <a:avLst/>
          </a:prstGeom>
          <a:ln w="19050" cap="sq">
            <a:solidFill>
              <a:srgbClr val="8E71F4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ject 2">
            <a:extLst>
              <a:ext uri="{FF2B5EF4-FFF2-40B4-BE49-F238E27FC236}">
                <a16:creationId xmlns:a16="http://schemas.microsoft.com/office/drawing/2014/main" id="{37F595A5-0DF7-C3DE-1313-FCCFBFD328CF}"/>
              </a:ext>
            </a:extLst>
          </p:cNvPr>
          <p:cNvSpPr/>
          <p:nvPr userDrawn="1"/>
        </p:nvSpPr>
        <p:spPr>
          <a:xfrm>
            <a:off x="513513" y="843504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02CC669-176C-2550-80B0-29B9C7809C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6499" y="5409780"/>
            <a:ext cx="9777413" cy="747931"/>
          </a:xfrm>
        </p:spPr>
        <p:txBody>
          <a:bodyPr>
            <a:noAutofit/>
          </a:bodyPr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</p:spTree>
    <p:extLst>
      <p:ext uri="{BB962C8B-B14F-4D97-AF65-F5344CB8AC3E}">
        <p14:creationId xmlns:p14="http://schemas.microsoft.com/office/powerpoint/2010/main" val="11645839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8FA5FE2-5D7E-51F0-AF6A-A46282840665}"/>
              </a:ext>
            </a:extLst>
          </p:cNvPr>
          <p:cNvSpPr/>
          <p:nvPr userDrawn="1"/>
        </p:nvSpPr>
        <p:spPr>
          <a:xfrm>
            <a:off x="528239" y="1034733"/>
            <a:ext cx="468070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482577-7303-DB09-F554-CC530AA2B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6" cy="3118757"/>
          </a:xfr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7A9E1AD-1EBF-6702-7F9A-782FC098DE4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8" y="5078194"/>
            <a:ext cx="4654906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D509CB-B4E1-F410-E0F9-5870A7CBD72B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558591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0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4417850A-FAA8-5D15-90BA-B41AB6683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08B0FC79-36B3-4D17-145A-3339EEABE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5124451" cy="682625"/>
          </a:xfrm>
        </p:spPr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8FAE5B9-C92B-83C8-7E05-9FB6D50A2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5124451" cy="33899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9996B-E07D-D083-7A0F-B3C5FADF7F2D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B4232086-16D8-AF74-93B5-C455E75888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5"/>
            <a:ext cx="5124452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83775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Content Placeholder 18">
            <a:extLst>
              <a:ext uri="{FF2B5EF4-FFF2-40B4-BE49-F238E27FC236}">
                <a16:creationId xmlns:a16="http://schemas.microsoft.com/office/drawing/2014/main" id="{1F45315A-C967-E7DD-C442-6EA352332D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Content Placeholder 18">
            <a:extLst>
              <a:ext uri="{FF2B5EF4-FFF2-40B4-BE49-F238E27FC236}">
                <a16:creationId xmlns:a16="http://schemas.microsoft.com/office/drawing/2014/main" id="{9ED4AEB4-9EA6-CDDB-5599-29834D25B7C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0FC29F35-CB42-8207-EEB9-EB1395B3D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991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E6B2438-60C2-843A-B95D-BA0BE15F2F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C63D5B78-F4F6-C1E3-9303-A45D48E5F9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F3BAF-0EF8-B827-F71A-69D9A988401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1207745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14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4188B8B1-28A5-575D-B156-85CA6779A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F7DB894A-EDB5-8F01-3414-F5F32559B7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5D37798F-2B52-F99B-1040-0FA9E34A0C7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08231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(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55F03A55-5898-6CE3-3BF1-81E0262A48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3368A297-5329-BE3C-C5BC-AB8BA372379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D39121-E546-6ABA-63FC-510C53D4976E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40263634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A6940E88-647A-45CE-8088-D6C7C35022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A3D652E3-FD2B-9AC7-6022-BD78A2BF0B5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59D6CA1-A7A3-FA76-75AD-90AB5AD34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8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erna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6951534-1768-2305-3944-BBB010087506}"/>
              </a:ext>
            </a:extLst>
          </p:cNvPr>
          <p:cNvSpPr/>
          <p:nvPr userDrawn="1"/>
        </p:nvSpPr>
        <p:spPr>
          <a:xfrm>
            <a:off x="0" y="2774"/>
            <a:ext cx="12192000" cy="6376946"/>
          </a:xfrm>
          <a:custGeom>
            <a:avLst/>
            <a:gdLst>
              <a:gd name="connsiteX0" fmla="*/ 3413735 w 12192000"/>
              <a:gd name="connsiteY0" fmla="*/ 0 h 6376946"/>
              <a:gd name="connsiteX1" fmla="*/ 3715970 w 12192000"/>
              <a:gd name="connsiteY1" fmla="*/ 10885 h 6376946"/>
              <a:gd name="connsiteX2" fmla="*/ 9043454 w 12192000"/>
              <a:gd name="connsiteY2" fmla="*/ 5327108 h 6376946"/>
              <a:gd name="connsiteX3" fmla="*/ 10008674 w 12192000"/>
              <a:gd name="connsiteY3" fmla="*/ 5327108 h 6376946"/>
              <a:gd name="connsiteX4" fmla="*/ 12192000 w 12192000"/>
              <a:gd name="connsiteY4" fmla="*/ 3143953 h 6376946"/>
              <a:gd name="connsiteX5" fmla="*/ 12192000 w 12192000"/>
              <a:gd name="connsiteY5" fmla="*/ 6376946 h 6376946"/>
              <a:gd name="connsiteX6" fmla="*/ 6409546 w 12192000"/>
              <a:gd name="connsiteY6" fmla="*/ 6376946 h 6376946"/>
              <a:gd name="connsiteX7" fmla="*/ 4004673 w 12192000"/>
              <a:gd name="connsiteY7" fmla="*/ 5376319 h 6376946"/>
              <a:gd name="connsiteX8" fmla="*/ 3694038 w 12192000"/>
              <a:gd name="connsiteY8" fmla="*/ 5066338 h 6376946"/>
              <a:gd name="connsiteX9" fmla="*/ 0 w 12192000"/>
              <a:gd name="connsiteY9" fmla="*/ 679707 h 6376946"/>
              <a:gd name="connsiteX10" fmla="*/ 0 w 12192000"/>
              <a:gd name="connsiteY10" fmla="*/ 1988 h 637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6946">
                <a:moveTo>
                  <a:pt x="3413735" y="0"/>
                </a:moveTo>
                <a:lnTo>
                  <a:pt x="3715970" y="10885"/>
                </a:lnTo>
                <a:lnTo>
                  <a:pt x="9043454" y="5327108"/>
                </a:lnTo>
                <a:cubicBezTo>
                  <a:pt x="9305208" y="5605972"/>
                  <a:pt x="9746920" y="5605972"/>
                  <a:pt x="10008674" y="5327108"/>
                </a:cubicBezTo>
                <a:lnTo>
                  <a:pt x="12192000" y="3143953"/>
                </a:lnTo>
                <a:lnTo>
                  <a:pt x="12192000" y="6376946"/>
                </a:lnTo>
                <a:lnTo>
                  <a:pt x="6409546" y="6376946"/>
                </a:lnTo>
                <a:cubicBezTo>
                  <a:pt x="5509763" y="6376946"/>
                  <a:pt x="4642700" y="6016064"/>
                  <a:pt x="4004673" y="5376319"/>
                </a:cubicBezTo>
                <a:lnTo>
                  <a:pt x="3694038" y="5066338"/>
                </a:lnTo>
                <a:lnTo>
                  <a:pt x="0" y="679707"/>
                </a:lnTo>
                <a:lnTo>
                  <a:pt x="0" y="1988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  <a:alpha val="41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2E90ADA4-C9F8-A3DD-C0C4-A7BAC6247B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097" y="691400"/>
            <a:ext cx="1351504" cy="419154"/>
          </a:xfrm>
          <a:prstGeom prst="rect">
            <a:avLst/>
          </a:prstGeom>
        </p:spPr>
      </p:pic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EAC99465-3B98-DDF5-D9D9-3CF8E6DB5A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4" y="4972957"/>
            <a:ext cx="2140840" cy="939289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F7A5B0-E8E8-DEA8-198F-09DE3F82BE11}"/>
              </a:ext>
            </a:extLst>
          </p:cNvPr>
          <p:cNvSpPr txBox="1"/>
          <p:nvPr userDrawn="1"/>
        </p:nvSpPr>
        <p:spPr>
          <a:xfrm>
            <a:off x="765932" y="6562482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Picture Placeholder 22">
            <a:extLst>
              <a:ext uri="{FF2B5EF4-FFF2-40B4-BE49-F238E27FC236}">
                <a16:creationId xmlns:a16="http://schemas.microsoft.com/office/drawing/2014/main" id="{AC4C46DD-E399-4A5A-AD91-2088AA306B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7" y="4861331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4E0BAFF-494F-1232-840B-B3A34B643C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70655" y="3917439"/>
            <a:ext cx="2124285" cy="965664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3" name="Picture Placeholder 26">
            <a:extLst>
              <a:ext uri="{FF2B5EF4-FFF2-40B4-BE49-F238E27FC236}">
                <a16:creationId xmlns:a16="http://schemas.microsoft.com/office/drawing/2014/main" id="{E463451C-6D2C-0E9F-3BBC-9411F1995BF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1425" y="3830126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6CC62D-4433-B209-F6FD-85E8D95DB9D3}"/>
              </a:ext>
            </a:extLst>
          </p:cNvPr>
          <p:cNvGrpSpPr/>
          <p:nvPr userDrawn="1"/>
        </p:nvGrpSpPr>
        <p:grpSpPr>
          <a:xfrm flipH="1">
            <a:off x="4067175" y="1025525"/>
            <a:ext cx="7464726" cy="4793351"/>
            <a:chOff x="4308184" y="1263225"/>
            <a:chExt cx="6842099" cy="4393541"/>
          </a:xfrm>
          <a:solidFill>
            <a:schemeClr val="accent1"/>
          </a:solidFill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8718E26C-ACB4-8BAB-D365-A7BAB3A6CE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08184" y="1263225"/>
              <a:ext cx="6005985" cy="439354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7EA4986E-0877-5E34-8177-4EEFEF1630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144298" y="1263225"/>
              <a:ext cx="6005985" cy="4393541"/>
            </a:xfrm>
            <a:prstGeom prst="rect">
              <a:avLst/>
            </a:prstGeom>
          </p:spPr>
        </p:pic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08F0DC7C-00AA-1162-5EC7-EBB50D8D1D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8051" y="2058644"/>
            <a:ext cx="5990740" cy="2581299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7200" b="0" i="0" kern="1200" spc="-150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32EA706C-177A-D645-19B1-434E2BB3B8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8051" y="4730182"/>
            <a:ext cx="6005985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E43F9FFC-267E-652E-5764-97A765A3B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3033711"/>
            <a:ext cx="2560637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30409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735DCC0-BDFA-E189-82A7-CEDFC1F7AF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9B7562FB-A9B5-0AA2-8AF5-9DCE7D26D1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47BEF9-D57D-3F07-2F39-7F547050619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0728987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F37D647-62F1-024B-07D9-8DBAD2392F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B7CB7762-181F-D4B2-7B20-F7D6955DC1B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B4B41DA-6D67-E315-71AF-0A1BDAD0D4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850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4D21C-2C46-70F2-3FBF-97F25ECB8680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944D7E10-9F5C-BF3B-3354-EA8AE04553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FB92400D-2194-A0DD-85DB-36AE2DE042B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32074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3BFB5233-0C22-0B42-D8D2-6EC2FC5A5C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E912223-C3AF-9FB0-D854-017C99C1BDB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868E0C3-9248-46A5-7BAC-9B844C0832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93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46438-8E5E-DFE3-3C05-0A1AC859EA8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F1A84BF6-1144-9AFE-8821-5567440B69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A57C34FA-03D8-9FC3-57CF-2277DD6AE7B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9616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799C9AA4-BD54-B89F-8562-AACE027738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A2B3987-EA85-C344-EC96-FE44906679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8899D05-44B5-BD20-0E90-F4389A7A52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089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ACA3ED-5988-CB18-29BE-7049693A094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44972636-A842-A90B-EFCC-98E36F84E3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16BD2A60-D1B7-3B9C-4615-69657D0FC4A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8754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B320906-55E2-D76D-6628-39A846DD06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4E339EF2-FA4D-9028-CABB-32DEB12B33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D0E5E60-1762-2EA0-94BA-D40F05FFAE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810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579438"/>
            <a:ext cx="5113896" cy="792162"/>
          </a:xfr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89"/>
            <a:ext cx="5126366" cy="336374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4" y="1371600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71E7-1179-EC2C-43ED-992A6AA2C28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8EA5D3A-7B2B-487A-59C0-D47866C30F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CD918205-7518-ABBB-E53E-287EB7C712C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86666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7" y="1382889"/>
            <a:ext cx="5131359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2" y="1371600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030F02E5-3A21-1A0B-347D-813FEE3EE2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3E8E79D-E1D3-984B-5618-5734B3FFD59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7C4BAFF-333F-7E42-7723-267CF24F5150}"/>
              </a:ext>
            </a:extLst>
          </p:cNvPr>
          <p:cNvSpPr/>
          <p:nvPr/>
        </p:nvSpPr>
        <p:spPr>
          <a:xfrm>
            <a:off x="11180146" y="6513177"/>
            <a:ext cx="516913" cy="156999"/>
          </a:xfrm>
          <a:custGeom>
            <a:avLst/>
            <a:gdLst>
              <a:gd name="connsiteX0" fmla="*/ 0 w 516913"/>
              <a:gd name="connsiteY0" fmla="*/ 156999 h 156999"/>
              <a:gd name="connsiteX1" fmla="*/ 0 w 516913"/>
              <a:gd name="connsiteY1" fmla="*/ 44765 h 156999"/>
              <a:gd name="connsiteX2" fmla="*/ 5423 w 516913"/>
              <a:gd name="connsiteY2" fmla="*/ 31671 h 156999"/>
              <a:gd name="connsiteX3" fmla="*/ 31671 w 516913"/>
              <a:gd name="connsiteY3" fmla="*/ 5423 h 156999"/>
              <a:gd name="connsiteX4" fmla="*/ 44765 w 516913"/>
              <a:gd name="connsiteY4" fmla="*/ 0 h 156999"/>
              <a:gd name="connsiteX5" fmla="*/ 516913 w 516913"/>
              <a:gd name="connsiteY5" fmla="*/ 0 h 156999"/>
              <a:gd name="connsiteX6" fmla="*/ 516896 w 516913"/>
              <a:gd name="connsiteY6" fmla="*/ 112251 h 156999"/>
              <a:gd name="connsiteX7" fmla="*/ 511473 w 516913"/>
              <a:gd name="connsiteY7" fmla="*/ 125345 h 156999"/>
              <a:gd name="connsiteX8" fmla="*/ 485517 w 516913"/>
              <a:gd name="connsiteY8" fmla="*/ 151302 h 156999"/>
              <a:gd name="connsiteX9" fmla="*/ 472423 w 516913"/>
              <a:gd name="connsiteY9" fmla="*/ 156725 h 156999"/>
              <a:gd name="connsiteX10" fmla="*/ 0 w 516913"/>
              <a:gd name="connsiteY10" fmla="*/ 156999 h 156999"/>
              <a:gd name="connsiteX11" fmla="*/ 44765 w 516913"/>
              <a:gd name="connsiteY11" fmla="*/ 2403 h 156999"/>
              <a:gd name="connsiteX12" fmla="*/ 33370 w 516913"/>
              <a:gd name="connsiteY12" fmla="*/ 7122 h 156999"/>
              <a:gd name="connsiteX13" fmla="*/ 7122 w 516913"/>
              <a:gd name="connsiteY13" fmla="*/ 33370 h 156999"/>
              <a:gd name="connsiteX14" fmla="*/ 2403 w 516913"/>
              <a:gd name="connsiteY14" fmla="*/ 44765 h 156999"/>
              <a:gd name="connsiteX15" fmla="*/ 2403 w 516913"/>
              <a:gd name="connsiteY15" fmla="*/ 154597 h 156999"/>
              <a:gd name="connsiteX16" fmla="*/ 472423 w 516913"/>
              <a:gd name="connsiteY16" fmla="*/ 154322 h 156999"/>
              <a:gd name="connsiteX17" fmla="*/ 483818 w 516913"/>
              <a:gd name="connsiteY17" fmla="*/ 149603 h 156999"/>
              <a:gd name="connsiteX18" fmla="*/ 509774 w 516913"/>
              <a:gd name="connsiteY18" fmla="*/ 123646 h 156999"/>
              <a:gd name="connsiteX19" fmla="*/ 514494 w 516913"/>
              <a:gd name="connsiteY19" fmla="*/ 112251 h 156999"/>
              <a:gd name="connsiteX20" fmla="*/ 514511 w 516913"/>
              <a:gd name="connsiteY20" fmla="*/ 2403 h 156999"/>
              <a:gd name="connsiteX21" fmla="*/ 44765 w 516913"/>
              <a:gd name="connsiteY21" fmla="*/ 2403 h 15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913" h="156999">
                <a:moveTo>
                  <a:pt x="0" y="156999"/>
                </a:moveTo>
                <a:lnTo>
                  <a:pt x="0" y="44765"/>
                </a:lnTo>
                <a:cubicBezTo>
                  <a:pt x="0" y="39891"/>
                  <a:pt x="1974" y="35120"/>
                  <a:pt x="5423" y="31671"/>
                </a:cubicBezTo>
                <a:lnTo>
                  <a:pt x="31671" y="5423"/>
                </a:lnTo>
                <a:cubicBezTo>
                  <a:pt x="35120" y="1974"/>
                  <a:pt x="39891" y="0"/>
                  <a:pt x="44765" y="0"/>
                </a:cubicBezTo>
                <a:lnTo>
                  <a:pt x="516913" y="0"/>
                </a:lnTo>
                <a:lnTo>
                  <a:pt x="516896" y="112251"/>
                </a:lnTo>
                <a:cubicBezTo>
                  <a:pt x="516896" y="117125"/>
                  <a:pt x="514923" y="121905"/>
                  <a:pt x="511473" y="125345"/>
                </a:cubicBezTo>
                <a:lnTo>
                  <a:pt x="485517" y="151302"/>
                </a:lnTo>
                <a:cubicBezTo>
                  <a:pt x="482068" y="154751"/>
                  <a:pt x="477297" y="156725"/>
                  <a:pt x="472423" y="156725"/>
                </a:cubicBezTo>
                <a:lnTo>
                  <a:pt x="0" y="156999"/>
                </a:lnTo>
                <a:close/>
                <a:moveTo>
                  <a:pt x="44765" y="2403"/>
                </a:moveTo>
                <a:cubicBezTo>
                  <a:pt x="40518" y="2403"/>
                  <a:pt x="36365" y="4119"/>
                  <a:pt x="33370" y="7122"/>
                </a:cubicBezTo>
                <a:lnTo>
                  <a:pt x="7122" y="33370"/>
                </a:lnTo>
                <a:cubicBezTo>
                  <a:pt x="4119" y="36373"/>
                  <a:pt x="2403" y="40526"/>
                  <a:pt x="2403" y="44765"/>
                </a:cubicBezTo>
                <a:lnTo>
                  <a:pt x="2403" y="154597"/>
                </a:lnTo>
                <a:lnTo>
                  <a:pt x="472423" y="154322"/>
                </a:lnTo>
                <a:cubicBezTo>
                  <a:pt x="476670" y="154322"/>
                  <a:pt x="480823" y="152606"/>
                  <a:pt x="483818" y="149603"/>
                </a:cubicBezTo>
                <a:lnTo>
                  <a:pt x="509774" y="123646"/>
                </a:lnTo>
                <a:cubicBezTo>
                  <a:pt x="512778" y="120643"/>
                  <a:pt x="514494" y="116490"/>
                  <a:pt x="514494" y="112251"/>
                </a:cubicBezTo>
                <a:lnTo>
                  <a:pt x="514511" y="2403"/>
                </a:lnTo>
                <a:lnTo>
                  <a:pt x="44765" y="2403"/>
                </a:lnTo>
                <a:close/>
              </a:path>
            </a:pathLst>
          </a:custGeom>
          <a:solidFill>
            <a:srgbClr val="FFFFFF"/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4C45999-51C5-AFB7-459F-1EE998FDE39E}"/>
              </a:ext>
            </a:extLst>
          </p:cNvPr>
          <p:cNvSpPr/>
          <p:nvPr/>
        </p:nvSpPr>
        <p:spPr>
          <a:xfrm>
            <a:off x="11181484" y="6514378"/>
            <a:ext cx="385930" cy="154714"/>
          </a:xfrm>
          <a:custGeom>
            <a:avLst/>
            <a:gdLst>
              <a:gd name="connsiteX0" fmla="*/ 0 w 385930"/>
              <a:gd name="connsiteY0" fmla="*/ 58588 h 154714"/>
              <a:gd name="connsiteX1" fmla="*/ 0 w 385930"/>
              <a:gd name="connsiteY1" fmla="*/ 154605 h 154714"/>
              <a:gd name="connsiteX2" fmla="*/ 172282 w 385930"/>
              <a:gd name="connsiteY2" fmla="*/ 154605 h 154714"/>
              <a:gd name="connsiteX3" fmla="*/ 207016 w 385930"/>
              <a:gd name="connsiteY3" fmla="*/ 152143 h 154714"/>
              <a:gd name="connsiteX4" fmla="*/ 272349 w 385930"/>
              <a:gd name="connsiteY4" fmla="*/ 113358 h 154714"/>
              <a:gd name="connsiteX5" fmla="*/ 385930 w 385930"/>
              <a:gd name="connsiteY5" fmla="*/ 0 h 154714"/>
              <a:gd name="connsiteX6" fmla="*/ 214009 w 385930"/>
              <a:gd name="connsiteY6" fmla="*/ 17 h 154714"/>
              <a:gd name="connsiteX7" fmla="*/ 95579 w 385930"/>
              <a:gd name="connsiteY7" fmla="*/ 117966 h 154714"/>
              <a:gd name="connsiteX8" fmla="*/ 78676 w 385930"/>
              <a:gd name="connsiteY8" fmla="*/ 126452 h 154714"/>
              <a:gd name="connsiteX9" fmla="*/ 63445 w 385930"/>
              <a:gd name="connsiteY9" fmla="*/ 121364 h 154714"/>
              <a:gd name="connsiteX10" fmla="*/ 0 w 385930"/>
              <a:gd name="connsiteY10" fmla="*/ 58588 h 15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930" h="154714">
                <a:moveTo>
                  <a:pt x="0" y="58588"/>
                </a:moveTo>
                <a:lnTo>
                  <a:pt x="0" y="154605"/>
                </a:lnTo>
                <a:lnTo>
                  <a:pt x="172282" y="154605"/>
                </a:lnTo>
                <a:cubicBezTo>
                  <a:pt x="172282" y="154605"/>
                  <a:pt x="191820" y="155506"/>
                  <a:pt x="207016" y="152143"/>
                </a:cubicBezTo>
                <a:cubicBezTo>
                  <a:pt x="234937" y="145965"/>
                  <a:pt x="251566" y="134141"/>
                  <a:pt x="272349" y="113358"/>
                </a:cubicBezTo>
                <a:cubicBezTo>
                  <a:pt x="307409" y="78281"/>
                  <a:pt x="385930" y="0"/>
                  <a:pt x="385930" y="0"/>
                </a:cubicBezTo>
                <a:lnTo>
                  <a:pt x="214009" y="17"/>
                </a:lnTo>
                <a:lnTo>
                  <a:pt x="95579" y="117966"/>
                </a:lnTo>
                <a:cubicBezTo>
                  <a:pt x="95579" y="117966"/>
                  <a:pt x="88458" y="126555"/>
                  <a:pt x="78676" y="126452"/>
                </a:cubicBezTo>
                <a:cubicBezTo>
                  <a:pt x="68053" y="126332"/>
                  <a:pt x="63445" y="121364"/>
                  <a:pt x="63445" y="121364"/>
                </a:cubicBezTo>
                <a:lnTo>
                  <a:pt x="0" y="58588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19" name="Graphic 13">
            <a:extLst>
              <a:ext uri="{FF2B5EF4-FFF2-40B4-BE49-F238E27FC236}">
                <a16:creationId xmlns:a16="http://schemas.microsoft.com/office/drawing/2014/main" id="{67F2EDC4-FCD4-1D23-EB68-2CB16F424738}"/>
              </a:ext>
            </a:extLst>
          </p:cNvPr>
          <p:cNvGrpSpPr/>
          <p:nvPr/>
        </p:nvGrpSpPr>
        <p:grpSpPr>
          <a:xfrm>
            <a:off x="11217977" y="6552879"/>
            <a:ext cx="432093" cy="77405"/>
            <a:chOff x="11217977" y="6552879"/>
            <a:chExt cx="432093" cy="77405"/>
          </a:xfrm>
          <a:solidFill>
            <a:srgbClr val="FFFFFF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F6395B-FAED-8B44-547F-01E1E3E8DE01}"/>
                </a:ext>
              </a:extLst>
            </p:cNvPr>
            <p:cNvSpPr/>
            <p:nvPr/>
          </p:nvSpPr>
          <p:spPr>
            <a:xfrm>
              <a:off x="11217977" y="6554492"/>
              <a:ext cx="84553" cy="74230"/>
            </a:xfrm>
            <a:custGeom>
              <a:avLst/>
              <a:gdLst>
                <a:gd name="connsiteX0" fmla="*/ 35549 w 84553"/>
                <a:gd name="connsiteY0" fmla="*/ 74231 h 74230"/>
                <a:gd name="connsiteX1" fmla="*/ 0 w 84553"/>
                <a:gd name="connsiteY1" fmla="*/ 0 h 74230"/>
                <a:gd name="connsiteX2" fmla="*/ 16020 w 84553"/>
                <a:gd name="connsiteY2" fmla="*/ 0 h 74230"/>
                <a:gd name="connsiteX3" fmla="*/ 42045 w 84553"/>
                <a:gd name="connsiteY3" fmla="*/ 55825 h 74230"/>
                <a:gd name="connsiteX4" fmla="*/ 42354 w 84553"/>
                <a:gd name="connsiteY4" fmla="*/ 55825 h 74230"/>
                <a:gd name="connsiteX5" fmla="*/ 68379 w 84553"/>
                <a:gd name="connsiteY5" fmla="*/ 0 h 74230"/>
                <a:gd name="connsiteX6" fmla="*/ 84553 w 84553"/>
                <a:gd name="connsiteY6" fmla="*/ 0 h 74230"/>
                <a:gd name="connsiteX7" fmla="*/ 49004 w 84553"/>
                <a:gd name="connsiteY7" fmla="*/ 74231 h 74230"/>
                <a:gd name="connsiteX8" fmla="*/ 35532 w 84553"/>
                <a:gd name="connsiteY8" fmla="*/ 74231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53" h="74230">
                  <a:moveTo>
                    <a:pt x="35549" y="74231"/>
                  </a:moveTo>
                  <a:lnTo>
                    <a:pt x="0" y="0"/>
                  </a:lnTo>
                  <a:lnTo>
                    <a:pt x="16020" y="0"/>
                  </a:lnTo>
                  <a:cubicBezTo>
                    <a:pt x="16020" y="0"/>
                    <a:pt x="41427" y="53140"/>
                    <a:pt x="42045" y="55825"/>
                  </a:cubicBezTo>
                  <a:lnTo>
                    <a:pt x="42354" y="55825"/>
                  </a:lnTo>
                  <a:cubicBezTo>
                    <a:pt x="42989" y="53131"/>
                    <a:pt x="68379" y="0"/>
                    <a:pt x="68379" y="0"/>
                  </a:cubicBezTo>
                  <a:lnTo>
                    <a:pt x="84553" y="0"/>
                  </a:lnTo>
                  <a:lnTo>
                    <a:pt x="49004" y="74231"/>
                  </a:lnTo>
                  <a:lnTo>
                    <a:pt x="35532" y="74231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50CB50-2E0F-D927-83CC-3D3AAF4D0EB5}"/>
                </a:ext>
              </a:extLst>
            </p:cNvPr>
            <p:cNvSpPr/>
            <p:nvPr/>
          </p:nvSpPr>
          <p:spPr>
            <a:xfrm>
              <a:off x="11298755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27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AB4271-616D-B208-A85C-D14751FE8063}"/>
                </a:ext>
              </a:extLst>
            </p:cNvPr>
            <p:cNvSpPr/>
            <p:nvPr/>
          </p:nvSpPr>
          <p:spPr>
            <a:xfrm>
              <a:off x="11377723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44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B5B143-F251-2BE9-F6F9-ABB0BB0CC29B}"/>
                </a:ext>
              </a:extLst>
            </p:cNvPr>
            <p:cNvSpPr/>
            <p:nvPr/>
          </p:nvSpPr>
          <p:spPr>
            <a:xfrm>
              <a:off x="11456536" y="6552888"/>
              <a:ext cx="74556" cy="77397"/>
            </a:xfrm>
            <a:custGeom>
              <a:avLst/>
              <a:gdLst>
                <a:gd name="connsiteX0" fmla="*/ 74557 w 74556"/>
                <a:gd name="connsiteY0" fmla="*/ 38699 h 77397"/>
                <a:gd name="connsiteX1" fmla="*/ 74557 w 74556"/>
                <a:gd name="connsiteY1" fmla="*/ 75810 h 77397"/>
                <a:gd name="connsiteX2" fmla="*/ 61712 w 74556"/>
                <a:gd name="connsiteY2" fmla="*/ 75810 h 77397"/>
                <a:gd name="connsiteX3" fmla="*/ 60433 w 74556"/>
                <a:gd name="connsiteY3" fmla="*/ 64234 h 77397"/>
                <a:gd name="connsiteX4" fmla="*/ 35687 w 74556"/>
                <a:gd name="connsiteY4" fmla="*/ 77397 h 77397"/>
                <a:gd name="connsiteX5" fmla="*/ 0 w 74556"/>
                <a:gd name="connsiteY5" fmla="*/ 38699 h 77397"/>
                <a:gd name="connsiteX6" fmla="*/ 37583 w 74556"/>
                <a:gd name="connsiteY6" fmla="*/ 0 h 77397"/>
                <a:gd name="connsiteX7" fmla="*/ 74557 w 74556"/>
                <a:gd name="connsiteY7" fmla="*/ 38699 h 77397"/>
                <a:gd name="connsiteX8" fmla="*/ 59953 w 74556"/>
                <a:gd name="connsiteY8" fmla="*/ 38699 h 77397"/>
                <a:gd name="connsiteX9" fmla="*/ 37583 w 74556"/>
                <a:gd name="connsiteY9" fmla="*/ 13326 h 77397"/>
                <a:gd name="connsiteX10" fmla="*/ 14596 w 74556"/>
                <a:gd name="connsiteY10" fmla="*/ 38699 h 77397"/>
                <a:gd name="connsiteX11" fmla="*/ 37583 w 74556"/>
                <a:gd name="connsiteY11" fmla="*/ 64071 h 77397"/>
                <a:gd name="connsiteX12" fmla="*/ 59953 w 74556"/>
                <a:gd name="connsiteY12" fmla="*/ 38699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56" h="77397">
                  <a:moveTo>
                    <a:pt x="74557" y="38699"/>
                  </a:moveTo>
                  <a:lnTo>
                    <a:pt x="74557" y="75810"/>
                  </a:lnTo>
                  <a:lnTo>
                    <a:pt x="61712" y="75810"/>
                  </a:lnTo>
                  <a:lnTo>
                    <a:pt x="60433" y="64234"/>
                  </a:lnTo>
                  <a:cubicBezTo>
                    <a:pt x="54727" y="72806"/>
                    <a:pt x="44739" y="77397"/>
                    <a:pt x="35687" y="77397"/>
                  </a:cubicBezTo>
                  <a:cubicBezTo>
                    <a:pt x="15385" y="77397"/>
                    <a:pt x="0" y="61223"/>
                    <a:pt x="0" y="38699"/>
                  </a:cubicBezTo>
                  <a:cubicBezTo>
                    <a:pt x="0" y="16174"/>
                    <a:pt x="16492" y="0"/>
                    <a:pt x="37583" y="0"/>
                  </a:cubicBezTo>
                  <a:cubicBezTo>
                    <a:pt x="56950" y="0"/>
                    <a:pt x="74557" y="13952"/>
                    <a:pt x="74557" y="38699"/>
                  </a:cubicBezTo>
                  <a:close/>
                  <a:moveTo>
                    <a:pt x="59953" y="38699"/>
                  </a:moveTo>
                  <a:cubicBezTo>
                    <a:pt x="59953" y="22370"/>
                    <a:pt x="49176" y="13326"/>
                    <a:pt x="37583" y="13326"/>
                  </a:cubicBezTo>
                  <a:cubicBezTo>
                    <a:pt x="24892" y="13326"/>
                    <a:pt x="14596" y="23485"/>
                    <a:pt x="14596" y="38699"/>
                  </a:cubicBezTo>
                  <a:cubicBezTo>
                    <a:pt x="14596" y="53912"/>
                    <a:pt x="24120" y="64071"/>
                    <a:pt x="37583" y="64071"/>
                  </a:cubicBezTo>
                  <a:cubicBezTo>
                    <a:pt x="49021" y="64071"/>
                    <a:pt x="59953" y="54547"/>
                    <a:pt x="59953" y="38699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531875-D653-0EB7-6941-CD61A183CC12}"/>
                </a:ext>
              </a:extLst>
            </p:cNvPr>
            <p:cNvSpPr/>
            <p:nvPr/>
          </p:nvSpPr>
          <p:spPr>
            <a:xfrm>
              <a:off x="11540926" y="6552913"/>
              <a:ext cx="109145" cy="75946"/>
            </a:xfrm>
            <a:custGeom>
              <a:avLst/>
              <a:gdLst>
                <a:gd name="connsiteX0" fmla="*/ 0 w 109145"/>
                <a:gd name="connsiteY0" fmla="*/ 75792 h 75946"/>
                <a:gd name="connsiteX1" fmla="*/ 0 w 109145"/>
                <a:gd name="connsiteY1" fmla="*/ 31868 h 75946"/>
                <a:gd name="connsiteX2" fmla="*/ 30461 w 109145"/>
                <a:gd name="connsiteY2" fmla="*/ 0 h 75946"/>
                <a:gd name="connsiteX3" fmla="*/ 54418 w 109145"/>
                <a:gd name="connsiteY3" fmla="*/ 13489 h 75946"/>
                <a:gd name="connsiteX4" fmla="*/ 54727 w 109145"/>
                <a:gd name="connsiteY4" fmla="*/ 13489 h 75946"/>
                <a:gd name="connsiteX5" fmla="*/ 78684 w 109145"/>
                <a:gd name="connsiteY5" fmla="*/ 0 h 75946"/>
                <a:gd name="connsiteX6" fmla="*/ 109145 w 109145"/>
                <a:gd name="connsiteY6" fmla="*/ 31868 h 75946"/>
                <a:gd name="connsiteX7" fmla="*/ 109145 w 109145"/>
                <a:gd name="connsiteY7" fmla="*/ 75792 h 75946"/>
                <a:gd name="connsiteX8" fmla="*/ 94558 w 109145"/>
                <a:gd name="connsiteY8" fmla="*/ 75792 h 75946"/>
                <a:gd name="connsiteX9" fmla="*/ 94558 w 109145"/>
                <a:gd name="connsiteY9" fmla="*/ 32967 h 75946"/>
                <a:gd name="connsiteX10" fmla="*/ 78229 w 109145"/>
                <a:gd name="connsiteY10" fmla="*/ 13617 h 75946"/>
                <a:gd name="connsiteX11" fmla="*/ 61901 w 109145"/>
                <a:gd name="connsiteY11" fmla="*/ 33276 h 75946"/>
                <a:gd name="connsiteX12" fmla="*/ 61901 w 109145"/>
                <a:gd name="connsiteY12" fmla="*/ 75947 h 75946"/>
                <a:gd name="connsiteX13" fmla="*/ 47314 w 109145"/>
                <a:gd name="connsiteY13" fmla="*/ 75947 h 75946"/>
                <a:gd name="connsiteX14" fmla="*/ 47314 w 109145"/>
                <a:gd name="connsiteY14" fmla="*/ 33276 h 75946"/>
                <a:gd name="connsiteX15" fmla="*/ 30985 w 109145"/>
                <a:gd name="connsiteY15" fmla="*/ 13617 h 75946"/>
                <a:gd name="connsiteX16" fmla="*/ 14656 w 109145"/>
                <a:gd name="connsiteY16" fmla="*/ 32967 h 75946"/>
                <a:gd name="connsiteX17" fmla="*/ 14656 w 109145"/>
                <a:gd name="connsiteY17" fmla="*/ 75792 h 75946"/>
                <a:gd name="connsiteX18" fmla="*/ 34 w 109145"/>
                <a:gd name="connsiteY18" fmla="*/ 75792 h 7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9145" h="75946">
                  <a:moveTo>
                    <a:pt x="0" y="75792"/>
                  </a:moveTo>
                  <a:lnTo>
                    <a:pt x="0" y="31868"/>
                  </a:lnTo>
                  <a:cubicBezTo>
                    <a:pt x="0" y="13309"/>
                    <a:pt x="11901" y="0"/>
                    <a:pt x="30461" y="0"/>
                  </a:cubicBezTo>
                  <a:cubicBezTo>
                    <a:pt x="45366" y="0"/>
                    <a:pt x="53294" y="9988"/>
                    <a:pt x="54418" y="13489"/>
                  </a:cubicBezTo>
                  <a:lnTo>
                    <a:pt x="54727" y="13489"/>
                  </a:lnTo>
                  <a:cubicBezTo>
                    <a:pt x="55834" y="10005"/>
                    <a:pt x="63763" y="0"/>
                    <a:pt x="78684" y="0"/>
                  </a:cubicBezTo>
                  <a:cubicBezTo>
                    <a:pt x="97244" y="0"/>
                    <a:pt x="109145" y="13317"/>
                    <a:pt x="109145" y="31868"/>
                  </a:cubicBezTo>
                  <a:lnTo>
                    <a:pt x="109145" y="75792"/>
                  </a:lnTo>
                  <a:lnTo>
                    <a:pt x="94558" y="75792"/>
                  </a:lnTo>
                  <a:lnTo>
                    <a:pt x="94558" y="32967"/>
                  </a:lnTo>
                  <a:cubicBezTo>
                    <a:pt x="94558" y="20911"/>
                    <a:pt x="89161" y="13617"/>
                    <a:pt x="78229" y="13617"/>
                  </a:cubicBezTo>
                  <a:cubicBezTo>
                    <a:pt x="67298" y="13617"/>
                    <a:pt x="61901" y="20911"/>
                    <a:pt x="61901" y="33276"/>
                  </a:cubicBezTo>
                  <a:lnTo>
                    <a:pt x="61901" y="75947"/>
                  </a:lnTo>
                  <a:lnTo>
                    <a:pt x="47314" y="75947"/>
                  </a:lnTo>
                  <a:lnTo>
                    <a:pt x="47314" y="33276"/>
                  </a:lnTo>
                  <a:cubicBezTo>
                    <a:pt x="47314" y="20911"/>
                    <a:pt x="41916" y="13617"/>
                    <a:pt x="30985" y="13617"/>
                  </a:cubicBezTo>
                  <a:cubicBezTo>
                    <a:pt x="20053" y="13617"/>
                    <a:pt x="14656" y="20911"/>
                    <a:pt x="14656" y="32967"/>
                  </a:cubicBezTo>
                  <a:lnTo>
                    <a:pt x="14656" y="75792"/>
                  </a:lnTo>
                  <a:lnTo>
                    <a:pt x="34" y="75792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7341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Viridis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4"/>
            <a:ext cx="6094100" cy="68560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06D83-86C1-03BA-6A3C-29169056A5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0C2672-616F-7E48-D192-190D79314B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6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2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tx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tx1"/>
                </a:solidFill>
                <a:latin typeface="ES Build "/>
              </a:defRPr>
            </a:lvl7pPr>
            <a:lvl8pPr marL="27432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EC7EF173-7EEC-F83D-97C8-B7439C2204DB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F39891-E607-D810-0433-4C2419FE8987}"/>
              </a:ext>
            </a:extLst>
          </p:cNvPr>
          <p:cNvSpPr txBox="1"/>
          <p:nvPr userDrawn="1"/>
        </p:nvSpPr>
        <p:spPr>
          <a:xfrm>
            <a:off x="524142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407102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4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8"/>
            <a:ext cx="5113896" cy="79216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7" y="1382889"/>
            <a:ext cx="5131359" cy="336374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2" y="1371600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0" y="579439"/>
            <a:ext cx="5126365" cy="79216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90" y="6405456"/>
            <a:ext cx="5124874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582D2F8-1181-5FCC-997C-48991667BB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2397125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101158F9-1BE5-6CCB-9F66-3D2F595BCE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0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D19012-2F00-B026-AF1B-C0B1AAA46A1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6436948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62514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46F69A0D-6F2A-EA6C-9086-16E4926EB2D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FF6A031D-CFD1-BBB2-DFB6-D1E2FF1BE0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A7DB65BB-7E9A-514E-F900-7E7DC684E01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78315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1263A044-489A-F063-EF44-0FA544A4A8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7D9E6090-3B36-AFFB-A36A-8D1C728727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929AE5F4-71AC-9114-BB95-1D343A0203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18919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99056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79B756BD-525B-ED94-5E12-1E8B261CCD1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A51BDD5-163B-786B-05DF-FA91C28BDB2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1310DE8B-3E81-E40B-89B4-044CAF4E8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1946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A30E5FBD-1FEB-36DE-0709-D2AD389C88A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D39B2807-FC2A-DDCC-EA0E-DA1ED3F078E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7454341-F68C-0CE5-3DCC-35FB59E3AF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82900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2" y="2035495"/>
            <a:ext cx="3535902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0" y="2035495"/>
            <a:ext cx="3535902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8" y="2035495"/>
            <a:ext cx="3535902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4" y="2168278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10034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CA0FF3-745C-B3F9-31BA-0D72F6997897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00D1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BCFC4176-9DE3-B70C-EEA6-E92C0551B1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1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605E036-9278-326A-A717-B279EB022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6978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896C82-CBBA-75F8-E833-2663BE43FB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3781B12-EF4C-0172-7852-53CFAC014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992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iridis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4"/>
            <a:ext cx="6094100" cy="6856026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BB3BB04-8588-C354-A750-0AAF31C9C662}"/>
              </a:ext>
            </a:extLst>
          </p:cNvPr>
          <p:cNvSpPr/>
          <p:nvPr userDrawn="1"/>
        </p:nvSpPr>
        <p:spPr>
          <a:xfrm>
            <a:off x="29206" y="745835"/>
            <a:ext cx="6064893" cy="5083465"/>
          </a:xfrm>
          <a:custGeom>
            <a:avLst/>
            <a:gdLst>
              <a:gd name="connsiteX0" fmla="*/ 6064893 w 6064893"/>
              <a:gd name="connsiteY0" fmla="*/ 0 h 5083465"/>
              <a:gd name="connsiteX1" fmla="*/ 6064893 w 6064893"/>
              <a:gd name="connsiteY1" fmla="*/ 4776654 h 5083465"/>
              <a:gd name="connsiteX2" fmla="*/ 5967498 w 6064893"/>
              <a:gd name="connsiteY2" fmla="*/ 4823056 h 5083465"/>
              <a:gd name="connsiteX3" fmla="*/ 4681218 w 6064893"/>
              <a:gd name="connsiteY3" fmla="*/ 5083465 h 5083465"/>
              <a:gd name="connsiteX4" fmla="*/ 198047 w 6064893"/>
              <a:gd name="connsiteY4" fmla="*/ 5083465 h 5083465"/>
              <a:gd name="connsiteX5" fmla="*/ 0 w 6064893"/>
              <a:gd name="connsiteY5" fmla="*/ 5083465 h 5083465"/>
              <a:gd name="connsiteX6" fmla="*/ 0 w 6064893"/>
              <a:gd name="connsiteY6" fmla="*/ 2967980 h 5083465"/>
              <a:gd name="connsiteX7" fmla="*/ 1065730 w 6064893"/>
              <a:gd name="connsiteY7" fmla="*/ 4033627 h 5083465"/>
              <a:gd name="connsiteX8" fmla="*/ 2030950 w 6064893"/>
              <a:gd name="connsiteY8" fmla="*/ 4033627 h 5083465"/>
              <a:gd name="connsiteX9" fmla="*/ 5962373 w 6064893"/>
              <a:gd name="connsiteY9" fmla="*/ 102511 h 508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64893" h="5083465">
                <a:moveTo>
                  <a:pt x="6064893" y="0"/>
                </a:moveTo>
                <a:lnTo>
                  <a:pt x="6064893" y="4776654"/>
                </a:lnTo>
                <a:lnTo>
                  <a:pt x="5967498" y="4823056"/>
                </a:lnTo>
                <a:cubicBezTo>
                  <a:pt x="5560551" y="4993245"/>
                  <a:pt x="5122930" y="5083465"/>
                  <a:pt x="4681218" y="5083465"/>
                </a:cubicBezTo>
                <a:cubicBezTo>
                  <a:pt x="2532988" y="5083465"/>
                  <a:pt x="1123212" y="5083465"/>
                  <a:pt x="198047" y="5083465"/>
                </a:cubicBezTo>
                <a:lnTo>
                  <a:pt x="0" y="5083465"/>
                </a:lnTo>
                <a:lnTo>
                  <a:pt x="0" y="2967980"/>
                </a:lnTo>
                <a:lnTo>
                  <a:pt x="1065730" y="4033627"/>
                </a:lnTo>
                <a:cubicBezTo>
                  <a:pt x="1327484" y="4312491"/>
                  <a:pt x="1769196" y="4312491"/>
                  <a:pt x="2030950" y="4033627"/>
                </a:cubicBezTo>
                <a:cubicBezTo>
                  <a:pt x="3835371" y="2229347"/>
                  <a:pt x="5090009" y="974808"/>
                  <a:pt x="5962373" y="102511"/>
                </a:cubicBez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BE2C04-FEAB-C649-4659-D5B32D9A36D6}"/>
              </a:ext>
            </a:extLst>
          </p:cNvPr>
          <p:cNvSpPr txBox="1"/>
          <p:nvPr userDrawn="1"/>
        </p:nvSpPr>
        <p:spPr>
          <a:xfrm>
            <a:off x="524142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148703-D625-827F-FB95-145960D327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5BFD162-89C3-8E46-2EAF-9574BE7E36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0" cy="5480050"/>
          </a:xfrm>
        </p:spPr>
        <p:txBody>
          <a:bodyPr anchor="ctr"/>
          <a:lstStyle>
            <a:lvl1pPr marL="346075" indent="-346075">
              <a:lnSpc>
                <a:spcPct val="89000"/>
              </a:lnSpc>
              <a:spcAft>
                <a:spcPts val="600"/>
              </a:spcAft>
              <a:buClr>
                <a:srgbClr val="8E71F4"/>
              </a:buClr>
              <a:buFont typeface="+mj-lt"/>
              <a:buAutoNum type="arabicPeriod"/>
              <a:defRPr sz="2400"/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6413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F2287E4B-F93C-8279-53D0-512F9BC584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8E71F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BB1BAE8-29A8-75DB-FA7D-7C041D8A60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75125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3FC7D27-6AA1-E476-9F7B-96F489C753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B05D3-3EB2-0600-A4B2-7D1D82E0A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3648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Electric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F743C81-C521-0195-D9E9-D20B49FE8C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3700FF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B651381-8245-2111-67DE-8F8507F800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36074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53A6EE-15C6-E97D-4ECF-6DDC191C32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DF844BE-99C5-C441-8EB7-130FE29E4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05737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bg>
      <p:bgPr>
        <a:solidFill>
          <a:srgbClr val="00D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348281F-E4BF-75A0-15C8-599824A66E32}"/>
              </a:ext>
            </a:extLst>
          </p:cNvPr>
          <p:cNvSpPr/>
          <p:nvPr/>
        </p:nvSpPr>
        <p:spPr>
          <a:xfrm>
            <a:off x="0" y="0"/>
            <a:ext cx="8433622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Text Placeholder 25">
            <a:extLst>
              <a:ext uri="{FF2B5EF4-FFF2-40B4-BE49-F238E27FC236}">
                <a16:creationId xmlns:a16="http://schemas.microsoft.com/office/drawing/2014/main" id="{CAA64B69-6870-9345-43ED-30469132BE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4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3A3FC33-1ED6-1515-EA16-01036EE16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5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26252F-A467-EB73-566C-0C17582FA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5" y="1447799"/>
            <a:ext cx="6065385" cy="3167743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306F33-40A1-203E-7004-2636AA76E38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highlight>
                  <a:srgbClr val="00D15F"/>
                </a:highlight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9405584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0"/>
            <a:ext cx="11649694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12B88C-1D9B-01AB-26E3-BC8A0762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39D42FA4-97E5-2009-BCA8-2325360CAF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AC985E-60C7-9CCC-4E69-91F96197C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545951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0"/>
            <a:ext cx="1164969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23696B-E6D1-2488-5D3F-68B3F6D6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62F0885D-82A8-8F0E-A681-58B009245A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3EBA2B0-AB72-511C-7F98-4BEEE74F2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4740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61569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C111B-C4DA-DB86-B196-398891D51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A790AF06-497B-5541-6E7F-7A27B5278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18999DA-13C6-1DF9-A678-6E673FDAF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27895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0"/>
            <a:ext cx="11661568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08AA4-21A6-A763-C113-04D0F2C3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FF5B4CC8-BCAB-B098-1C87-6C66DABB26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F68F2A6-6656-0CB8-C928-65BEF054B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254438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Electric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2594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4613F8-95E1-898F-E892-A10CE92D3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2BE5304D-327B-37D1-0009-A5564B1A8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66B613-EC13-792C-8933-FE53D0C39A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514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>
            <a:extLst>
              <a:ext uri="{FF2B5EF4-FFF2-40B4-BE49-F238E27FC236}">
                <a16:creationId xmlns:a16="http://schemas.microsoft.com/office/drawing/2014/main" id="{4A211CA5-C27F-60B2-E2EB-B454A969D4D6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97876-9FDD-C61E-2D58-76D5D2209D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B84EE3B4-CEA4-6EAB-01BA-27979A1093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6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2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bg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bg1"/>
                </a:solidFill>
              </a:defRPr>
            </a:lvl7pPr>
            <a:lvl8pPr marL="27432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2FEA95-2100-AF9F-EDA7-2E53B1300B0B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BF3C092-C004-F74B-E852-7CD8E875E5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366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0" y="0"/>
            <a:ext cx="1162594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82F92-FD72-D592-598D-5A2C6A686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A51FA575-D879-1736-3F6A-3D70E1E431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43B597F-1636-E1C0-C0F7-980B564F7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16906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Segue Dark">
    <p:bg>
      <p:bgPr>
        <a:solidFill>
          <a:srgbClr val="00D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0"/>
            <a:ext cx="11637818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56672E4-A86A-B455-40ED-0F18C925D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0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4DB632D8-1557-9CDA-6FA0-2693E3F447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4" y="618372"/>
            <a:ext cx="2620962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00D15F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6BE7EFBE-D514-1C4D-E345-F2A2262F6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33D4E0-5551-E074-BA8C-8F55177ED6CE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highlight>
                  <a:srgbClr val="00D15F"/>
                </a:highlight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8173246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Titl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1CCBE3-AB03-CD0A-5AFC-B2D12E0E7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12" y="1719072"/>
            <a:ext cx="2478024" cy="2633472"/>
          </a:xfrm>
        </p:spPr>
        <p:txBody>
          <a:bodyPr>
            <a:no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CABB1D5-9F70-0790-2CA6-EED81F873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4711" y="4462123"/>
            <a:ext cx="2478024" cy="94159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8E71F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0CD76F-39F4-0597-9293-243C3018F268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D8D5B56-E424-6128-34B3-388FDEBB2D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2F59360D-5ED1-6B3A-8664-732FAE5E97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4878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7275045-EA2F-6833-CA26-A612D9954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682625"/>
            <a:ext cx="7388225" cy="548640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89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3A6BD4-B62E-6382-6798-23111C2BB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26296" y="4201903"/>
            <a:ext cx="2670404" cy="941596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56DF0987-DD6F-3F7E-619C-F50FB4D48E88}"/>
              </a:ext>
            </a:extLst>
          </p:cNvPr>
          <p:cNvSpPr/>
          <p:nvPr userDrawn="1"/>
        </p:nvSpPr>
        <p:spPr>
          <a:xfrm>
            <a:off x="8617193" y="3654596"/>
            <a:ext cx="468070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D6752C-F930-8EFC-DFFE-27F7B6B4FDD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C0D19E9-59AA-8C0D-D7F6-CD42F5383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935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156672E4-A86A-B455-40ED-0F18C925D8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288" y="682625"/>
            <a:ext cx="10490625" cy="5486400"/>
          </a:xfr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lang="en-US" sz="8900" b="0" i="0" kern="1200" dirty="0">
                <a:blipFill>
                  <a:blip r:embed="rId2"/>
                  <a:stretch>
                    <a:fillRect/>
                  </a:stretch>
                </a:blip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FC90EC-ED1D-58F3-0BC9-BB1B050CB818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70F76DB-E835-D8A5-AD76-EE34D1C02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983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Dark Viridis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2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F076FBFC-2295-89FF-B37C-86C1FE1D00AF}"/>
              </a:ext>
            </a:extLst>
          </p:cNvPr>
          <p:cNvSpPr/>
          <p:nvPr userDrawn="1"/>
        </p:nvSpPr>
        <p:spPr>
          <a:xfrm>
            <a:off x="1471879" y="1032627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7D86A7-D254-ABAF-0940-639A29284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588" y="1566659"/>
            <a:ext cx="8583612" cy="3916566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5EDC521-038C-BB62-29CF-2CF0D2193B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84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Virid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2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05A25A4A-FAE7-2D2B-4226-570A975BC54A}"/>
              </a:ext>
            </a:extLst>
          </p:cNvPr>
          <p:cNvSpPr/>
          <p:nvPr userDrawn="1"/>
        </p:nvSpPr>
        <p:spPr>
          <a:xfrm>
            <a:off x="1471879" y="1032627"/>
            <a:ext cx="686638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FF2371-56CE-DEB1-222E-662031DED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588" y="1566659"/>
            <a:ext cx="8583612" cy="3916566"/>
          </a:xfr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accent1"/>
                </a:solidFill>
                <a:effectLst/>
                <a:latin typeface="+mj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459A949-7013-B7FD-5ECA-05984FCBE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919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/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B58D252-253C-859A-753B-BE0222265903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610984" y="416914"/>
            <a:ext cx="5829301" cy="7051271"/>
          </a:xfrm>
          <a:custGeom>
            <a:avLst/>
            <a:gdLst>
              <a:gd name="connsiteX0" fmla="*/ 0 w 6858000"/>
              <a:gd name="connsiteY0" fmla="*/ 6475591 h 8295611"/>
              <a:gd name="connsiteX1" fmla="*/ 0 w 6858000"/>
              <a:gd name="connsiteY1" fmla="*/ 0 h 8295611"/>
              <a:gd name="connsiteX2" fmla="*/ 5037655 w 6858000"/>
              <a:gd name="connsiteY2" fmla="*/ 0 h 8295611"/>
              <a:gd name="connsiteX3" fmla="*/ 5597611 w 6858000"/>
              <a:gd name="connsiteY3" fmla="*/ 231852 h 8295611"/>
              <a:gd name="connsiteX4" fmla="*/ 6626148 w 6858000"/>
              <a:gd name="connsiteY4" fmla="*/ 1260390 h 8295611"/>
              <a:gd name="connsiteX5" fmla="*/ 6858000 w 6858000"/>
              <a:gd name="connsiteY5" fmla="*/ 1820346 h 8295611"/>
              <a:gd name="connsiteX6" fmla="*/ 6858000 w 6858000"/>
              <a:gd name="connsiteY6" fmla="*/ 8295611 h 8295611"/>
              <a:gd name="connsiteX7" fmla="*/ 1820020 w 6858000"/>
              <a:gd name="connsiteY7" fmla="*/ 8295611 h 8295611"/>
              <a:gd name="connsiteX8" fmla="*/ 1260389 w 6858000"/>
              <a:gd name="connsiteY8" fmla="*/ 8063759 h 8295611"/>
              <a:gd name="connsiteX9" fmla="*/ 231852 w 6858000"/>
              <a:gd name="connsiteY9" fmla="*/ 7035547 h 8295611"/>
              <a:gd name="connsiteX10" fmla="*/ 0 w 6858000"/>
              <a:gd name="connsiteY10" fmla="*/ 6475591 h 82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8295611">
                <a:moveTo>
                  <a:pt x="0" y="6475591"/>
                </a:moveTo>
                <a:lnTo>
                  <a:pt x="0" y="0"/>
                </a:lnTo>
                <a:lnTo>
                  <a:pt x="5037655" y="0"/>
                </a:lnTo>
                <a:cubicBezTo>
                  <a:pt x="5247720" y="0"/>
                  <a:pt x="5449005" y="83246"/>
                  <a:pt x="5597611" y="231852"/>
                </a:cubicBezTo>
                <a:cubicBezTo>
                  <a:pt x="5972216" y="606457"/>
                  <a:pt x="6251544" y="885785"/>
                  <a:pt x="6626148" y="1260390"/>
                </a:cubicBezTo>
                <a:cubicBezTo>
                  <a:pt x="6774430" y="1408996"/>
                  <a:pt x="6858000" y="1610281"/>
                  <a:pt x="6858000" y="1820346"/>
                </a:cubicBezTo>
                <a:lnTo>
                  <a:pt x="6858000" y="8295611"/>
                </a:lnTo>
                <a:lnTo>
                  <a:pt x="1820020" y="8295611"/>
                </a:lnTo>
                <a:cubicBezTo>
                  <a:pt x="1610281" y="8295611"/>
                  <a:pt x="1408670" y="8212040"/>
                  <a:pt x="1260389" y="8063759"/>
                </a:cubicBezTo>
                <a:cubicBezTo>
                  <a:pt x="885784" y="7689154"/>
                  <a:pt x="606457" y="7409827"/>
                  <a:pt x="231852" y="7035547"/>
                </a:cubicBezTo>
                <a:cubicBezTo>
                  <a:pt x="83571" y="6886941"/>
                  <a:pt x="0" y="6685656"/>
                  <a:pt x="0" y="6475591"/>
                </a:cubicBezTo>
                <a:close/>
              </a:path>
            </a:pathLst>
          </a:custGeom>
          <a:gradFill>
            <a:gsLst>
              <a:gs pos="0">
                <a:srgbClr val="75FF81"/>
              </a:gs>
              <a:gs pos="89000">
                <a:srgbClr val="028B5C"/>
              </a:gs>
            </a:gsLst>
            <a:lin ang="3000000" scaled="0"/>
          </a:grad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3A6BD4-B62E-6382-6798-23111C2BB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04F211-AE71-BEF3-3FB3-6D28A2D78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QR Code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6831001F-6EB7-EF34-88CE-32366BB784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A9A0AE45-DA56-6D1B-4948-25C84CB6E7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7" y="1711325"/>
            <a:ext cx="5365743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3C8143-545D-7556-761A-AFD7845BC65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C1278E-146D-F8E3-A956-9DDEBB42775E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grpSp>
        <p:nvGrpSpPr>
          <p:cNvPr id="16" name="Group 5">
            <a:extLst>
              <a:ext uri="{FF2B5EF4-FFF2-40B4-BE49-F238E27FC236}">
                <a16:creationId xmlns:a16="http://schemas.microsoft.com/office/drawing/2014/main" id="{1576D580-BA21-175D-328D-C357268A74F6}"/>
              </a:ext>
            </a:extLst>
          </p:cNvPr>
          <p:cNvGrpSpPr>
            <a:grpSpLocks noChangeAspect="1"/>
          </p:cNvGrpSpPr>
          <p:nvPr userDrawn="1"/>
        </p:nvGrpSpPr>
        <p:grpSpPr bwMode="gray">
          <a:xfrm>
            <a:off x="510677" y="5892282"/>
            <a:ext cx="276916" cy="273658"/>
            <a:chOff x="3331" y="1656"/>
            <a:chExt cx="1020" cy="1008"/>
          </a:xfrm>
          <a:solidFill>
            <a:schemeClr val="bg1"/>
          </a:solidFill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61D9B0DB-10D2-B2EA-C3E7-5699D6B202D5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331" y="1656"/>
              <a:ext cx="232" cy="1008"/>
            </a:xfrm>
            <a:custGeom>
              <a:avLst/>
              <a:gdLst>
                <a:gd name="T0" fmla="*/ 98 w 98"/>
                <a:gd name="T1" fmla="*/ 46 h 427"/>
                <a:gd name="T2" fmla="*/ 48 w 98"/>
                <a:gd name="T3" fmla="*/ 92 h 427"/>
                <a:gd name="T4" fmla="*/ 0 w 98"/>
                <a:gd name="T5" fmla="*/ 46 h 427"/>
                <a:gd name="T6" fmla="*/ 49 w 98"/>
                <a:gd name="T7" fmla="*/ 0 h 427"/>
                <a:gd name="T8" fmla="*/ 98 w 98"/>
                <a:gd name="T9" fmla="*/ 46 h 427"/>
                <a:gd name="T10" fmla="*/ 2 w 98"/>
                <a:gd name="T11" fmla="*/ 427 h 427"/>
                <a:gd name="T12" fmla="*/ 2 w 98"/>
                <a:gd name="T13" fmla="*/ 129 h 427"/>
                <a:gd name="T14" fmla="*/ 95 w 98"/>
                <a:gd name="T15" fmla="*/ 129 h 427"/>
                <a:gd name="T16" fmla="*/ 95 w 98"/>
                <a:gd name="T17" fmla="*/ 427 h 427"/>
                <a:gd name="T18" fmla="*/ 2 w 98"/>
                <a:gd name="T1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27">
                  <a:moveTo>
                    <a:pt x="98" y="46"/>
                  </a:moveTo>
                  <a:cubicBezTo>
                    <a:pt x="98" y="72"/>
                    <a:pt x="79" y="92"/>
                    <a:pt x="48" y="92"/>
                  </a:cubicBezTo>
                  <a:cubicBezTo>
                    <a:pt x="18" y="92"/>
                    <a:pt x="0" y="72"/>
                    <a:pt x="0" y="46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79" y="0"/>
                    <a:pt x="97" y="20"/>
                    <a:pt x="98" y="46"/>
                  </a:cubicBezTo>
                  <a:close/>
                  <a:moveTo>
                    <a:pt x="2" y="427"/>
                  </a:moveTo>
                  <a:cubicBezTo>
                    <a:pt x="2" y="129"/>
                    <a:pt x="2" y="129"/>
                    <a:pt x="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427"/>
                    <a:pt x="95" y="427"/>
                    <a:pt x="95" y="427"/>
                  </a:cubicBezTo>
                  <a:lnTo>
                    <a:pt x="2" y="4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3B5DF54F-1D9E-B5AC-5044-5A6A7CDA3B1C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1" y="1944"/>
              <a:ext cx="670" cy="720"/>
            </a:xfrm>
            <a:custGeom>
              <a:avLst/>
              <a:gdLst>
                <a:gd name="T0" fmla="*/ 2 w 284"/>
                <a:gd name="T1" fmla="*/ 102 h 305"/>
                <a:gd name="T2" fmla="*/ 0 w 284"/>
                <a:gd name="T3" fmla="*/ 7 h 305"/>
                <a:gd name="T4" fmla="*/ 80 w 284"/>
                <a:gd name="T5" fmla="*/ 7 h 305"/>
                <a:gd name="T6" fmla="*/ 84 w 284"/>
                <a:gd name="T7" fmla="*/ 48 h 305"/>
                <a:gd name="T8" fmla="*/ 86 w 284"/>
                <a:gd name="T9" fmla="*/ 48 h 305"/>
                <a:gd name="T10" fmla="*/ 178 w 284"/>
                <a:gd name="T11" fmla="*/ 0 h 305"/>
                <a:gd name="T12" fmla="*/ 284 w 284"/>
                <a:gd name="T13" fmla="*/ 129 h 305"/>
                <a:gd name="T14" fmla="*/ 284 w 284"/>
                <a:gd name="T15" fmla="*/ 305 h 305"/>
                <a:gd name="T16" fmla="*/ 192 w 284"/>
                <a:gd name="T17" fmla="*/ 305 h 305"/>
                <a:gd name="T18" fmla="*/ 192 w 284"/>
                <a:gd name="T19" fmla="*/ 140 h 305"/>
                <a:gd name="T20" fmla="*/ 145 w 284"/>
                <a:gd name="T21" fmla="*/ 75 h 305"/>
                <a:gd name="T22" fmla="*/ 98 w 284"/>
                <a:gd name="T23" fmla="*/ 110 h 305"/>
                <a:gd name="T24" fmla="*/ 94 w 284"/>
                <a:gd name="T25" fmla="*/ 133 h 305"/>
                <a:gd name="T26" fmla="*/ 94 w 284"/>
                <a:gd name="T27" fmla="*/ 305 h 305"/>
                <a:gd name="T28" fmla="*/ 2 w 284"/>
                <a:gd name="T29" fmla="*/ 305 h 305"/>
                <a:gd name="T30" fmla="*/ 2 w 284"/>
                <a:gd name="T31" fmla="*/ 10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305">
                  <a:moveTo>
                    <a:pt x="2" y="102"/>
                  </a:moveTo>
                  <a:cubicBezTo>
                    <a:pt x="2" y="65"/>
                    <a:pt x="1" y="34"/>
                    <a:pt x="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8" y="29"/>
                    <a:pt x="128" y="0"/>
                    <a:pt x="178" y="0"/>
                  </a:cubicBezTo>
                  <a:cubicBezTo>
                    <a:pt x="239" y="0"/>
                    <a:pt x="284" y="41"/>
                    <a:pt x="284" y="129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192" y="101"/>
                    <a:pt x="178" y="75"/>
                    <a:pt x="145" y="75"/>
                  </a:cubicBezTo>
                  <a:cubicBezTo>
                    <a:pt x="119" y="75"/>
                    <a:pt x="104" y="93"/>
                    <a:pt x="98" y="110"/>
                  </a:cubicBezTo>
                  <a:cubicBezTo>
                    <a:pt x="95" y="116"/>
                    <a:pt x="94" y="124"/>
                    <a:pt x="94" y="133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2" y="305"/>
                    <a:pt x="2" y="305"/>
                    <a:pt x="2" y="305"/>
                  </a:cubicBezTo>
                  <a:lnTo>
                    <a:pt x="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E96455C7-4EEA-15C5-7196-3AFF5E06DF60}"/>
              </a:ext>
            </a:extLst>
          </p:cNvPr>
          <p:cNvSpPr>
            <a:spLocks/>
          </p:cNvSpPr>
          <p:nvPr userDrawn="1"/>
        </p:nvSpPr>
        <p:spPr bwMode="gray">
          <a:xfrm>
            <a:off x="1021955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6AEBB3C7-FD57-2858-D196-BADD1CF4798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896599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1B8169B3-8F72-B6C4-89F9-22EA25B913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566A1474-C60F-2080-97B3-4A57655791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4C7B81CA-8085-7CC1-9A13-3B65E92D3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F6DC754B-6BF7-8DF3-29B8-CB1A3500CA4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83910" y="5909556"/>
            <a:ext cx="278327" cy="260582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3C9D8D-3255-B440-1B5C-A97425D015C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D8365284-1F0C-1B07-4344-B463DBE56F6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290" y="5889009"/>
            <a:ext cx="397241" cy="27856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06C50FA6-9946-FA77-E13C-D72F7A552200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 dirty="0"/>
              <a:t>Join the community hub: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B5F8FA-A005-0310-0645-EF5DF183C69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861526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w/Content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83018BE-0E5C-5567-71DB-248007C8D08B}"/>
              </a:ext>
            </a:extLst>
          </p:cNvPr>
          <p:cNvSpPr/>
          <p:nvPr userDrawn="1"/>
        </p:nvSpPr>
        <p:spPr>
          <a:xfrm rot="5400000">
            <a:off x="610984" y="417716"/>
            <a:ext cx="5829301" cy="7051270"/>
          </a:xfrm>
          <a:custGeom>
            <a:avLst/>
            <a:gdLst>
              <a:gd name="connsiteX0" fmla="*/ 0 w 5829301"/>
              <a:gd name="connsiteY0" fmla="*/ 5504253 h 7051270"/>
              <a:gd name="connsiteX1" fmla="*/ 0 w 5829301"/>
              <a:gd name="connsiteY1" fmla="*/ 0 h 7051270"/>
              <a:gd name="connsiteX2" fmla="*/ 4282007 w 5829301"/>
              <a:gd name="connsiteY2" fmla="*/ 0 h 7051270"/>
              <a:gd name="connsiteX3" fmla="*/ 4757970 w 5829301"/>
              <a:gd name="connsiteY3" fmla="*/ 197074 h 7051270"/>
              <a:gd name="connsiteX4" fmla="*/ 5632227 w 5829301"/>
              <a:gd name="connsiteY4" fmla="*/ 1071332 h 7051270"/>
              <a:gd name="connsiteX5" fmla="*/ 5829301 w 5829301"/>
              <a:gd name="connsiteY5" fmla="*/ 1547294 h 7051270"/>
              <a:gd name="connsiteX6" fmla="*/ 5829301 w 5829301"/>
              <a:gd name="connsiteY6" fmla="*/ 7051270 h 7051270"/>
              <a:gd name="connsiteX7" fmla="*/ 1547017 w 5829301"/>
              <a:gd name="connsiteY7" fmla="*/ 7051270 h 7051270"/>
              <a:gd name="connsiteX8" fmla="*/ 1071330 w 5829301"/>
              <a:gd name="connsiteY8" fmla="*/ 6854196 h 7051270"/>
              <a:gd name="connsiteX9" fmla="*/ 197074 w 5829301"/>
              <a:gd name="connsiteY9" fmla="*/ 5980216 h 7051270"/>
              <a:gd name="connsiteX10" fmla="*/ 0 w 5829301"/>
              <a:gd name="connsiteY10" fmla="*/ 5504253 h 705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29301" h="7051270">
                <a:moveTo>
                  <a:pt x="0" y="5504253"/>
                </a:moveTo>
                <a:lnTo>
                  <a:pt x="0" y="0"/>
                </a:lnTo>
                <a:lnTo>
                  <a:pt x="4282007" y="0"/>
                </a:lnTo>
                <a:cubicBezTo>
                  <a:pt x="4460563" y="0"/>
                  <a:pt x="4631655" y="70759"/>
                  <a:pt x="4757970" y="197074"/>
                </a:cubicBezTo>
                <a:cubicBezTo>
                  <a:pt x="5076384" y="515488"/>
                  <a:pt x="5313813" y="752917"/>
                  <a:pt x="5632227" y="1071332"/>
                </a:cubicBezTo>
                <a:cubicBezTo>
                  <a:pt x="5758266" y="1197647"/>
                  <a:pt x="5829301" y="1368739"/>
                  <a:pt x="5829301" y="1547294"/>
                </a:cubicBezTo>
                <a:lnTo>
                  <a:pt x="5829301" y="7051270"/>
                </a:lnTo>
                <a:lnTo>
                  <a:pt x="1547017" y="7051270"/>
                </a:lnTo>
                <a:cubicBezTo>
                  <a:pt x="1368739" y="7051270"/>
                  <a:pt x="1197369" y="6980235"/>
                  <a:pt x="1071330" y="6854196"/>
                </a:cubicBezTo>
                <a:cubicBezTo>
                  <a:pt x="752916" y="6535782"/>
                  <a:pt x="515488" y="6298354"/>
                  <a:pt x="197074" y="5980216"/>
                </a:cubicBezTo>
                <a:cubicBezTo>
                  <a:pt x="71035" y="5853900"/>
                  <a:pt x="0" y="5682808"/>
                  <a:pt x="0" y="550425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B89D29C-7E11-55C1-6D47-78CD92D7A5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bg1"/>
                </a:solidFill>
                <a:latin typeface="ES Build 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95F42-A2DA-275F-DBE9-4026407238C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03D5C4-63D0-301C-00C1-754668FCB3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QR Code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05BE9-D4E7-BCD2-39AA-AAC50A2A46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40868D98-0580-0966-6222-3D31957441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1" y="1711325"/>
            <a:ext cx="5365747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60C7250-ED3F-7083-BE33-003FABD467DA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2FA7152-A8C0-17A2-D5AD-665719C3E784}"/>
              </a:ext>
            </a:extLst>
          </p:cNvPr>
          <p:cNvGrpSpPr>
            <a:grpSpLocks noChangeAspect="1"/>
          </p:cNvGrpSpPr>
          <p:nvPr userDrawn="1"/>
        </p:nvGrpSpPr>
        <p:grpSpPr bwMode="gray">
          <a:xfrm>
            <a:off x="510677" y="5892282"/>
            <a:ext cx="276916" cy="273658"/>
            <a:chOff x="3331" y="1656"/>
            <a:chExt cx="1020" cy="1008"/>
          </a:xfrm>
          <a:solidFill>
            <a:schemeClr val="bg1"/>
          </a:solidFill>
        </p:grpSpPr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FBE503EF-BF4C-8872-9FCF-6C2CE7C5541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331" y="1656"/>
              <a:ext cx="232" cy="1008"/>
            </a:xfrm>
            <a:custGeom>
              <a:avLst/>
              <a:gdLst>
                <a:gd name="T0" fmla="*/ 98 w 98"/>
                <a:gd name="T1" fmla="*/ 46 h 427"/>
                <a:gd name="T2" fmla="*/ 48 w 98"/>
                <a:gd name="T3" fmla="*/ 92 h 427"/>
                <a:gd name="T4" fmla="*/ 0 w 98"/>
                <a:gd name="T5" fmla="*/ 46 h 427"/>
                <a:gd name="T6" fmla="*/ 49 w 98"/>
                <a:gd name="T7" fmla="*/ 0 h 427"/>
                <a:gd name="T8" fmla="*/ 98 w 98"/>
                <a:gd name="T9" fmla="*/ 46 h 427"/>
                <a:gd name="T10" fmla="*/ 2 w 98"/>
                <a:gd name="T11" fmla="*/ 427 h 427"/>
                <a:gd name="T12" fmla="*/ 2 w 98"/>
                <a:gd name="T13" fmla="*/ 129 h 427"/>
                <a:gd name="T14" fmla="*/ 95 w 98"/>
                <a:gd name="T15" fmla="*/ 129 h 427"/>
                <a:gd name="T16" fmla="*/ 95 w 98"/>
                <a:gd name="T17" fmla="*/ 427 h 427"/>
                <a:gd name="T18" fmla="*/ 2 w 98"/>
                <a:gd name="T1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27">
                  <a:moveTo>
                    <a:pt x="98" y="46"/>
                  </a:moveTo>
                  <a:cubicBezTo>
                    <a:pt x="98" y="72"/>
                    <a:pt x="79" y="92"/>
                    <a:pt x="48" y="92"/>
                  </a:cubicBezTo>
                  <a:cubicBezTo>
                    <a:pt x="18" y="92"/>
                    <a:pt x="0" y="72"/>
                    <a:pt x="0" y="46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79" y="0"/>
                    <a:pt x="97" y="20"/>
                    <a:pt x="98" y="46"/>
                  </a:cubicBezTo>
                  <a:close/>
                  <a:moveTo>
                    <a:pt x="2" y="427"/>
                  </a:moveTo>
                  <a:cubicBezTo>
                    <a:pt x="2" y="129"/>
                    <a:pt x="2" y="129"/>
                    <a:pt x="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427"/>
                    <a:pt x="95" y="427"/>
                    <a:pt x="95" y="427"/>
                  </a:cubicBezTo>
                  <a:lnTo>
                    <a:pt x="2" y="4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6D34A672-D9D7-DF07-082D-94E59922B3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1" y="1944"/>
              <a:ext cx="670" cy="720"/>
            </a:xfrm>
            <a:custGeom>
              <a:avLst/>
              <a:gdLst>
                <a:gd name="T0" fmla="*/ 2 w 284"/>
                <a:gd name="T1" fmla="*/ 102 h 305"/>
                <a:gd name="T2" fmla="*/ 0 w 284"/>
                <a:gd name="T3" fmla="*/ 7 h 305"/>
                <a:gd name="T4" fmla="*/ 80 w 284"/>
                <a:gd name="T5" fmla="*/ 7 h 305"/>
                <a:gd name="T6" fmla="*/ 84 w 284"/>
                <a:gd name="T7" fmla="*/ 48 h 305"/>
                <a:gd name="T8" fmla="*/ 86 w 284"/>
                <a:gd name="T9" fmla="*/ 48 h 305"/>
                <a:gd name="T10" fmla="*/ 178 w 284"/>
                <a:gd name="T11" fmla="*/ 0 h 305"/>
                <a:gd name="T12" fmla="*/ 284 w 284"/>
                <a:gd name="T13" fmla="*/ 129 h 305"/>
                <a:gd name="T14" fmla="*/ 284 w 284"/>
                <a:gd name="T15" fmla="*/ 305 h 305"/>
                <a:gd name="T16" fmla="*/ 192 w 284"/>
                <a:gd name="T17" fmla="*/ 305 h 305"/>
                <a:gd name="T18" fmla="*/ 192 w 284"/>
                <a:gd name="T19" fmla="*/ 140 h 305"/>
                <a:gd name="T20" fmla="*/ 145 w 284"/>
                <a:gd name="T21" fmla="*/ 75 h 305"/>
                <a:gd name="T22" fmla="*/ 98 w 284"/>
                <a:gd name="T23" fmla="*/ 110 h 305"/>
                <a:gd name="T24" fmla="*/ 94 w 284"/>
                <a:gd name="T25" fmla="*/ 133 h 305"/>
                <a:gd name="T26" fmla="*/ 94 w 284"/>
                <a:gd name="T27" fmla="*/ 305 h 305"/>
                <a:gd name="T28" fmla="*/ 2 w 284"/>
                <a:gd name="T29" fmla="*/ 305 h 305"/>
                <a:gd name="T30" fmla="*/ 2 w 284"/>
                <a:gd name="T31" fmla="*/ 10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305">
                  <a:moveTo>
                    <a:pt x="2" y="102"/>
                  </a:moveTo>
                  <a:cubicBezTo>
                    <a:pt x="2" y="65"/>
                    <a:pt x="1" y="34"/>
                    <a:pt x="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8" y="29"/>
                    <a:pt x="128" y="0"/>
                    <a:pt x="178" y="0"/>
                  </a:cubicBezTo>
                  <a:cubicBezTo>
                    <a:pt x="239" y="0"/>
                    <a:pt x="284" y="41"/>
                    <a:pt x="284" y="129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192" y="101"/>
                    <a:pt x="178" y="75"/>
                    <a:pt x="145" y="75"/>
                  </a:cubicBezTo>
                  <a:cubicBezTo>
                    <a:pt x="119" y="75"/>
                    <a:pt x="104" y="93"/>
                    <a:pt x="98" y="110"/>
                  </a:cubicBezTo>
                  <a:cubicBezTo>
                    <a:pt x="95" y="116"/>
                    <a:pt x="94" y="124"/>
                    <a:pt x="94" y="133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2" y="305"/>
                    <a:pt x="2" y="305"/>
                    <a:pt x="2" y="305"/>
                  </a:cubicBezTo>
                  <a:lnTo>
                    <a:pt x="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</p:grpSp>
      <p:sp>
        <p:nvSpPr>
          <p:cNvPr id="58" name="Freeform 5">
            <a:extLst>
              <a:ext uri="{FF2B5EF4-FFF2-40B4-BE49-F238E27FC236}">
                <a16:creationId xmlns:a16="http://schemas.microsoft.com/office/drawing/2014/main" id="{A72F17E4-17D3-9E72-B9C9-8124F145A413}"/>
              </a:ext>
            </a:extLst>
          </p:cNvPr>
          <p:cNvSpPr>
            <a:spLocks/>
          </p:cNvSpPr>
          <p:nvPr userDrawn="1"/>
        </p:nvSpPr>
        <p:spPr bwMode="gray">
          <a:xfrm>
            <a:off x="1021955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59" name="Group 4">
            <a:extLst>
              <a:ext uri="{FF2B5EF4-FFF2-40B4-BE49-F238E27FC236}">
                <a16:creationId xmlns:a16="http://schemas.microsoft.com/office/drawing/2014/main" id="{C79C719D-765D-BCAE-EBCC-90B99C81B3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896599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B9131095-BC72-57E5-3450-A798C91AC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D9D9F0A8-1E36-5F11-F524-8F551226D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62" name="Oval 7">
              <a:extLst>
                <a:ext uri="{FF2B5EF4-FFF2-40B4-BE49-F238E27FC236}">
                  <a16:creationId xmlns:a16="http://schemas.microsoft.com/office/drawing/2014/main" id="{8A85568B-3F6C-89D1-EFD2-2B29CD5F3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pic>
        <p:nvPicPr>
          <p:cNvPr id="63" name="Graphic 62">
            <a:extLst>
              <a:ext uri="{FF2B5EF4-FFF2-40B4-BE49-F238E27FC236}">
                <a16:creationId xmlns:a16="http://schemas.microsoft.com/office/drawing/2014/main" id="{D25C729D-05E1-3CCD-97DA-4F64AC2EF0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83910" y="5909556"/>
            <a:ext cx="278327" cy="260582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4301DD53-2EAB-810E-F6B1-FBF2B4448AF5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 dirty="0"/>
              <a:t>Join the community hub: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A45B318-2895-D710-0DCF-BA9DABF93EBF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>
            <a:extLst>
              <a:ext uri="{FF2B5EF4-FFF2-40B4-BE49-F238E27FC236}">
                <a16:creationId xmlns:a16="http://schemas.microsoft.com/office/drawing/2014/main" id="{FE0E031A-95BB-90C2-6DF4-81FA828EF2B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290" y="5889009"/>
            <a:ext cx="397241" cy="27856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CC02E49-D2C0-A28C-9B0F-31502D59DEA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444" y="5895777"/>
            <a:ext cx="356616" cy="27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761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ridis Closing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600BB262-2824-0F81-F4CC-0A3A31F1D4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01975" y="2167247"/>
            <a:ext cx="5722938" cy="1819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AF11D3-0508-A6D4-A25F-3F92D583AA6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12FFAF-6C17-B3FE-0AD3-91FD1B2448BD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grpSp>
        <p:nvGrpSpPr>
          <p:cNvPr id="19" name="Group 5">
            <a:extLst>
              <a:ext uri="{FF2B5EF4-FFF2-40B4-BE49-F238E27FC236}">
                <a16:creationId xmlns:a16="http://schemas.microsoft.com/office/drawing/2014/main" id="{96564291-4844-A628-2EE5-CE21CE9FA08C}"/>
              </a:ext>
            </a:extLst>
          </p:cNvPr>
          <p:cNvGrpSpPr>
            <a:grpSpLocks noChangeAspect="1"/>
          </p:cNvGrpSpPr>
          <p:nvPr userDrawn="1"/>
        </p:nvGrpSpPr>
        <p:grpSpPr bwMode="gray">
          <a:xfrm>
            <a:off x="510677" y="5892282"/>
            <a:ext cx="276916" cy="273658"/>
            <a:chOff x="3331" y="1656"/>
            <a:chExt cx="1020" cy="1008"/>
          </a:xfrm>
          <a:solidFill>
            <a:schemeClr val="bg1"/>
          </a:solidFill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A431F9C-6232-E239-466C-B9768ED35ED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331" y="1656"/>
              <a:ext cx="232" cy="1008"/>
            </a:xfrm>
            <a:custGeom>
              <a:avLst/>
              <a:gdLst>
                <a:gd name="T0" fmla="*/ 98 w 98"/>
                <a:gd name="T1" fmla="*/ 46 h 427"/>
                <a:gd name="T2" fmla="*/ 48 w 98"/>
                <a:gd name="T3" fmla="*/ 92 h 427"/>
                <a:gd name="T4" fmla="*/ 0 w 98"/>
                <a:gd name="T5" fmla="*/ 46 h 427"/>
                <a:gd name="T6" fmla="*/ 49 w 98"/>
                <a:gd name="T7" fmla="*/ 0 h 427"/>
                <a:gd name="T8" fmla="*/ 98 w 98"/>
                <a:gd name="T9" fmla="*/ 46 h 427"/>
                <a:gd name="T10" fmla="*/ 2 w 98"/>
                <a:gd name="T11" fmla="*/ 427 h 427"/>
                <a:gd name="T12" fmla="*/ 2 w 98"/>
                <a:gd name="T13" fmla="*/ 129 h 427"/>
                <a:gd name="T14" fmla="*/ 95 w 98"/>
                <a:gd name="T15" fmla="*/ 129 h 427"/>
                <a:gd name="T16" fmla="*/ 95 w 98"/>
                <a:gd name="T17" fmla="*/ 427 h 427"/>
                <a:gd name="T18" fmla="*/ 2 w 98"/>
                <a:gd name="T1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27">
                  <a:moveTo>
                    <a:pt x="98" y="46"/>
                  </a:moveTo>
                  <a:cubicBezTo>
                    <a:pt x="98" y="72"/>
                    <a:pt x="79" y="92"/>
                    <a:pt x="48" y="92"/>
                  </a:cubicBezTo>
                  <a:cubicBezTo>
                    <a:pt x="18" y="92"/>
                    <a:pt x="0" y="72"/>
                    <a:pt x="0" y="46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79" y="0"/>
                    <a:pt x="97" y="20"/>
                    <a:pt x="98" y="46"/>
                  </a:cubicBezTo>
                  <a:close/>
                  <a:moveTo>
                    <a:pt x="2" y="427"/>
                  </a:moveTo>
                  <a:cubicBezTo>
                    <a:pt x="2" y="129"/>
                    <a:pt x="2" y="129"/>
                    <a:pt x="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427"/>
                    <a:pt x="95" y="427"/>
                    <a:pt x="95" y="427"/>
                  </a:cubicBezTo>
                  <a:lnTo>
                    <a:pt x="2" y="4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82EA768-FE29-71BC-33BB-0E4315F04C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1" y="1944"/>
              <a:ext cx="670" cy="720"/>
            </a:xfrm>
            <a:custGeom>
              <a:avLst/>
              <a:gdLst>
                <a:gd name="T0" fmla="*/ 2 w 284"/>
                <a:gd name="T1" fmla="*/ 102 h 305"/>
                <a:gd name="T2" fmla="*/ 0 w 284"/>
                <a:gd name="T3" fmla="*/ 7 h 305"/>
                <a:gd name="T4" fmla="*/ 80 w 284"/>
                <a:gd name="T5" fmla="*/ 7 h 305"/>
                <a:gd name="T6" fmla="*/ 84 w 284"/>
                <a:gd name="T7" fmla="*/ 48 h 305"/>
                <a:gd name="T8" fmla="*/ 86 w 284"/>
                <a:gd name="T9" fmla="*/ 48 h 305"/>
                <a:gd name="T10" fmla="*/ 178 w 284"/>
                <a:gd name="T11" fmla="*/ 0 h 305"/>
                <a:gd name="T12" fmla="*/ 284 w 284"/>
                <a:gd name="T13" fmla="*/ 129 h 305"/>
                <a:gd name="T14" fmla="*/ 284 w 284"/>
                <a:gd name="T15" fmla="*/ 305 h 305"/>
                <a:gd name="T16" fmla="*/ 192 w 284"/>
                <a:gd name="T17" fmla="*/ 305 h 305"/>
                <a:gd name="T18" fmla="*/ 192 w 284"/>
                <a:gd name="T19" fmla="*/ 140 h 305"/>
                <a:gd name="T20" fmla="*/ 145 w 284"/>
                <a:gd name="T21" fmla="*/ 75 h 305"/>
                <a:gd name="T22" fmla="*/ 98 w 284"/>
                <a:gd name="T23" fmla="*/ 110 h 305"/>
                <a:gd name="T24" fmla="*/ 94 w 284"/>
                <a:gd name="T25" fmla="*/ 133 h 305"/>
                <a:gd name="T26" fmla="*/ 94 w 284"/>
                <a:gd name="T27" fmla="*/ 305 h 305"/>
                <a:gd name="T28" fmla="*/ 2 w 284"/>
                <a:gd name="T29" fmla="*/ 305 h 305"/>
                <a:gd name="T30" fmla="*/ 2 w 284"/>
                <a:gd name="T31" fmla="*/ 10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305">
                  <a:moveTo>
                    <a:pt x="2" y="102"/>
                  </a:moveTo>
                  <a:cubicBezTo>
                    <a:pt x="2" y="65"/>
                    <a:pt x="1" y="34"/>
                    <a:pt x="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8" y="29"/>
                    <a:pt x="128" y="0"/>
                    <a:pt x="178" y="0"/>
                  </a:cubicBezTo>
                  <a:cubicBezTo>
                    <a:pt x="239" y="0"/>
                    <a:pt x="284" y="41"/>
                    <a:pt x="284" y="129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192" y="101"/>
                    <a:pt x="178" y="75"/>
                    <a:pt x="145" y="75"/>
                  </a:cubicBezTo>
                  <a:cubicBezTo>
                    <a:pt x="119" y="75"/>
                    <a:pt x="104" y="93"/>
                    <a:pt x="98" y="110"/>
                  </a:cubicBezTo>
                  <a:cubicBezTo>
                    <a:pt x="95" y="116"/>
                    <a:pt x="94" y="124"/>
                    <a:pt x="94" y="133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2" y="305"/>
                    <a:pt x="2" y="305"/>
                    <a:pt x="2" y="305"/>
                  </a:cubicBezTo>
                  <a:lnTo>
                    <a:pt x="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88A3D068-4CE7-32D2-90C4-2D5EB64701B6}"/>
              </a:ext>
            </a:extLst>
          </p:cNvPr>
          <p:cNvSpPr>
            <a:spLocks/>
          </p:cNvSpPr>
          <p:nvPr userDrawn="1"/>
        </p:nvSpPr>
        <p:spPr bwMode="gray">
          <a:xfrm>
            <a:off x="1021955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23" name="Group 4">
            <a:extLst>
              <a:ext uri="{FF2B5EF4-FFF2-40B4-BE49-F238E27FC236}">
                <a16:creationId xmlns:a16="http://schemas.microsoft.com/office/drawing/2014/main" id="{BF49064F-D545-936A-FD72-9EB85FA2192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896599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0A80F1CE-1B49-324E-4603-CB09A2ADB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105C677-9CC8-A2A7-9AE7-6F00AFD1A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1390BBE2-FF0B-8FBB-3BFA-EB8430D89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pic>
        <p:nvPicPr>
          <p:cNvPr id="27" name="Graphic 26">
            <a:extLst>
              <a:ext uri="{FF2B5EF4-FFF2-40B4-BE49-F238E27FC236}">
                <a16:creationId xmlns:a16="http://schemas.microsoft.com/office/drawing/2014/main" id="{46FBA1BD-FA8E-71DD-5EB9-DDBFD8D1E7B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3910" y="5909556"/>
            <a:ext cx="278327" cy="26058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02EBE-1537-8F94-7932-1FDC3D71E46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F48A06C-6C5B-02CC-C35E-6DCBCAE6506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290" y="5889009"/>
            <a:ext cx="397241" cy="27856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4EFAD16-3BDD-AFE1-E452-666A4F31A7AF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 dirty="0"/>
              <a:t>Join the community hub: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298740-AD63-6DE6-1A55-DCB3CC9ADD3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51049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 Alterna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25BE13E2-748B-9B64-4DA0-81DE83E1C334}"/>
              </a:ext>
            </a:extLst>
          </p:cNvPr>
          <p:cNvSpPr/>
          <p:nvPr userDrawn="1"/>
        </p:nvSpPr>
        <p:spPr>
          <a:xfrm>
            <a:off x="542689" y="2076112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3303A9-0E1D-04BA-1142-15F62A5FD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2" y="2467915"/>
            <a:ext cx="4430065" cy="1232645"/>
          </a:xfr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11EB223-BC68-B891-0859-10B1FA954C7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0" cy="5480050"/>
          </a:xfrm>
        </p:spPr>
        <p:txBody>
          <a:bodyPr anchor="ctr"/>
          <a:lstStyle>
            <a:lvl1pPr marL="346075" indent="-346075">
              <a:lnSpc>
                <a:spcPct val="89000"/>
              </a:lnSpc>
              <a:buClr>
                <a:srgbClr val="8E71F4"/>
              </a:buClr>
              <a:buFont typeface="+mj-lt"/>
              <a:buAutoNum type="arabicPeriod"/>
              <a:defRPr sz="2400"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86FCAD-686E-312D-FBB3-196C0585F3DE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03EC9D7-5055-9321-A1CD-B3E7BBB02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0139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ridis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2AF11D3-0508-A6D4-A25F-3F92D583A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12FFAF-6C17-B3FE-0AD3-91FD1B2448BD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grpSp>
        <p:nvGrpSpPr>
          <p:cNvPr id="19" name="Group 5">
            <a:extLst>
              <a:ext uri="{FF2B5EF4-FFF2-40B4-BE49-F238E27FC236}">
                <a16:creationId xmlns:a16="http://schemas.microsoft.com/office/drawing/2014/main" id="{96564291-4844-A628-2EE5-CE21CE9FA08C}"/>
              </a:ext>
            </a:extLst>
          </p:cNvPr>
          <p:cNvGrpSpPr>
            <a:grpSpLocks noChangeAspect="1"/>
          </p:cNvGrpSpPr>
          <p:nvPr userDrawn="1"/>
        </p:nvGrpSpPr>
        <p:grpSpPr bwMode="gray">
          <a:xfrm>
            <a:off x="510677" y="5892282"/>
            <a:ext cx="276916" cy="273658"/>
            <a:chOff x="3331" y="1656"/>
            <a:chExt cx="1020" cy="1008"/>
          </a:xfrm>
          <a:solidFill>
            <a:schemeClr val="bg1"/>
          </a:solidFill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A431F9C-6232-E239-466C-B9768ED35ED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331" y="1656"/>
              <a:ext cx="232" cy="1008"/>
            </a:xfrm>
            <a:custGeom>
              <a:avLst/>
              <a:gdLst>
                <a:gd name="T0" fmla="*/ 98 w 98"/>
                <a:gd name="T1" fmla="*/ 46 h 427"/>
                <a:gd name="T2" fmla="*/ 48 w 98"/>
                <a:gd name="T3" fmla="*/ 92 h 427"/>
                <a:gd name="T4" fmla="*/ 0 w 98"/>
                <a:gd name="T5" fmla="*/ 46 h 427"/>
                <a:gd name="T6" fmla="*/ 49 w 98"/>
                <a:gd name="T7" fmla="*/ 0 h 427"/>
                <a:gd name="T8" fmla="*/ 98 w 98"/>
                <a:gd name="T9" fmla="*/ 46 h 427"/>
                <a:gd name="T10" fmla="*/ 2 w 98"/>
                <a:gd name="T11" fmla="*/ 427 h 427"/>
                <a:gd name="T12" fmla="*/ 2 w 98"/>
                <a:gd name="T13" fmla="*/ 129 h 427"/>
                <a:gd name="T14" fmla="*/ 95 w 98"/>
                <a:gd name="T15" fmla="*/ 129 h 427"/>
                <a:gd name="T16" fmla="*/ 95 w 98"/>
                <a:gd name="T17" fmla="*/ 427 h 427"/>
                <a:gd name="T18" fmla="*/ 2 w 98"/>
                <a:gd name="T1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27">
                  <a:moveTo>
                    <a:pt x="98" y="46"/>
                  </a:moveTo>
                  <a:cubicBezTo>
                    <a:pt x="98" y="72"/>
                    <a:pt x="79" y="92"/>
                    <a:pt x="48" y="92"/>
                  </a:cubicBezTo>
                  <a:cubicBezTo>
                    <a:pt x="18" y="92"/>
                    <a:pt x="0" y="72"/>
                    <a:pt x="0" y="46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79" y="0"/>
                    <a:pt x="97" y="20"/>
                    <a:pt x="98" y="46"/>
                  </a:cubicBezTo>
                  <a:close/>
                  <a:moveTo>
                    <a:pt x="2" y="427"/>
                  </a:moveTo>
                  <a:cubicBezTo>
                    <a:pt x="2" y="129"/>
                    <a:pt x="2" y="129"/>
                    <a:pt x="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427"/>
                    <a:pt x="95" y="427"/>
                    <a:pt x="95" y="427"/>
                  </a:cubicBezTo>
                  <a:lnTo>
                    <a:pt x="2" y="4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82EA768-FE29-71BC-33BB-0E4315F04C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1" y="1944"/>
              <a:ext cx="670" cy="720"/>
            </a:xfrm>
            <a:custGeom>
              <a:avLst/>
              <a:gdLst>
                <a:gd name="T0" fmla="*/ 2 w 284"/>
                <a:gd name="T1" fmla="*/ 102 h 305"/>
                <a:gd name="T2" fmla="*/ 0 w 284"/>
                <a:gd name="T3" fmla="*/ 7 h 305"/>
                <a:gd name="T4" fmla="*/ 80 w 284"/>
                <a:gd name="T5" fmla="*/ 7 h 305"/>
                <a:gd name="T6" fmla="*/ 84 w 284"/>
                <a:gd name="T7" fmla="*/ 48 h 305"/>
                <a:gd name="T8" fmla="*/ 86 w 284"/>
                <a:gd name="T9" fmla="*/ 48 h 305"/>
                <a:gd name="T10" fmla="*/ 178 w 284"/>
                <a:gd name="T11" fmla="*/ 0 h 305"/>
                <a:gd name="T12" fmla="*/ 284 w 284"/>
                <a:gd name="T13" fmla="*/ 129 h 305"/>
                <a:gd name="T14" fmla="*/ 284 w 284"/>
                <a:gd name="T15" fmla="*/ 305 h 305"/>
                <a:gd name="T16" fmla="*/ 192 w 284"/>
                <a:gd name="T17" fmla="*/ 305 h 305"/>
                <a:gd name="T18" fmla="*/ 192 w 284"/>
                <a:gd name="T19" fmla="*/ 140 h 305"/>
                <a:gd name="T20" fmla="*/ 145 w 284"/>
                <a:gd name="T21" fmla="*/ 75 h 305"/>
                <a:gd name="T22" fmla="*/ 98 w 284"/>
                <a:gd name="T23" fmla="*/ 110 h 305"/>
                <a:gd name="T24" fmla="*/ 94 w 284"/>
                <a:gd name="T25" fmla="*/ 133 h 305"/>
                <a:gd name="T26" fmla="*/ 94 w 284"/>
                <a:gd name="T27" fmla="*/ 305 h 305"/>
                <a:gd name="T28" fmla="*/ 2 w 284"/>
                <a:gd name="T29" fmla="*/ 305 h 305"/>
                <a:gd name="T30" fmla="*/ 2 w 284"/>
                <a:gd name="T31" fmla="*/ 10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305">
                  <a:moveTo>
                    <a:pt x="2" y="102"/>
                  </a:moveTo>
                  <a:cubicBezTo>
                    <a:pt x="2" y="65"/>
                    <a:pt x="1" y="34"/>
                    <a:pt x="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8" y="29"/>
                    <a:pt x="128" y="0"/>
                    <a:pt x="178" y="0"/>
                  </a:cubicBezTo>
                  <a:cubicBezTo>
                    <a:pt x="239" y="0"/>
                    <a:pt x="284" y="41"/>
                    <a:pt x="284" y="129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192" y="101"/>
                    <a:pt x="178" y="75"/>
                    <a:pt x="145" y="75"/>
                  </a:cubicBezTo>
                  <a:cubicBezTo>
                    <a:pt x="119" y="75"/>
                    <a:pt x="104" y="93"/>
                    <a:pt x="98" y="110"/>
                  </a:cubicBezTo>
                  <a:cubicBezTo>
                    <a:pt x="95" y="116"/>
                    <a:pt x="94" y="124"/>
                    <a:pt x="94" y="133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2" y="305"/>
                    <a:pt x="2" y="305"/>
                    <a:pt x="2" y="305"/>
                  </a:cubicBezTo>
                  <a:lnTo>
                    <a:pt x="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88A3D068-4CE7-32D2-90C4-2D5EB64701B6}"/>
              </a:ext>
            </a:extLst>
          </p:cNvPr>
          <p:cNvSpPr>
            <a:spLocks/>
          </p:cNvSpPr>
          <p:nvPr userDrawn="1"/>
        </p:nvSpPr>
        <p:spPr bwMode="gray">
          <a:xfrm>
            <a:off x="1021955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23" name="Group 4">
            <a:extLst>
              <a:ext uri="{FF2B5EF4-FFF2-40B4-BE49-F238E27FC236}">
                <a16:creationId xmlns:a16="http://schemas.microsoft.com/office/drawing/2014/main" id="{BF49064F-D545-936A-FD72-9EB85FA2192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896599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0A80F1CE-1B49-324E-4603-CB09A2ADB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105C677-9CC8-A2A7-9AE7-6F00AFD1A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1390BBE2-FF0B-8FBB-3BFA-EB8430D89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pic>
        <p:nvPicPr>
          <p:cNvPr id="27" name="Graphic 26">
            <a:extLst>
              <a:ext uri="{FF2B5EF4-FFF2-40B4-BE49-F238E27FC236}">
                <a16:creationId xmlns:a16="http://schemas.microsoft.com/office/drawing/2014/main" id="{46FBA1BD-FA8E-71DD-5EB9-DDBFD8D1E7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83910" y="5909556"/>
            <a:ext cx="278327" cy="26058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02EBE-1537-8F94-7932-1FDC3D71E46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F48A06C-6C5B-02CC-C35E-6DCBCAE6506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290" y="5889009"/>
            <a:ext cx="397241" cy="27856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4EFAD16-3BDD-AFE1-E452-666A4F31A7AF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 dirty="0"/>
              <a:t>Join the community hub: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298740-AD63-6DE6-1A55-DCB3CC9ADD3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6DA8952-186D-6A12-A415-7D76FBAD2E8E}"/>
              </a:ext>
            </a:extLst>
          </p:cNvPr>
          <p:cNvSpPr/>
          <p:nvPr/>
        </p:nvSpPr>
        <p:spPr>
          <a:xfrm>
            <a:off x="3100769" y="2166865"/>
            <a:ext cx="4763591" cy="1822030"/>
          </a:xfrm>
          <a:custGeom>
            <a:avLst/>
            <a:gdLst>
              <a:gd name="connsiteX0" fmla="*/ 4062714 w 4763591"/>
              <a:gd name="connsiteY0" fmla="*/ 0 h 1822030"/>
              <a:gd name="connsiteX1" fmla="*/ 2515747 w 4763591"/>
              <a:gd name="connsiteY1" fmla="*/ 1537668 h 1822030"/>
              <a:gd name="connsiteX2" fmla="*/ 2414711 w 4763591"/>
              <a:gd name="connsiteY2" fmla="*/ 1600243 h 1822030"/>
              <a:gd name="connsiteX3" fmla="*/ 2381696 w 4763591"/>
              <a:gd name="connsiteY3" fmla="*/ 1603233 h 1822030"/>
              <a:gd name="connsiteX4" fmla="*/ 2348682 w 4763591"/>
              <a:gd name="connsiteY4" fmla="*/ 1600243 h 1822030"/>
              <a:gd name="connsiteX5" fmla="*/ 2247645 w 4763591"/>
              <a:gd name="connsiteY5" fmla="*/ 1537668 h 1822030"/>
              <a:gd name="connsiteX6" fmla="*/ 695564 w 4763591"/>
              <a:gd name="connsiteY6" fmla="*/ 5978 h 1822030"/>
              <a:gd name="connsiteX7" fmla="*/ 0 w 4763591"/>
              <a:gd name="connsiteY7" fmla="*/ 624420 h 1822030"/>
              <a:gd name="connsiteX8" fmla="*/ 879369 w 4763591"/>
              <a:gd name="connsiteY8" fmla="*/ 1501864 h 1822030"/>
              <a:gd name="connsiteX9" fmla="*/ 1385149 w 4763591"/>
              <a:gd name="connsiteY9" fmla="*/ 1802117 h 1822030"/>
              <a:gd name="connsiteX10" fmla="*/ 1654048 w 4763591"/>
              <a:gd name="connsiteY10" fmla="*/ 1821182 h 1822030"/>
              <a:gd name="connsiteX11" fmla="*/ 3109544 w 4763591"/>
              <a:gd name="connsiteY11" fmla="*/ 1821182 h 1822030"/>
              <a:gd name="connsiteX12" fmla="*/ 3378443 w 4763591"/>
              <a:gd name="connsiteY12" fmla="*/ 1802117 h 1822030"/>
              <a:gd name="connsiteX13" fmla="*/ 3884223 w 4763591"/>
              <a:gd name="connsiteY13" fmla="*/ 1501864 h 1822030"/>
              <a:gd name="connsiteX14" fmla="*/ 4763592 w 4763591"/>
              <a:gd name="connsiteY14" fmla="*/ 624420 h 1822030"/>
              <a:gd name="connsiteX15" fmla="*/ 4062714 w 4763591"/>
              <a:gd name="connsiteY15" fmla="*/ 0 h 182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63591" h="1822030">
                <a:moveTo>
                  <a:pt x="4062714" y="0"/>
                </a:moveTo>
                <a:lnTo>
                  <a:pt x="2515747" y="1537668"/>
                </a:lnTo>
                <a:cubicBezTo>
                  <a:pt x="2515747" y="1537668"/>
                  <a:pt x="2474629" y="1587157"/>
                  <a:pt x="2414711" y="1600243"/>
                </a:cubicBezTo>
                <a:cubicBezTo>
                  <a:pt x="2404680" y="1601904"/>
                  <a:pt x="2393720" y="1602967"/>
                  <a:pt x="2381696" y="1603233"/>
                </a:cubicBezTo>
                <a:cubicBezTo>
                  <a:pt x="2369673" y="1602967"/>
                  <a:pt x="2358712" y="1601838"/>
                  <a:pt x="2348682" y="1600243"/>
                </a:cubicBezTo>
                <a:cubicBezTo>
                  <a:pt x="2288764" y="1587224"/>
                  <a:pt x="2247645" y="1537668"/>
                  <a:pt x="2247645" y="1537668"/>
                </a:cubicBezTo>
                <a:lnTo>
                  <a:pt x="695564" y="5978"/>
                </a:lnTo>
                <a:lnTo>
                  <a:pt x="0" y="624420"/>
                </a:lnTo>
                <a:cubicBezTo>
                  <a:pt x="0" y="624420"/>
                  <a:pt x="607879" y="1230440"/>
                  <a:pt x="879369" y="1501864"/>
                </a:cubicBezTo>
                <a:cubicBezTo>
                  <a:pt x="1040257" y="1662752"/>
                  <a:pt x="1168993" y="1754356"/>
                  <a:pt x="1385149" y="1802117"/>
                </a:cubicBezTo>
                <a:cubicBezTo>
                  <a:pt x="1502792" y="1828157"/>
                  <a:pt x="1654048" y="1821182"/>
                  <a:pt x="1654048" y="1821182"/>
                </a:cubicBezTo>
                <a:lnTo>
                  <a:pt x="3109544" y="1821182"/>
                </a:lnTo>
                <a:cubicBezTo>
                  <a:pt x="3109544" y="1821182"/>
                  <a:pt x="3260800" y="1828157"/>
                  <a:pt x="3378443" y="1802117"/>
                </a:cubicBezTo>
                <a:cubicBezTo>
                  <a:pt x="3594599" y="1754289"/>
                  <a:pt x="3723335" y="1662752"/>
                  <a:pt x="3884223" y="1501864"/>
                </a:cubicBezTo>
                <a:cubicBezTo>
                  <a:pt x="4155646" y="1230440"/>
                  <a:pt x="4763592" y="624420"/>
                  <a:pt x="4763592" y="624420"/>
                </a:cubicBezTo>
                <a:lnTo>
                  <a:pt x="4062714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2D95FB9-376C-C160-8C9E-7E754FD4318C}"/>
              </a:ext>
            </a:extLst>
          </p:cNvPr>
          <p:cNvSpPr/>
          <p:nvPr/>
        </p:nvSpPr>
        <p:spPr>
          <a:xfrm>
            <a:off x="4879368" y="2791285"/>
            <a:ext cx="3983133" cy="1196827"/>
          </a:xfrm>
          <a:custGeom>
            <a:avLst/>
            <a:gdLst>
              <a:gd name="connsiteX0" fmla="*/ 337253 w 3983133"/>
              <a:gd name="connsiteY0" fmla="*/ 0 h 1196827"/>
              <a:gd name="connsiteX1" fmla="*/ 242461 w 3983133"/>
              <a:gd name="connsiteY1" fmla="*/ 39259 h 1196827"/>
              <a:gd name="connsiteX2" fmla="*/ 39259 w 3983133"/>
              <a:gd name="connsiteY2" fmla="*/ 242461 h 1196827"/>
              <a:gd name="connsiteX3" fmla="*/ 0 w 3983133"/>
              <a:gd name="connsiteY3" fmla="*/ 337253 h 1196827"/>
              <a:gd name="connsiteX4" fmla="*/ 0 w 3983133"/>
              <a:gd name="connsiteY4" fmla="*/ 1196828 h 1196827"/>
              <a:gd name="connsiteX5" fmla="*/ 3648006 w 3983133"/>
              <a:gd name="connsiteY5" fmla="*/ 1194702 h 1196827"/>
              <a:gd name="connsiteX6" fmla="*/ 3742799 w 3983133"/>
              <a:gd name="connsiteY6" fmla="*/ 1155444 h 1196827"/>
              <a:gd name="connsiteX7" fmla="*/ 3943742 w 3983133"/>
              <a:gd name="connsiteY7" fmla="*/ 954500 h 1196827"/>
              <a:gd name="connsiteX8" fmla="*/ 3983001 w 3983133"/>
              <a:gd name="connsiteY8" fmla="*/ 859707 h 1196827"/>
              <a:gd name="connsiteX9" fmla="*/ 3983134 w 3983133"/>
              <a:gd name="connsiteY9" fmla="*/ 0 h 1196827"/>
              <a:gd name="connsiteX10" fmla="*/ 337253 w 3983133"/>
              <a:gd name="connsiteY10" fmla="*/ 0 h 119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83133" h="1196827">
                <a:moveTo>
                  <a:pt x="337253" y="0"/>
                </a:moveTo>
                <a:cubicBezTo>
                  <a:pt x="301714" y="0"/>
                  <a:pt x="267571" y="14149"/>
                  <a:pt x="242461" y="39259"/>
                </a:cubicBezTo>
                <a:lnTo>
                  <a:pt x="39259" y="242461"/>
                </a:lnTo>
                <a:cubicBezTo>
                  <a:pt x="14149" y="267571"/>
                  <a:pt x="0" y="301715"/>
                  <a:pt x="0" y="337253"/>
                </a:cubicBezTo>
                <a:lnTo>
                  <a:pt x="0" y="1196828"/>
                </a:lnTo>
                <a:lnTo>
                  <a:pt x="3648006" y="1194702"/>
                </a:lnTo>
                <a:cubicBezTo>
                  <a:pt x="3683545" y="1194702"/>
                  <a:pt x="3717689" y="1180553"/>
                  <a:pt x="3742799" y="1155444"/>
                </a:cubicBezTo>
                <a:lnTo>
                  <a:pt x="3943742" y="954500"/>
                </a:lnTo>
                <a:cubicBezTo>
                  <a:pt x="3968852" y="929390"/>
                  <a:pt x="3983001" y="895246"/>
                  <a:pt x="3983001" y="859707"/>
                </a:cubicBezTo>
                <a:lnTo>
                  <a:pt x="3983134" y="0"/>
                </a:lnTo>
                <a:lnTo>
                  <a:pt x="337253" y="0"/>
                </a:lnTo>
                <a:close/>
              </a:path>
            </a:pathLst>
          </a:custGeom>
          <a:solidFill>
            <a:srgbClr val="00D15F"/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7DF7579-FEE0-06A8-1D97-CA8C94CEB758}"/>
              </a:ext>
            </a:extLst>
          </p:cNvPr>
          <p:cNvSpPr/>
          <p:nvPr/>
        </p:nvSpPr>
        <p:spPr>
          <a:xfrm>
            <a:off x="4879368" y="2791418"/>
            <a:ext cx="2987782" cy="1197610"/>
          </a:xfrm>
          <a:custGeom>
            <a:avLst/>
            <a:gdLst>
              <a:gd name="connsiteX0" fmla="*/ 0 w 2987782"/>
              <a:gd name="connsiteY0" fmla="*/ 453436 h 1197610"/>
              <a:gd name="connsiteX1" fmla="*/ 0 w 2987782"/>
              <a:gd name="connsiteY1" fmla="*/ 1196761 h 1197610"/>
              <a:gd name="connsiteX2" fmla="*/ 1333734 w 2987782"/>
              <a:gd name="connsiteY2" fmla="*/ 1196761 h 1197610"/>
              <a:gd name="connsiteX3" fmla="*/ 1602633 w 2987782"/>
              <a:gd name="connsiteY3" fmla="*/ 1177697 h 1197610"/>
              <a:gd name="connsiteX4" fmla="*/ 2108413 w 2987782"/>
              <a:gd name="connsiteY4" fmla="*/ 877444 h 1197610"/>
              <a:gd name="connsiteX5" fmla="*/ 2987782 w 2987782"/>
              <a:gd name="connsiteY5" fmla="*/ 0 h 1197610"/>
              <a:gd name="connsiteX6" fmla="*/ 1656838 w 2987782"/>
              <a:gd name="connsiteY6" fmla="*/ 133 h 1197610"/>
              <a:gd name="connsiteX7" fmla="*/ 740004 w 2987782"/>
              <a:gd name="connsiteY7" fmla="*/ 913248 h 1197610"/>
              <a:gd name="connsiteX8" fmla="*/ 609141 w 2987782"/>
              <a:gd name="connsiteY8" fmla="*/ 978945 h 1197610"/>
              <a:gd name="connsiteX9" fmla="*/ 491232 w 2987782"/>
              <a:gd name="connsiteY9" fmla="*/ 939553 h 1197610"/>
              <a:gd name="connsiteX10" fmla="*/ 0 w 2987782"/>
              <a:gd name="connsiteY10" fmla="*/ 453568 h 119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7782" h="1197610">
                <a:moveTo>
                  <a:pt x="0" y="453436"/>
                </a:moveTo>
                <a:lnTo>
                  <a:pt x="0" y="1196761"/>
                </a:lnTo>
                <a:lnTo>
                  <a:pt x="1333734" y="1196761"/>
                </a:lnTo>
                <a:cubicBezTo>
                  <a:pt x="1333734" y="1196761"/>
                  <a:pt x="1484990" y="1203737"/>
                  <a:pt x="1602633" y="1177697"/>
                </a:cubicBezTo>
                <a:cubicBezTo>
                  <a:pt x="1818789" y="1129869"/>
                  <a:pt x="1947525" y="1038331"/>
                  <a:pt x="2108413" y="877444"/>
                </a:cubicBezTo>
                <a:cubicBezTo>
                  <a:pt x="2379836" y="606020"/>
                  <a:pt x="2987782" y="0"/>
                  <a:pt x="2987782" y="0"/>
                </a:cubicBezTo>
                <a:lnTo>
                  <a:pt x="1656838" y="133"/>
                </a:lnTo>
                <a:lnTo>
                  <a:pt x="740004" y="913248"/>
                </a:lnTo>
                <a:cubicBezTo>
                  <a:pt x="740004" y="913248"/>
                  <a:pt x="684869" y="979742"/>
                  <a:pt x="609141" y="978945"/>
                </a:cubicBezTo>
                <a:cubicBezTo>
                  <a:pt x="526904" y="978015"/>
                  <a:pt x="491232" y="939553"/>
                  <a:pt x="491232" y="939553"/>
                </a:cubicBezTo>
                <a:lnTo>
                  <a:pt x="0" y="453568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F2723C88-23CD-DFE0-F5DB-2EF8495F67F4}"/>
              </a:ext>
            </a:extLst>
          </p:cNvPr>
          <p:cNvGrpSpPr/>
          <p:nvPr/>
        </p:nvGrpSpPr>
        <p:grpSpPr>
          <a:xfrm>
            <a:off x="5161819" y="3089346"/>
            <a:ext cx="3365692" cy="599244"/>
            <a:chOff x="5161819" y="3089346"/>
            <a:chExt cx="3365692" cy="599244"/>
          </a:xfrm>
          <a:solidFill>
            <a:srgbClr val="FFFFFF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286533F-7D05-EE8E-121D-8BCCA2CAB31B}"/>
                </a:ext>
              </a:extLst>
            </p:cNvPr>
            <p:cNvSpPr/>
            <p:nvPr/>
          </p:nvSpPr>
          <p:spPr>
            <a:xfrm>
              <a:off x="5161819" y="3101834"/>
              <a:ext cx="654577" cy="574666"/>
            </a:xfrm>
            <a:custGeom>
              <a:avLst/>
              <a:gdLst>
                <a:gd name="connsiteX0" fmla="*/ 275210 w 654577"/>
                <a:gd name="connsiteY0" fmla="*/ 574666 h 574666"/>
                <a:gd name="connsiteX1" fmla="*/ 0 w 654577"/>
                <a:gd name="connsiteY1" fmla="*/ 0 h 574666"/>
                <a:gd name="connsiteX2" fmla="*/ 124020 w 654577"/>
                <a:gd name="connsiteY2" fmla="*/ 0 h 574666"/>
                <a:gd name="connsiteX3" fmla="*/ 325495 w 654577"/>
                <a:gd name="connsiteY3" fmla="*/ 432179 h 574666"/>
                <a:gd name="connsiteX4" fmla="*/ 327887 w 654577"/>
                <a:gd name="connsiteY4" fmla="*/ 432179 h 574666"/>
                <a:gd name="connsiteX5" fmla="*/ 529362 w 654577"/>
                <a:gd name="connsiteY5" fmla="*/ 0 h 574666"/>
                <a:gd name="connsiteX6" fmla="*/ 654578 w 654577"/>
                <a:gd name="connsiteY6" fmla="*/ 0 h 574666"/>
                <a:gd name="connsiteX7" fmla="*/ 379368 w 654577"/>
                <a:gd name="connsiteY7" fmla="*/ 574666 h 574666"/>
                <a:gd name="connsiteX8" fmla="*/ 275077 w 654577"/>
                <a:gd name="connsiteY8" fmla="*/ 574666 h 57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577" h="574666">
                  <a:moveTo>
                    <a:pt x="275210" y="574666"/>
                  </a:moveTo>
                  <a:lnTo>
                    <a:pt x="0" y="0"/>
                  </a:lnTo>
                  <a:lnTo>
                    <a:pt x="124020" y="0"/>
                  </a:lnTo>
                  <a:cubicBezTo>
                    <a:pt x="124020" y="0"/>
                    <a:pt x="320713" y="411387"/>
                    <a:pt x="325495" y="432179"/>
                  </a:cubicBezTo>
                  <a:lnTo>
                    <a:pt x="327887" y="432179"/>
                  </a:lnTo>
                  <a:cubicBezTo>
                    <a:pt x="332802" y="411320"/>
                    <a:pt x="529362" y="0"/>
                    <a:pt x="529362" y="0"/>
                  </a:cubicBezTo>
                  <a:lnTo>
                    <a:pt x="654578" y="0"/>
                  </a:lnTo>
                  <a:lnTo>
                    <a:pt x="379368" y="574666"/>
                  </a:lnTo>
                  <a:lnTo>
                    <a:pt x="275077" y="574666"/>
                  </a:ln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AF87112-CC51-B5D1-8538-E780ADBAAA7B}"/>
                </a:ext>
              </a:extLst>
            </p:cNvPr>
            <p:cNvSpPr/>
            <p:nvPr/>
          </p:nvSpPr>
          <p:spPr>
            <a:xfrm>
              <a:off x="5787235" y="3089346"/>
              <a:ext cx="564834" cy="599177"/>
            </a:xfrm>
            <a:custGeom>
              <a:avLst/>
              <a:gdLst>
                <a:gd name="connsiteX0" fmla="*/ 562310 w 564834"/>
                <a:gd name="connsiteY0" fmla="*/ 343896 h 599177"/>
                <a:gd name="connsiteX1" fmla="*/ 116647 w 564834"/>
                <a:gd name="connsiteY1" fmla="*/ 343896 h 599177"/>
                <a:gd name="connsiteX2" fmla="*/ 289824 w 564834"/>
                <a:gd name="connsiteY2" fmla="*/ 496082 h 599177"/>
                <a:gd name="connsiteX3" fmla="*/ 434702 w 564834"/>
                <a:gd name="connsiteY3" fmla="*/ 415040 h 599177"/>
                <a:gd name="connsiteX4" fmla="*/ 550087 w 564834"/>
                <a:gd name="connsiteY4" fmla="*/ 415040 h 599177"/>
                <a:gd name="connsiteX5" fmla="*/ 289757 w 564834"/>
                <a:gd name="connsiteY5" fmla="*/ 599178 h 599177"/>
                <a:gd name="connsiteX6" fmla="*/ 0 w 564834"/>
                <a:gd name="connsiteY6" fmla="*/ 299589 h 599177"/>
                <a:gd name="connsiteX7" fmla="*/ 289757 w 564834"/>
                <a:gd name="connsiteY7" fmla="*/ 0 h 599177"/>
                <a:gd name="connsiteX8" fmla="*/ 564834 w 564834"/>
                <a:gd name="connsiteY8" fmla="*/ 299589 h 599177"/>
                <a:gd name="connsiteX9" fmla="*/ 562443 w 564834"/>
                <a:gd name="connsiteY9" fmla="*/ 343896 h 599177"/>
                <a:gd name="connsiteX10" fmla="*/ 117843 w 564834"/>
                <a:gd name="connsiteY10" fmla="*/ 250565 h 599177"/>
                <a:gd name="connsiteX11" fmla="*/ 448187 w 564834"/>
                <a:gd name="connsiteY11" fmla="*/ 250565 h 599177"/>
                <a:gd name="connsiteX12" fmla="*/ 289824 w 564834"/>
                <a:gd name="connsiteY12" fmla="*/ 103295 h 599177"/>
                <a:gd name="connsiteX13" fmla="*/ 117843 w 564834"/>
                <a:gd name="connsiteY13" fmla="*/ 250565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4834" h="599177">
                  <a:moveTo>
                    <a:pt x="562310" y="343896"/>
                  </a:moveTo>
                  <a:lnTo>
                    <a:pt x="116647" y="343896"/>
                  </a:lnTo>
                  <a:cubicBezTo>
                    <a:pt x="132656" y="437227"/>
                    <a:pt x="201276" y="496082"/>
                    <a:pt x="289824" y="496082"/>
                  </a:cubicBezTo>
                  <a:cubicBezTo>
                    <a:pt x="362296" y="496082"/>
                    <a:pt x="410124" y="467784"/>
                    <a:pt x="434702" y="415040"/>
                  </a:cubicBezTo>
                  <a:lnTo>
                    <a:pt x="550087" y="415040"/>
                  </a:lnTo>
                  <a:cubicBezTo>
                    <a:pt x="515611" y="524247"/>
                    <a:pt x="416302" y="599178"/>
                    <a:pt x="289757" y="599178"/>
                  </a:cubicBezTo>
                  <a:cubicBezTo>
                    <a:pt x="122758" y="599178"/>
                    <a:pt x="0" y="477682"/>
                    <a:pt x="0" y="299589"/>
                  </a:cubicBezTo>
                  <a:cubicBezTo>
                    <a:pt x="0" y="121496"/>
                    <a:pt x="120300" y="0"/>
                    <a:pt x="289757" y="0"/>
                  </a:cubicBezTo>
                  <a:cubicBezTo>
                    <a:pt x="440747" y="0"/>
                    <a:pt x="564834" y="129003"/>
                    <a:pt x="564834" y="299589"/>
                  </a:cubicBezTo>
                  <a:cubicBezTo>
                    <a:pt x="564834" y="316794"/>
                    <a:pt x="564834" y="326692"/>
                    <a:pt x="562443" y="343896"/>
                  </a:cubicBezTo>
                  <a:close/>
                  <a:moveTo>
                    <a:pt x="117843" y="250565"/>
                  </a:moveTo>
                  <a:lnTo>
                    <a:pt x="448187" y="250565"/>
                  </a:lnTo>
                  <a:cubicBezTo>
                    <a:pt x="440814" y="171915"/>
                    <a:pt x="377043" y="103295"/>
                    <a:pt x="289824" y="103295"/>
                  </a:cubicBezTo>
                  <a:cubicBezTo>
                    <a:pt x="201276" y="103162"/>
                    <a:pt x="134915" y="160954"/>
                    <a:pt x="117843" y="250565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4C5DEAA-367F-B578-D115-1878E1515861}"/>
                </a:ext>
              </a:extLst>
            </p:cNvPr>
            <p:cNvSpPr/>
            <p:nvPr/>
          </p:nvSpPr>
          <p:spPr>
            <a:xfrm>
              <a:off x="6398568" y="3089346"/>
              <a:ext cx="564833" cy="599177"/>
            </a:xfrm>
            <a:custGeom>
              <a:avLst/>
              <a:gdLst>
                <a:gd name="connsiteX0" fmla="*/ 562310 w 564833"/>
                <a:gd name="connsiteY0" fmla="*/ 343896 h 599177"/>
                <a:gd name="connsiteX1" fmla="*/ 116647 w 564833"/>
                <a:gd name="connsiteY1" fmla="*/ 343896 h 599177"/>
                <a:gd name="connsiteX2" fmla="*/ 289824 w 564833"/>
                <a:gd name="connsiteY2" fmla="*/ 496082 h 599177"/>
                <a:gd name="connsiteX3" fmla="*/ 434702 w 564833"/>
                <a:gd name="connsiteY3" fmla="*/ 415040 h 599177"/>
                <a:gd name="connsiteX4" fmla="*/ 550087 w 564833"/>
                <a:gd name="connsiteY4" fmla="*/ 415040 h 599177"/>
                <a:gd name="connsiteX5" fmla="*/ 289757 w 564833"/>
                <a:gd name="connsiteY5" fmla="*/ 599178 h 599177"/>
                <a:gd name="connsiteX6" fmla="*/ 0 w 564833"/>
                <a:gd name="connsiteY6" fmla="*/ 299589 h 599177"/>
                <a:gd name="connsiteX7" fmla="*/ 289757 w 564833"/>
                <a:gd name="connsiteY7" fmla="*/ 0 h 599177"/>
                <a:gd name="connsiteX8" fmla="*/ 564834 w 564833"/>
                <a:gd name="connsiteY8" fmla="*/ 299589 h 599177"/>
                <a:gd name="connsiteX9" fmla="*/ 562443 w 564833"/>
                <a:gd name="connsiteY9" fmla="*/ 343896 h 599177"/>
                <a:gd name="connsiteX10" fmla="*/ 117843 w 564833"/>
                <a:gd name="connsiteY10" fmla="*/ 250565 h 599177"/>
                <a:gd name="connsiteX11" fmla="*/ 448187 w 564833"/>
                <a:gd name="connsiteY11" fmla="*/ 250565 h 599177"/>
                <a:gd name="connsiteX12" fmla="*/ 289824 w 564833"/>
                <a:gd name="connsiteY12" fmla="*/ 103295 h 599177"/>
                <a:gd name="connsiteX13" fmla="*/ 117843 w 564833"/>
                <a:gd name="connsiteY13" fmla="*/ 250565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4833" h="599177">
                  <a:moveTo>
                    <a:pt x="562310" y="343896"/>
                  </a:moveTo>
                  <a:lnTo>
                    <a:pt x="116647" y="343896"/>
                  </a:lnTo>
                  <a:cubicBezTo>
                    <a:pt x="132656" y="437227"/>
                    <a:pt x="201276" y="496082"/>
                    <a:pt x="289824" y="496082"/>
                  </a:cubicBezTo>
                  <a:cubicBezTo>
                    <a:pt x="362296" y="496082"/>
                    <a:pt x="410124" y="467784"/>
                    <a:pt x="434702" y="415040"/>
                  </a:cubicBezTo>
                  <a:lnTo>
                    <a:pt x="550087" y="415040"/>
                  </a:lnTo>
                  <a:cubicBezTo>
                    <a:pt x="515611" y="524247"/>
                    <a:pt x="416302" y="599178"/>
                    <a:pt x="289757" y="599178"/>
                  </a:cubicBezTo>
                  <a:cubicBezTo>
                    <a:pt x="122758" y="599178"/>
                    <a:pt x="0" y="477682"/>
                    <a:pt x="0" y="299589"/>
                  </a:cubicBezTo>
                  <a:cubicBezTo>
                    <a:pt x="0" y="121496"/>
                    <a:pt x="120300" y="0"/>
                    <a:pt x="289757" y="0"/>
                  </a:cubicBezTo>
                  <a:cubicBezTo>
                    <a:pt x="440747" y="0"/>
                    <a:pt x="564834" y="129003"/>
                    <a:pt x="564834" y="299589"/>
                  </a:cubicBezTo>
                  <a:cubicBezTo>
                    <a:pt x="564834" y="316794"/>
                    <a:pt x="564834" y="326692"/>
                    <a:pt x="562443" y="343896"/>
                  </a:cubicBezTo>
                  <a:close/>
                  <a:moveTo>
                    <a:pt x="117843" y="250565"/>
                  </a:moveTo>
                  <a:lnTo>
                    <a:pt x="448187" y="250565"/>
                  </a:lnTo>
                  <a:cubicBezTo>
                    <a:pt x="440814" y="171915"/>
                    <a:pt x="377043" y="103295"/>
                    <a:pt x="289824" y="103295"/>
                  </a:cubicBezTo>
                  <a:cubicBezTo>
                    <a:pt x="201276" y="103162"/>
                    <a:pt x="135047" y="160954"/>
                    <a:pt x="117843" y="250565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77A8BD9-F2E5-3467-841F-D6B0BF4A384C}"/>
                </a:ext>
              </a:extLst>
            </p:cNvPr>
            <p:cNvSpPr/>
            <p:nvPr/>
          </p:nvSpPr>
          <p:spPr>
            <a:xfrm>
              <a:off x="7008706" y="3089412"/>
              <a:ext cx="577189" cy="599177"/>
            </a:xfrm>
            <a:custGeom>
              <a:avLst/>
              <a:gdLst>
                <a:gd name="connsiteX0" fmla="*/ 577190 w 577189"/>
                <a:gd name="connsiteY0" fmla="*/ 299589 h 599177"/>
                <a:gd name="connsiteX1" fmla="*/ 577190 w 577189"/>
                <a:gd name="connsiteY1" fmla="*/ 586889 h 599177"/>
                <a:gd name="connsiteX2" fmla="*/ 477747 w 577189"/>
                <a:gd name="connsiteY2" fmla="*/ 586889 h 599177"/>
                <a:gd name="connsiteX3" fmla="*/ 467850 w 577189"/>
                <a:gd name="connsiteY3" fmla="*/ 497278 h 599177"/>
                <a:gd name="connsiteX4" fmla="*/ 276273 w 577189"/>
                <a:gd name="connsiteY4" fmla="*/ 599178 h 599177"/>
                <a:gd name="connsiteX5" fmla="*/ 0 w 577189"/>
                <a:gd name="connsiteY5" fmla="*/ 299589 h 599177"/>
                <a:gd name="connsiteX6" fmla="*/ 290953 w 577189"/>
                <a:gd name="connsiteY6" fmla="*/ 0 h 599177"/>
                <a:gd name="connsiteX7" fmla="*/ 577190 w 577189"/>
                <a:gd name="connsiteY7" fmla="*/ 299589 h 599177"/>
                <a:gd name="connsiteX8" fmla="*/ 464130 w 577189"/>
                <a:gd name="connsiteY8" fmla="*/ 299589 h 599177"/>
                <a:gd name="connsiteX9" fmla="*/ 290953 w 577189"/>
                <a:gd name="connsiteY9" fmla="*/ 103162 h 599177"/>
                <a:gd name="connsiteX10" fmla="*/ 112993 w 577189"/>
                <a:gd name="connsiteY10" fmla="*/ 299589 h 599177"/>
                <a:gd name="connsiteX11" fmla="*/ 290953 w 577189"/>
                <a:gd name="connsiteY11" fmla="*/ 496016 h 599177"/>
                <a:gd name="connsiteX12" fmla="*/ 464130 w 577189"/>
                <a:gd name="connsiteY12" fmla="*/ 299589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7189" h="599177">
                  <a:moveTo>
                    <a:pt x="577190" y="299589"/>
                  </a:moveTo>
                  <a:lnTo>
                    <a:pt x="577190" y="586889"/>
                  </a:lnTo>
                  <a:lnTo>
                    <a:pt x="477747" y="586889"/>
                  </a:lnTo>
                  <a:lnTo>
                    <a:pt x="467850" y="497278"/>
                  </a:lnTo>
                  <a:cubicBezTo>
                    <a:pt x="423676" y="563639"/>
                    <a:pt x="346354" y="599178"/>
                    <a:pt x="276273" y="599178"/>
                  </a:cubicBezTo>
                  <a:cubicBezTo>
                    <a:pt x="119105" y="599178"/>
                    <a:pt x="0" y="473962"/>
                    <a:pt x="0" y="299589"/>
                  </a:cubicBezTo>
                  <a:cubicBezTo>
                    <a:pt x="0" y="125216"/>
                    <a:pt x="127674" y="0"/>
                    <a:pt x="290953" y="0"/>
                  </a:cubicBezTo>
                  <a:cubicBezTo>
                    <a:pt x="440880" y="0"/>
                    <a:pt x="577190" y="108011"/>
                    <a:pt x="577190" y="299589"/>
                  </a:cubicBezTo>
                  <a:close/>
                  <a:moveTo>
                    <a:pt x="464130" y="299589"/>
                  </a:moveTo>
                  <a:cubicBezTo>
                    <a:pt x="464130" y="173177"/>
                    <a:pt x="380697" y="103162"/>
                    <a:pt x="290953" y="103162"/>
                  </a:cubicBezTo>
                  <a:cubicBezTo>
                    <a:pt x="192707" y="103162"/>
                    <a:pt x="112993" y="181813"/>
                    <a:pt x="112993" y="299589"/>
                  </a:cubicBezTo>
                  <a:cubicBezTo>
                    <a:pt x="112993" y="417365"/>
                    <a:pt x="186728" y="496016"/>
                    <a:pt x="290953" y="496016"/>
                  </a:cubicBezTo>
                  <a:cubicBezTo>
                    <a:pt x="379501" y="496016"/>
                    <a:pt x="464130" y="422281"/>
                    <a:pt x="464130" y="299589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9D6410B-497E-17BB-A466-FBCAC375361C}"/>
                </a:ext>
              </a:extLst>
            </p:cNvPr>
            <p:cNvSpPr/>
            <p:nvPr/>
          </p:nvSpPr>
          <p:spPr>
            <a:xfrm>
              <a:off x="7662022" y="3089612"/>
              <a:ext cx="844959" cy="587951"/>
            </a:xfrm>
            <a:custGeom>
              <a:avLst/>
              <a:gdLst>
                <a:gd name="connsiteX0" fmla="*/ 0 w 844959"/>
                <a:gd name="connsiteY0" fmla="*/ 586756 h 587951"/>
                <a:gd name="connsiteX1" fmla="*/ 0 w 844959"/>
                <a:gd name="connsiteY1" fmla="*/ 246712 h 587951"/>
                <a:gd name="connsiteX2" fmla="*/ 235818 w 844959"/>
                <a:gd name="connsiteY2" fmla="*/ 0 h 587951"/>
                <a:gd name="connsiteX3" fmla="*/ 421284 w 844959"/>
                <a:gd name="connsiteY3" fmla="*/ 104424 h 587951"/>
                <a:gd name="connsiteX4" fmla="*/ 423675 w 844959"/>
                <a:gd name="connsiteY4" fmla="*/ 104424 h 587951"/>
                <a:gd name="connsiteX5" fmla="*/ 609141 w 844959"/>
                <a:gd name="connsiteY5" fmla="*/ 0 h 587951"/>
                <a:gd name="connsiteX6" fmla="*/ 844959 w 844959"/>
                <a:gd name="connsiteY6" fmla="*/ 246712 h 587951"/>
                <a:gd name="connsiteX7" fmla="*/ 844959 w 844959"/>
                <a:gd name="connsiteY7" fmla="*/ 586756 h 587951"/>
                <a:gd name="connsiteX8" fmla="*/ 732032 w 844959"/>
                <a:gd name="connsiteY8" fmla="*/ 586756 h 587951"/>
                <a:gd name="connsiteX9" fmla="*/ 732032 w 844959"/>
                <a:gd name="connsiteY9" fmla="*/ 255215 h 587951"/>
                <a:gd name="connsiteX10" fmla="*/ 605621 w 844959"/>
                <a:gd name="connsiteY10" fmla="*/ 105421 h 587951"/>
                <a:gd name="connsiteX11" fmla="*/ 479209 w 844959"/>
                <a:gd name="connsiteY11" fmla="*/ 257607 h 587951"/>
                <a:gd name="connsiteX12" fmla="*/ 479209 w 844959"/>
                <a:gd name="connsiteY12" fmla="*/ 587952 h 587951"/>
                <a:gd name="connsiteX13" fmla="*/ 366282 w 844959"/>
                <a:gd name="connsiteY13" fmla="*/ 587952 h 587951"/>
                <a:gd name="connsiteX14" fmla="*/ 366282 w 844959"/>
                <a:gd name="connsiteY14" fmla="*/ 257607 h 587951"/>
                <a:gd name="connsiteX15" fmla="*/ 239870 w 844959"/>
                <a:gd name="connsiteY15" fmla="*/ 105421 h 587951"/>
                <a:gd name="connsiteX16" fmla="*/ 113458 w 844959"/>
                <a:gd name="connsiteY16" fmla="*/ 255215 h 587951"/>
                <a:gd name="connsiteX17" fmla="*/ 113458 w 844959"/>
                <a:gd name="connsiteY17" fmla="*/ 586756 h 587951"/>
                <a:gd name="connsiteX18" fmla="*/ 266 w 844959"/>
                <a:gd name="connsiteY18" fmla="*/ 586756 h 58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44959" h="587951">
                  <a:moveTo>
                    <a:pt x="0" y="586756"/>
                  </a:moveTo>
                  <a:lnTo>
                    <a:pt x="0" y="246712"/>
                  </a:lnTo>
                  <a:cubicBezTo>
                    <a:pt x="0" y="103029"/>
                    <a:pt x="92135" y="0"/>
                    <a:pt x="235818" y="0"/>
                  </a:cubicBezTo>
                  <a:cubicBezTo>
                    <a:pt x="351203" y="0"/>
                    <a:pt x="412582" y="77322"/>
                    <a:pt x="421284" y="104424"/>
                  </a:cubicBezTo>
                  <a:lnTo>
                    <a:pt x="423675" y="104424"/>
                  </a:lnTo>
                  <a:cubicBezTo>
                    <a:pt x="432244" y="77455"/>
                    <a:pt x="493624" y="0"/>
                    <a:pt x="609141" y="0"/>
                  </a:cubicBezTo>
                  <a:cubicBezTo>
                    <a:pt x="752824" y="0"/>
                    <a:pt x="844959" y="103096"/>
                    <a:pt x="844959" y="246712"/>
                  </a:cubicBezTo>
                  <a:lnTo>
                    <a:pt x="844959" y="586756"/>
                  </a:lnTo>
                  <a:lnTo>
                    <a:pt x="732032" y="586756"/>
                  </a:lnTo>
                  <a:lnTo>
                    <a:pt x="732032" y="255215"/>
                  </a:lnTo>
                  <a:cubicBezTo>
                    <a:pt x="732032" y="161884"/>
                    <a:pt x="690249" y="105421"/>
                    <a:pt x="605621" y="105421"/>
                  </a:cubicBezTo>
                  <a:cubicBezTo>
                    <a:pt x="520992" y="105421"/>
                    <a:pt x="479209" y="161884"/>
                    <a:pt x="479209" y="257607"/>
                  </a:cubicBezTo>
                  <a:lnTo>
                    <a:pt x="479209" y="587952"/>
                  </a:lnTo>
                  <a:lnTo>
                    <a:pt x="366282" y="587952"/>
                  </a:lnTo>
                  <a:lnTo>
                    <a:pt x="366282" y="257607"/>
                  </a:lnTo>
                  <a:cubicBezTo>
                    <a:pt x="366282" y="161884"/>
                    <a:pt x="324499" y="105421"/>
                    <a:pt x="239870" y="105421"/>
                  </a:cubicBezTo>
                  <a:cubicBezTo>
                    <a:pt x="155241" y="105421"/>
                    <a:pt x="113458" y="161884"/>
                    <a:pt x="113458" y="255215"/>
                  </a:cubicBezTo>
                  <a:lnTo>
                    <a:pt x="113458" y="586756"/>
                  </a:lnTo>
                  <a:lnTo>
                    <a:pt x="266" y="586756"/>
                  </a:ln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</p:spTree>
    <p:extLst>
      <p:ext uri="{BB962C8B-B14F-4D97-AF65-F5344CB8AC3E}">
        <p14:creationId xmlns:p14="http://schemas.microsoft.com/office/powerpoint/2010/main" val="24065787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sia Closing Sl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1ADC6C1-356B-3945-8A35-793C81F24637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17EE1FF-0A21-6063-F6B7-9DB050E14574}"/>
              </a:ext>
            </a:extLst>
          </p:cNvPr>
          <p:cNvGrpSpPr>
            <a:grpSpLocks noChangeAspect="1"/>
          </p:cNvGrpSpPr>
          <p:nvPr userDrawn="1"/>
        </p:nvGrpSpPr>
        <p:grpSpPr bwMode="gray">
          <a:xfrm>
            <a:off x="510677" y="5892282"/>
            <a:ext cx="276916" cy="273658"/>
            <a:chOff x="3331" y="1656"/>
            <a:chExt cx="1020" cy="1008"/>
          </a:xfrm>
          <a:solidFill>
            <a:schemeClr val="bg1"/>
          </a:solidFill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E58BFDE1-5FD6-0AF4-7160-1EF02DF7D4D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331" y="1656"/>
              <a:ext cx="232" cy="1008"/>
            </a:xfrm>
            <a:custGeom>
              <a:avLst/>
              <a:gdLst>
                <a:gd name="T0" fmla="*/ 98 w 98"/>
                <a:gd name="T1" fmla="*/ 46 h 427"/>
                <a:gd name="T2" fmla="*/ 48 w 98"/>
                <a:gd name="T3" fmla="*/ 92 h 427"/>
                <a:gd name="T4" fmla="*/ 0 w 98"/>
                <a:gd name="T5" fmla="*/ 46 h 427"/>
                <a:gd name="T6" fmla="*/ 49 w 98"/>
                <a:gd name="T7" fmla="*/ 0 h 427"/>
                <a:gd name="T8" fmla="*/ 98 w 98"/>
                <a:gd name="T9" fmla="*/ 46 h 427"/>
                <a:gd name="T10" fmla="*/ 2 w 98"/>
                <a:gd name="T11" fmla="*/ 427 h 427"/>
                <a:gd name="T12" fmla="*/ 2 w 98"/>
                <a:gd name="T13" fmla="*/ 129 h 427"/>
                <a:gd name="T14" fmla="*/ 95 w 98"/>
                <a:gd name="T15" fmla="*/ 129 h 427"/>
                <a:gd name="T16" fmla="*/ 95 w 98"/>
                <a:gd name="T17" fmla="*/ 427 h 427"/>
                <a:gd name="T18" fmla="*/ 2 w 98"/>
                <a:gd name="T1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27">
                  <a:moveTo>
                    <a:pt x="98" y="46"/>
                  </a:moveTo>
                  <a:cubicBezTo>
                    <a:pt x="98" y="72"/>
                    <a:pt x="79" y="92"/>
                    <a:pt x="48" y="92"/>
                  </a:cubicBezTo>
                  <a:cubicBezTo>
                    <a:pt x="18" y="92"/>
                    <a:pt x="0" y="72"/>
                    <a:pt x="0" y="46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79" y="0"/>
                    <a:pt x="97" y="20"/>
                    <a:pt x="98" y="46"/>
                  </a:cubicBezTo>
                  <a:close/>
                  <a:moveTo>
                    <a:pt x="2" y="427"/>
                  </a:moveTo>
                  <a:cubicBezTo>
                    <a:pt x="2" y="129"/>
                    <a:pt x="2" y="129"/>
                    <a:pt x="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427"/>
                    <a:pt x="95" y="427"/>
                    <a:pt x="95" y="427"/>
                  </a:cubicBezTo>
                  <a:lnTo>
                    <a:pt x="2" y="4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D8892900-0B1E-828D-2042-E9F97B2C2B4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1" y="1944"/>
              <a:ext cx="670" cy="720"/>
            </a:xfrm>
            <a:custGeom>
              <a:avLst/>
              <a:gdLst>
                <a:gd name="T0" fmla="*/ 2 w 284"/>
                <a:gd name="T1" fmla="*/ 102 h 305"/>
                <a:gd name="T2" fmla="*/ 0 w 284"/>
                <a:gd name="T3" fmla="*/ 7 h 305"/>
                <a:gd name="T4" fmla="*/ 80 w 284"/>
                <a:gd name="T5" fmla="*/ 7 h 305"/>
                <a:gd name="T6" fmla="*/ 84 w 284"/>
                <a:gd name="T7" fmla="*/ 48 h 305"/>
                <a:gd name="T8" fmla="*/ 86 w 284"/>
                <a:gd name="T9" fmla="*/ 48 h 305"/>
                <a:gd name="T10" fmla="*/ 178 w 284"/>
                <a:gd name="T11" fmla="*/ 0 h 305"/>
                <a:gd name="T12" fmla="*/ 284 w 284"/>
                <a:gd name="T13" fmla="*/ 129 h 305"/>
                <a:gd name="T14" fmla="*/ 284 w 284"/>
                <a:gd name="T15" fmla="*/ 305 h 305"/>
                <a:gd name="T16" fmla="*/ 192 w 284"/>
                <a:gd name="T17" fmla="*/ 305 h 305"/>
                <a:gd name="T18" fmla="*/ 192 w 284"/>
                <a:gd name="T19" fmla="*/ 140 h 305"/>
                <a:gd name="T20" fmla="*/ 145 w 284"/>
                <a:gd name="T21" fmla="*/ 75 h 305"/>
                <a:gd name="T22" fmla="*/ 98 w 284"/>
                <a:gd name="T23" fmla="*/ 110 h 305"/>
                <a:gd name="T24" fmla="*/ 94 w 284"/>
                <a:gd name="T25" fmla="*/ 133 h 305"/>
                <a:gd name="T26" fmla="*/ 94 w 284"/>
                <a:gd name="T27" fmla="*/ 305 h 305"/>
                <a:gd name="T28" fmla="*/ 2 w 284"/>
                <a:gd name="T29" fmla="*/ 305 h 305"/>
                <a:gd name="T30" fmla="*/ 2 w 284"/>
                <a:gd name="T31" fmla="*/ 10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305">
                  <a:moveTo>
                    <a:pt x="2" y="102"/>
                  </a:moveTo>
                  <a:cubicBezTo>
                    <a:pt x="2" y="65"/>
                    <a:pt x="1" y="34"/>
                    <a:pt x="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8" y="29"/>
                    <a:pt x="128" y="0"/>
                    <a:pt x="178" y="0"/>
                  </a:cubicBezTo>
                  <a:cubicBezTo>
                    <a:pt x="239" y="0"/>
                    <a:pt x="284" y="41"/>
                    <a:pt x="284" y="129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192" y="101"/>
                    <a:pt x="178" y="75"/>
                    <a:pt x="145" y="75"/>
                  </a:cubicBezTo>
                  <a:cubicBezTo>
                    <a:pt x="119" y="75"/>
                    <a:pt x="104" y="93"/>
                    <a:pt x="98" y="110"/>
                  </a:cubicBezTo>
                  <a:cubicBezTo>
                    <a:pt x="95" y="116"/>
                    <a:pt x="94" y="124"/>
                    <a:pt x="94" y="133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2" y="305"/>
                    <a:pt x="2" y="305"/>
                    <a:pt x="2" y="305"/>
                  </a:cubicBezTo>
                  <a:lnTo>
                    <a:pt x="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S Build" pitchFamily="50" charset="0"/>
                <a:ea typeface="+mn-ea"/>
                <a:cs typeface="+mn-cs"/>
              </a:endParaRPr>
            </a:p>
          </p:txBody>
        </p:sp>
      </p:grpSp>
      <p:sp>
        <p:nvSpPr>
          <p:cNvPr id="26" name="Freeform 5">
            <a:extLst>
              <a:ext uri="{FF2B5EF4-FFF2-40B4-BE49-F238E27FC236}">
                <a16:creationId xmlns:a16="http://schemas.microsoft.com/office/drawing/2014/main" id="{797463BF-6909-2601-8903-DE8F2F8F7A23}"/>
              </a:ext>
            </a:extLst>
          </p:cNvPr>
          <p:cNvSpPr>
            <a:spLocks/>
          </p:cNvSpPr>
          <p:nvPr userDrawn="1"/>
        </p:nvSpPr>
        <p:spPr bwMode="gray">
          <a:xfrm>
            <a:off x="1021955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27" name="Group 4">
            <a:extLst>
              <a:ext uri="{FF2B5EF4-FFF2-40B4-BE49-F238E27FC236}">
                <a16:creationId xmlns:a16="http://schemas.microsoft.com/office/drawing/2014/main" id="{AC31605F-BEB3-161A-C37C-86E670E7587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896599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BC64D2DF-9E8C-A1A0-8442-46D731552A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A80D1E77-26A6-A17A-364B-FFEFB1E4F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31" name="Oval 7">
              <a:extLst>
                <a:ext uri="{FF2B5EF4-FFF2-40B4-BE49-F238E27FC236}">
                  <a16:creationId xmlns:a16="http://schemas.microsoft.com/office/drawing/2014/main" id="{0C47A858-5E1F-DFBC-986F-32CCC2682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pic>
        <p:nvPicPr>
          <p:cNvPr id="32" name="Graphic 31">
            <a:extLst>
              <a:ext uri="{FF2B5EF4-FFF2-40B4-BE49-F238E27FC236}">
                <a16:creationId xmlns:a16="http://schemas.microsoft.com/office/drawing/2014/main" id="{B344448D-0844-FD8D-C3AC-2CB091882E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83910" y="5909556"/>
            <a:ext cx="278327" cy="26058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5AD64D2-594C-5CB4-81B9-F2DB69F51FAA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 dirty="0"/>
              <a:t>Join the community hub: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B3149FC-AD74-37A6-A87E-A61062BD2508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E2D2F3A4-6AC7-387C-50B0-6D6D549C3E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290" y="5889009"/>
            <a:ext cx="397241" cy="278565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26A658D9-FDD7-AE35-DCB0-F1A9C68DC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5" r="305"/>
          <a:stretch/>
        </p:blipFill>
        <p:spPr>
          <a:xfrm>
            <a:off x="3100769" y="2166865"/>
            <a:ext cx="5724144" cy="182011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8100D61-72FD-41FC-4ED4-20E949E509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444" y="5895777"/>
            <a:ext cx="356616" cy="27541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1E86AFE-0F86-43A6-C6AF-F8F6B304A182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943588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B65F72-82C4-0D49-112D-0341D1869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ACA5E8C-63C8-8AD4-F044-CD266DE5C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79" y="1032607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238F2EE7-08CB-24D4-C85D-6DF51A39E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2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D860FCA-A322-E028-A3B7-EEC65595DE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7" y="1719645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30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image" Target="../media/image3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4B3B3-230B-6CB2-B836-A5132C862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288" y="1648925"/>
            <a:ext cx="11202987" cy="45200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5D83A8-9E79-2C61-4D66-EF146674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11202987" cy="6826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A504D58-0E95-843B-D693-959DB54CB7A1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14:cNvPr>
              <p14:cNvContentPartPr/>
              <p14:nvPr userDrawn="1"/>
            </p14:nvContentPartPr>
            <p14:xfrm>
              <a:off x="5523564" y="-1701176"/>
              <a:ext cx="360" cy="36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514564" y="-1710176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90" name="Graphic 189">
            <a:extLst>
              <a:ext uri="{FF2B5EF4-FFF2-40B4-BE49-F238E27FC236}">
                <a16:creationId xmlns:a16="http://schemas.microsoft.com/office/drawing/2014/main" id="{0716F319-54B2-5DA9-B260-5E49AC90C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6"/>
              </a:ext>
            </a:extLst>
          </a:blip>
          <a:srcRect/>
          <a:stretch/>
        </p:blipFill>
        <p:spPr>
          <a:xfrm>
            <a:off x="11180146" y="6513177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8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51" r:id="rId2"/>
    <p:sldLayoutId id="2147484206" r:id="rId3"/>
    <p:sldLayoutId id="2147484250" r:id="rId4"/>
    <p:sldLayoutId id="2147484155" r:id="rId5"/>
    <p:sldLayoutId id="2147484212" r:id="rId6"/>
    <p:sldLayoutId id="2147484252" r:id="rId7"/>
    <p:sldLayoutId id="2147484253" r:id="rId8"/>
    <p:sldLayoutId id="2147484208" r:id="rId9"/>
    <p:sldLayoutId id="2147484209" r:id="rId10"/>
    <p:sldLayoutId id="2147484210" r:id="rId11"/>
    <p:sldLayoutId id="2147484225" r:id="rId12"/>
    <p:sldLayoutId id="2147484229" r:id="rId13"/>
    <p:sldLayoutId id="2147484201" r:id="rId14"/>
    <p:sldLayoutId id="2147484228" r:id="rId15"/>
    <p:sldLayoutId id="2147484230" r:id="rId16"/>
    <p:sldLayoutId id="2147484172" r:id="rId17"/>
    <p:sldLayoutId id="2147484226" r:id="rId18"/>
    <p:sldLayoutId id="2147484227" r:id="rId19"/>
    <p:sldLayoutId id="2147484157" r:id="rId20"/>
    <p:sldLayoutId id="2147484159" r:id="rId21"/>
    <p:sldLayoutId id="2147484160" r:id="rId22"/>
    <p:sldLayoutId id="2147484164" r:id="rId23"/>
    <p:sldLayoutId id="2147484240" r:id="rId24"/>
    <p:sldLayoutId id="2147484242" r:id="rId25"/>
    <p:sldLayoutId id="2147484254" r:id="rId26"/>
    <p:sldLayoutId id="2147484255" r:id="rId27"/>
    <p:sldLayoutId id="2147484256" r:id="rId28"/>
    <p:sldLayoutId id="2147484257" r:id="rId29"/>
    <p:sldLayoutId id="2147484258" r:id="rId30"/>
    <p:sldLayoutId id="2147484259" r:id="rId31"/>
    <p:sldLayoutId id="2147484260" r:id="rId32"/>
    <p:sldLayoutId id="2147484261" r:id="rId33"/>
    <p:sldLayoutId id="2147484262" r:id="rId34"/>
    <p:sldLayoutId id="2147484263" r:id="rId35"/>
    <p:sldLayoutId id="2147484264" r:id="rId36"/>
    <p:sldLayoutId id="2147484174" r:id="rId37"/>
    <p:sldLayoutId id="2147484232" r:id="rId38"/>
    <p:sldLayoutId id="2147484175" r:id="rId39"/>
    <p:sldLayoutId id="2147484233" r:id="rId40"/>
    <p:sldLayoutId id="2147484176" r:id="rId41"/>
    <p:sldLayoutId id="2147484234" r:id="rId42"/>
    <p:sldLayoutId id="2147484177" r:id="rId43"/>
    <p:sldLayoutId id="2147484235" r:id="rId44"/>
    <p:sldLayoutId id="2147484178" r:id="rId45"/>
    <p:sldLayoutId id="2147484236" r:id="rId46"/>
    <p:sldLayoutId id="2147484179" r:id="rId47"/>
    <p:sldLayoutId id="2147484237" r:id="rId48"/>
    <p:sldLayoutId id="2147484265" r:id="rId49"/>
    <p:sldLayoutId id="2147484266" r:id="rId50"/>
    <p:sldLayoutId id="2147484243" r:id="rId51"/>
    <p:sldLayoutId id="2147484244" r:id="rId52"/>
    <p:sldLayoutId id="2147484245" r:id="rId53"/>
    <p:sldLayoutId id="2147484246" r:id="rId54"/>
    <p:sldLayoutId id="2147484247" r:id="rId55"/>
    <p:sldLayoutId id="2147484248" r:id="rId56"/>
    <p:sldLayoutId id="2147484267" r:id="rId57"/>
    <p:sldLayoutId id="2147484182" r:id="rId58"/>
    <p:sldLayoutId id="2147484183" r:id="rId59"/>
    <p:sldLayoutId id="2147484184" r:id="rId60"/>
    <p:sldLayoutId id="2147484185" r:id="rId61"/>
    <p:sldLayoutId id="2147484186" r:id="rId62"/>
    <p:sldLayoutId id="2147484187" r:id="rId63"/>
    <p:sldLayoutId id="2147484268" r:id="rId64"/>
    <p:sldLayoutId id="2147484189" r:id="rId65"/>
    <p:sldLayoutId id="2147484190" r:id="rId66"/>
    <p:sldLayoutId id="2147484191" r:id="rId67"/>
    <p:sldLayoutId id="2147484192" r:id="rId68"/>
    <p:sldLayoutId id="2147484193" r:id="rId69"/>
    <p:sldLayoutId id="2147484194" r:id="rId70"/>
    <p:sldLayoutId id="2147484269" r:id="rId71"/>
    <p:sldLayoutId id="2147484202" r:id="rId72"/>
    <p:sldLayoutId id="2147484270" r:id="rId73"/>
    <p:sldLayoutId id="2147484271" r:id="rId74"/>
    <p:sldLayoutId id="2147484273" r:id="rId75"/>
    <p:sldLayoutId id="2147484215" r:id="rId76"/>
    <p:sldLayoutId id="2147484220" r:id="rId77"/>
    <p:sldLayoutId id="2147484221" r:id="rId78"/>
    <p:sldLayoutId id="2147484214" r:id="rId79"/>
    <p:sldLayoutId id="2147484274" r:id="rId80"/>
    <p:sldLayoutId id="2147484204" r:id="rId8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>
          <a:solidFill>
            <a:schemeClr val="tx1"/>
          </a:solidFill>
          <a:latin typeface="ES Build" pitchFamily="2" charset="77"/>
          <a:ea typeface="ES Build" pitchFamily="2" charset="77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1200"/>
        </a:spcBef>
        <a:spcAft>
          <a:spcPts val="600"/>
        </a:spcAft>
        <a:buClrTx/>
        <a:buFont typeface="Calibri" panose="020F0502020204030204" pitchFamily="34" charset="0"/>
        <a:buChar char="​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1pPr>
      <a:lvl2pPr marL="173736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2pPr>
      <a:lvl3pPr marL="342900" indent="-171450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3pPr>
      <a:lvl4pPr marL="576072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4pPr>
      <a:lvl5pPr marL="731520" indent="-173736" algn="l" defTabSz="914400" rtl="0" eaLnBrk="1" latinLnBrk="0" hangingPunct="1">
        <a:lnSpc>
          <a:spcPct val="96000"/>
        </a:lnSpc>
        <a:spcBef>
          <a:spcPts val="300"/>
        </a:spcBef>
        <a:spcAft>
          <a:spcPts val="150"/>
        </a:spcAft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5pPr>
      <a:lvl6pPr marL="11113" indent="0" algn="l" defTabSz="914400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6pPr>
      <a:lvl7pPr marL="11113" indent="0" algn="l" defTabSz="914400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7pPr>
      <a:lvl8pPr marL="0" indent="0" algn="l" defTabSz="914400" rtl="0" eaLnBrk="1" latinLnBrk="0" hangingPunct="1">
        <a:lnSpc>
          <a:spcPct val="84000"/>
        </a:lnSpc>
        <a:spcBef>
          <a:spcPts val="300"/>
        </a:spcBef>
        <a:buFont typeface="System Font Regular"/>
        <a:buChar char="​"/>
        <a:tabLst/>
        <a:defRPr sz="5500" b="0" i="0" kern="1200" spc="-150" baseline="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8pPr>
      <a:lvl9pPr marL="11113" indent="0" algn="l" defTabSz="914400" rtl="0" eaLnBrk="1" latinLnBrk="0" hangingPunct="1">
        <a:lnSpc>
          <a:spcPct val="84000"/>
        </a:lnSpc>
        <a:spcBef>
          <a:spcPts val="0"/>
        </a:spcBef>
        <a:buFont typeface="System Font Regular"/>
        <a:buChar char="​"/>
        <a:tabLst/>
        <a:defRPr sz="11000" b="0" i="0" kern="1200" spc="-30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userDrawn="1">
          <p15:clr>
            <a:srgbClr val="F26B43"/>
          </p15:clr>
        </p15:guide>
        <p15:guide id="3" pos="7679" userDrawn="1">
          <p15:clr>
            <a:srgbClr val="F26B43"/>
          </p15:clr>
        </p15:guide>
        <p15:guide id="7" orient="horz" pos="214" userDrawn="1">
          <p15:clr>
            <a:srgbClr val="F26B43"/>
          </p15:clr>
        </p15:guide>
        <p15:guide id="17" orient="horz" pos="4102" userDrawn="1">
          <p15:clr>
            <a:srgbClr val="F26B43"/>
          </p15:clr>
        </p15:guide>
        <p15:guide id="18" orient="horz" pos="4318" userDrawn="1">
          <p15:clr>
            <a:srgbClr val="F26B43"/>
          </p15:clr>
        </p15:guide>
        <p15:guide id="25" pos="7368" userDrawn="1">
          <p15:clr>
            <a:srgbClr val="F26B43"/>
          </p15:clr>
        </p15:guide>
        <p15:guide id="26" pos="311" userDrawn="1">
          <p15:clr>
            <a:srgbClr val="F26B43"/>
          </p15:clr>
        </p15:guide>
        <p15:guide id="48" orient="horz" pos="1" userDrawn="1">
          <p15:clr>
            <a:srgbClr val="F26B43"/>
          </p15:clr>
        </p15:guide>
        <p15:guide id="62" pos="76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7.svg"/><Relationship Id="rId18" Type="http://schemas.openxmlformats.org/officeDocument/2006/relationships/image" Target="../media/image212.png"/><Relationship Id="rId26" Type="http://schemas.openxmlformats.org/officeDocument/2006/relationships/image" Target="../media/image218.png"/><Relationship Id="rId3" Type="http://schemas.openxmlformats.org/officeDocument/2006/relationships/image" Target="../media/image197.svg"/><Relationship Id="rId21" Type="http://schemas.openxmlformats.org/officeDocument/2006/relationships/image" Target="../media/image215.svg"/><Relationship Id="rId7" Type="http://schemas.openxmlformats.org/officeDocument/2006/relationships/image" Target="../media/image201.svg"/><Relationship Id="rId12" Type="http://schemas.openxmlformats.org/officeDocument/2006/relationships/image" Target="../media/image206.png"/><Relationship Id="rId17" Type="http://schemas.openxmlformats.org/officeDocument/2006/relationships/image" Target="../media/image211.svg"/><Relationship Id="rId25" Type="http://schemas.openxmlformats.org/officeDocument/2006/relationships/image" Target="../media/image49.svg"/><Relationship Id="rId33" Type="http://schemas.openxmlformats.org/officeDocument/2006/relationships/image" Target="../media/image225.svg"/><Relationship Id="rId2" Type="http://schemas.openxmlformats.org/officeDocument/2006/relationships/image" Target="../media/image196.png"/><Relationship Id="rId16" Type="http://schemas.openxmlformats.org/officeDocument/2006/relationships/image" Target="../media/image210.png"/><Relationship Id="rId20" Type="http://schemas.openxmlformats.org/officeDocument/2006/relationships/image" Target="../media/image214.png"/><Relationship Id="rId29" Type="http://schemas.openxmlformats.org/officeDocument/2006/relationships/image" Target="../media/image221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00.png"/><Relationship Id="rId11" Type="http://schemas.openxmlformats.org/officeDocument/2006/relationships/image" Target="../media/image205.svg"/><Relationship Id="rId24" Type="http://schemas.openxmlformats.org/officeDocument/2006/relationships/image" Target="../media/image48.png"/><Relationship Id="rId32" Type="http://schemas.openxmlformats.org/officeDocument/2006/relationships/image" Target="../media/image224.png"/><Relationship Id="rId5" Type="http://schemas.openxmlformats.org/officeDocument/2006/relationships/image" Target="../media/image199.svg"/><Relationship Id="rId15" Type="http://schemas.openxmlformats.org/officeDocument/2006/relationships/image" Target="../media/image209.svg"/><Relationship Id="rId23" Type="http://schemas.openxmlformats.org/officeDocument/2006/relationships/image" Target="../media/image217.svg"/><Relationship Id="rId28" Type="http://schemas.openxmlformats.org/officeDocument/2006/relationships/image" Target="../media/image220.png"/><Relationship Id="rId10" Type="http://schemas.openxmlformats.org/officeDocument/2006/relationships/image" Target="../media/image204.png"/><Relationship Id="rId19" Type="http://schemas.openxmlformats.org/officeDocument/2006/relationships/image" Target="../media/image213.svg"/><Relationship Id="rId31" Type="http://schemas.openxmlformats.org/officeDocument/2006/relationships/image" Target="../media/image223.svg"/><Relationship Id="rId4" Type="http://schemas.openxmlformats.org/officeDocument/2006/relationships/image" Target="../media/image198.png"/><Relationship Id="rId9" Type="http://schemas.openxmlformats.org/officeDocument/2006/relationships/image" Target="../media/image203.svg"/><Relationship Id="rId14" Type="http://schemas.openxmlformats.org/officeDocument/2006/relationships/image" Target="../media/image208.png"/><Relationship Id="rId22" Type="http://schemas.openxmlformats.org/officeDocument/2006/relationships/image" Target="../media/image216.png"/><Relationship Id="rId27" Type="http://schemas.openxmlformats.org/officeDocument/2006/relationships/image" Target="../media/image219.svg"/><Relationship Id="rId30" Type="http://schemas.openxmlformats.org/officeDocument/2006/relationships/image" Target="../media/image222.png"/><Relationship Id="rId8" Type="http://schemas.openxmlformats.org/officeDocument/2006/relationships/image" Target="../media/image202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7.svg"/><Relationship Id="rId18" Type="http://schemas.openxmlformats.org/officeDocument/2006/relationships/image" Target="../media/image242.png"/><Relationship Id="rId26" Type="http://schemas.openxmlformats.org/officeDocument/2006/relationships/image" Target="../media/image250.png"/><Relationship Id="rId39" Type="http://schemas.openxmlformats.org/officeDocument/2006/relationships/image" Target="../media/image263.svg"/><Relationship Id="rId21" Type="http://schemas.openxmlformats.org/officeDocument/2006/relationships/image" Target="../media/image245.svg"/><Relationship Id="rId34" Type="http://schemas.openxmlformats.org/officeDocument/2006/relationships/image" Target="../media/image258.png"/><Relationship Id="rId42" Type="http://schemas.openxmlformats.org/officeDocument/2006/relationships/image" Target="../media/image266.png"/><Relationship Id="rId47" Type="http://schemas.openxmlformats.org/officeDocument/2006/relationships/image" Target="../media/image271.svg"/><Relationship Id="rId50" Type="http://schemas.openxmlformats.org/officeDocument/2006/relationships/image" Target="../media/image274.png"/><Relationship Id="rId55" Type="http://schemas.openxmlformats.org/officeDocument/2006/relationships/image" Target="../media/image279.svg"/><Relationship Id="rId7" Type="http://schemas.openxmlformats.org/officeDocument/2006/relationships/image" Target="../media/image231.svg"/><Relationship Id="rId2" Type="http://schemas.openxmlformats.org/officeDocument/2006/relationships/image" Target="../media/image226.png"/><Relationship Id="rId16" Type="http://schemas.openxmlformats.org/officeDocument/2006/relationships/image" Target="../media/image240.png"/><Relationship Id="rId29" Type="http://schemas.openxmlformats.org/officeDocument/2006/relationships/image" Target="../media/image253.svg"/><Relationship Id="rId11" Type="http://schemas.openxmlformats.org/officeDocument/2006/relationships/image" Target="../media/image235.svg"/><Relationship Id="rId24" Type="http://schemas.openxmlformats.org/officeDocument/2006/relationships/image" Target="../media/image248.png"/><Relationship Id="rId32" Type="http://schemas.openxmlformats.org/officeDocument/2006/relationships/image" Target="../media/image256.png"/><Relationship Id="rId37" Type="http://schemas.openxmlformats.org/officeDocument/2006/relationships/image" Target="../media/image261.svg"/><Relationship Id="rId40" Type="http://schemas.openxmlformats.org/officeDocument/2006/relationships/image" Target="../media/image264.png"/><Relationship Id="rId45" Type="http://schemas.openxmlformats.org/officeDocument/2006/relationships/image" Target="../media/image269.svg"/><Relationship Id="rId53" Type="http://schemas.openxmlformats.org/officeDocument/2006/relationships/image" Target="../media/image277.svg"/><Relationship Id="rId5" Type="http://schemas.openxmlformats.org/officeDocument/2006/relationships/image" Target="../media/image229.svg"/><Relationship Id="rId10" Type="http://schemas.openxmlformats.org/officeDocument/2006/relationships/image" Target="../media/image234.png"/><Relationship Id="rId19" Type="http://schemas.openxmlformats.org/officeDocument/2006/relationships/image" Target="../media/image243.svg"/><Relationship Id="rId31" Type="http://schemas.openxmlformats.org/officeDocument/2006/relationships/image" Target="../media/image255.svg"/><Relationship Id="rId44" Type="http://schemas.openxmlformats.org/officeDocument/2006/relationships/image" Target="../media/image268.png"/><Relationship Id="rId52" Type="http://schemas.openxmlformats.org/officeDocument/2006/relationships/image" Target="../media/image276.png"/><Relationship Id="rId4" Type="http://schemas.openxmlformats.org/officeDocument/2006/relationships/image" Target="../media/image228.png"/><Relationship Id="rId9" Type="http://schemas.openxmlformats.org/officeDocument/2006/relationships/image" Target="../media/image233.svg"/><Relationship Id="rId14" Type="http://schemas.openxmlformats.org/officeDocument/2006/relationships/image" Target="../media/image238.png"/><Relationship Id="rId22" Type="http://schemas.openxmlformats.org/officeDocument/2006/relationships/image" Target="../media/image246.png"/><Relationship Id="rId27" Type="http://schemas.openxmlformats.org/officeDocument/2006/relationships/image" Target="../media/image251.svg"/><Relationship Id="rId30" Type="http://schemas.openxmlformats.org/officeDocument/2006/relationships/image" Target="../media/image254.png"/><Relationship Id="rId35" Type="http://schemas.openxmlformats.org/officeDocument/2006/relationships/image" Target="../media/image259.svg"/><Relationship Id="rId43" Type="http://schemas.openxmlformats.org/officeDocument/2006/relationships/image" Target="../media/image267.svg"/><Relationship Id="rId48" Type="http://schemas.openxmlformats.org/officeDocument/2006/relationships/image" Target="../media/image272.png"/><Relationship Id="rId8" Type="http://schemas.openxmlformats.org/officeDocument/2006/relationships/image" Target="../media/image232.png"/><Relationship Id="rId51" Type="http://schemas.openxmlformats.org/officeDocument/2006/relationships/image" Target="../media/image275.svg"/><Relationship Id="rId3" Type="http://schemas.openxmlformats.org/officeDocument/2006/relationships/image" Target="../media/image227.svg"/><Relationship Id="rId12" Type="http://schemas.openxmlformats.org/officeDocument/2006/relationships/image" Target="../media/image236.png"/><Relationship Id="rId17" Type="http://schemas.openxmlformats.org/officeDocument/2006/relationships/image" Target="../media/image241.svg"/><Relationship Id="rId25" Type="http://schemas.openxmlformats.org/officeDocument/2006/relationships/image" Target="../media/image249.svg"/><Relationship Id="rId33" Type="http://schemas.openxmlformats.org/officeDocument/2006/relationships/image" Target="../media/image257.svg"/><Relationship Id="rId38" Type="http://schemas.openxmlformats.org/officeDocument/2006/relationships/image" Target="../media/image262.png"/><Relationship Id="rId46" Type="http://schemas.openxmlformats.org/officeDocument/2006/relationships/image" Target="../media/image270.png"/><Relationship Id="rId20" Type="http://schemas.openxmlformats.org/officeDocument/2006/relationships/image" Target="../media/image244.png"/><Relationship Id="rId41" Type="http://schemas.openxmlformats.org/officeDocument/2006/relationships/image" Target="../media/image265.svg"/><Relationship Id="rId54" Type="http://schemas.openxmlformats.org/officeDocument/2006/relationships/image" Target="../media/image27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30.png"/><Relationship Id="rId15" Type="http://schemas.openxmlformats.org/officeDocument/2006/relationships/image" Target="../media/image239.svg"/><Relationship Id="rId23" Type="http://schemas.openxmlformats.org/officeDocument/2006/relationships/image" Target="../media/image247.svg"/><Relationship Id="rId28" Type="http://schemas.openxmlformats.org/officeDocument/2006/relationships/image" Target="../media/image252.png"/><Relationship Id="rId36" Type="http://schemas.openxmlformats.org/officeDocument/2006/relationships/image" Target="../media/image260.png"/><Relationship Id="rId49" Type="http://schemas.openxmlformats.org/officeDocument/2006/relationships/image" Target="../media/image273.sv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1.svg"/><Relationship Id="rId18" Type="http://schemas.openxmlformats.org/officeDocument/2006/relationships/image" Target="../media/image296.png"/><Relationship Id="rId26" Type="http://schemas.openxmlformats.org/officeDocument/2006/relationships/image" Target="../media/image304.png"/><Relationship Id="rId39" Type="http://schemas.openxmlformats.org/officeDocument/2006/relationships/image" Target="../media/image317.svg"/><Relationship Id="rId21" Type="http://schemas.openxmlformats.org/officeDocument/2006/relationships/image" Target="../media/image299.svg"/><Relationship Id="rId34" Type="http://schemas.openxmlformats.org/officeDocument/2006/relationships/image" Target="../media/image312.png"/><Relationship Id="rId7" Type="http://schemas.openxmlformats.org/officeDocument/2006/relationships/image" Target="../media/image285.svg"/><Relationship Id="rId12" Type="http://schemas.openxmlformats.org/officeDocument/2006/relationships/image" Target="../media/image290.png"/><Relationship Id="rId17" Type="http://schemas.openxmlformats.org/officeDocument/2006/relationships/image" Target="../media/image295.svg"/><Relationship Id="rId25" Type="http://schemas.openxmlformats.org/officeDocument/2006/relationships/image" Target="../media/image303.svg"/><Relationship Id="rId33" Type="http://schemas.openxmlformats.org/officeDocument/2006/relationships/image" Target="../media/image311.svg"/><Relationship Id="rId38" Type="http://schemas.openxmlformats.org/officeDocument/2006/relationships/image" Target="../media/image316.png"/><Relationship Id="rId2" Type="http://schemas.openxmlformats.org/officeDocument/2006/relationships/image" Target="../media/image280.png"/><Relationship Id="rId16" Type="http://schemas.openxmlformats.org/officeDocument/2006/relationships/image" Target="../media/image294.png"/><Relationship Id="rId20" Type="http://schemas.openxmlformats.org/officeDocument/2006/relationships/image" Target="../media/image298.png"/><Relationship Id="rId29" Type="http://schemas.openxmlformats.org/officeDocument/2006/relationships/image" Target="../media/image307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84.png"/><Relationship Id="rId11" Type="http://schemas.openxmlformats.org/officeDocument/2006/relationships/image" Target="../media/image289.svg"/><Relationship Id="rId24" Type="http://schemas.openxmlformats.org/officeDocument/2006/relationships/image" Target="../media/image302.png"/><Relationship Id="rId32" Type="http://schemas.openxmlformats.org/officeDocument/2006/relationships/image" Target="../media/image310.png"/><Relationship Id="rId37" Type="http://schemas.openxmlformats.org/officeDocument/2006/relationships/image" Target="../media/image315.svg"/><Relationship Id="rId5" Type="http://schemas.openxmlformats.org/officeDocument/2006/relationships/image" Target="../media/image283.svg"/><Relationship Id="rId15" Type="http://schemas.openxmlformats.org/officeDocument/2006/relationships/image" Target="../media/image293.svg"/><Relationship Id="rId23" Type="http://schemas.openxmlformats.org/officeDocument/2006/relationships/image" Target="../media/image301.svg"/><Relationship Id="rId28" Type="http://schemas.openxmlformats.org/officeDocument/2006/relationships/image" Target="../media/image306.png"/><Relationship Id="rId36" Type="http://schemas.openxmlformats.org/officeDocument/2006/relationships/image" Target="../media/image314.png"/><Relationship Id="rId10" Type="http://schemas.openxmlformats.org/officeDocument/2006/relationships/image" Target="../media/image288.png"/><Relationship Id="rId19" Type="http://schemas.openxmlformats.org/officeDocument/2006/relationships/image" Target="../media/image297.svg"/><Relationship Id="rId31" Type="http://schemas.openxmlformats.org/officeDocument/2006/relationships/image" Target="../media/image309.svg"/><Relationship Id="rId4" Type="http://schemas.openxmlformats.org/officeDocument/2006/relationships/image" Target="../media/image282.png"/><Relationship Id="rId9" Type="http://schemas.openxmlformats.org/officeDocument/2006/relationships/image" Target="../media/image287.svg"/><Relationship Id="rId14" Type="http://schemas.openxmlformats.org/officeDocument/2006/relationships/image" Target="../media/image292.png"/><Relationship Id="rId22" Type="http://schemas.openxmlformats.org/officeDocument/2006/relationships/image" Target="../media/image300.png"/><Relationship Id="rId27" Type="http://schemas.openxmlformats.org/officeDocument/2006/relationships/image" Target="../media/image305.svg"/><Relationship Id="rId30" Type="http://schemas.openxmlformats.org/officeDocument/2006/relationships/image" Target="../media/image308.png"/><Relationship Id="rId35" Type="http://schemas.openxmlformats.org/officeDocument/2006/relationships/image" Target="../media/image313.svg"/><Relationship Id="rId8" Type="http://schemas.openxmlformats.org/officeDocument/2006/relationships/image" Target="../media/image286.png"/><Relationship Id="rId3" Type="http://schemas.openxmlformats.org/officeDocument/2006/relationships/image" Target="../media/image281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9.svg"/><Relationship Id="rId18" Type="http://schemas.openxmlformats.org/officeDocument/2006/relationships/image" Target="../media/image334.png"/><Relationship Id="rId26" Type="http://schemas.openxmlformats.org/officeDocument/2006/relationships/image" Target="../media/image38.png"/><Relationship Id="rId21" Type="http://schemas.openxmlformats.org/officeDocument/2006/relationships/image" Target="../media/image337.svg"/><Relationship Id="rId34" Type="http://schemas.openxmlformats.org/officeDocument/2006/relationships/image" Target="../media/image348.png"/><Relationship Id="rId7" Type="http://schemas.openxmlformats.org/officeDocument/2006/relationships/image" Target="../media/image323.svg"/><Relationship Id="rId12" Type="http://schemas.openxmlformats.org/officeDocument/2006/relationships/image" Target="../media/image328.png"/><Relationship Id="rId17" Type="http://schemas.openxmlformats.org/officeDocument/2006/relationships/image" Target="../media/image333.svg"/><Relationship Id="rId25" Type="http://schemas.openxmlformats.org/officeDocument/2006/relationships/image" Target="../media/image341.svg"/><Relationship Id="rId33" Type="http://schemas.openxmlformats.org/officeDocument/2006/relationships/image" Target="../media/image347.svg"/><Relationship Id="rId2" Type="http://schemas.openxmlformats.org/officeDocument/2006/relationships/image" Target="../media/image318.png"/><Relationship Id="rId16" Type="http://schemas.openxmlformats.org/officeDocument/2006/relationships/image" Target="../media/image332.png"/><Relationship Id="rId20" Type="http://schemas.openxmlformats.org/officeDocument/2006/relationships/image" Target="../media/image336.png"/><Relationship Id="rId29" Type="http://schemas.openxmlformats.org/officeDocument/2006/relationships/image" Target="../media/image343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22.png"/><Relationship Id="rId11" Type="http://schemas.openxmlformats.org/officeDocument/2006/relationships/image" Target="../media/image327.svg"/><Relationship Id="rId24" Type="http://schemas.openxmlformats.org/officeDocument/2006/relationships/image" Target="../media/image340.png"/><Relationship Id="rId32" Type="http://schemas.openxmlformats.org/officeDocument/2006/relationships/image" Target="../media/image346.png"/><Relationship Id="rId37" Type="http://schemas.openxmlformats.org/officeDocument/2006/relationships/image" Target="../media/image57.svg"/><Relationship Id="rId5" Type="http://schemas.openxmlformats.org/officeDocument/2006/relationships/image" Target="../media/image321.svg"/><Relationship Id="rId15" Type="http://schemas.openxmlformats.org/officeDocument/2006/relationships/image" Target="../media/image331.svg"/><Relationship Id="rId23" Type="http://schemas.openxmlformats.org/officeDocument/2006/relationships/image" Target="../media/image339.svg"/><Relationship Id="rId28" Type="http://schemas.openxmlformats.org/officeDocument/2006/relationships/image" Target="../media/image342.png"/><Relationship Id="rId36" Type="http://schemas.openxmlformats.org/officeDocument/2006/relationships/image" Target="../media/image56.png"/><Relationship Id="rId10" Type="http://schemas.openxmlformats.org/officeDocument/2006/relationships/image" Target="../media/image326.png"/><Relationship Id="rId19" Type="http://schemas.openxmlformats.org/officeDocument/2006/relationships/image" Target="../media/image335.svg"/><Relationship Id="rId31" Type="http://schemas.openxmlformats.org/officeDocument/2006/relationships/image" Target="../media/image345.svg"/><Relationship Id="rId4" Type="http://schemas.openxmlformats.org/officeDocument/2006/relationships/image" Target="../media/image320.png"/><Relationship Id="rId9" Type="http://schemas.openxmlformats.org/officeDocument/2006/relationships/image" Target="../media/image325.svg"/><Relationship Id="rId14" Type="http://schemas.openxmlformats.org/officeDocument/2006/relationships/image" Target="../media/image330.png"/><Relationship Id="rId22" Type="http://schemas.openxmlformats.org/officeDocument/2006/relationships/image" Target="../media/image338.png"/><Relationship Id="rId27" Type="http://schemas.openxmlformats.org/officeDocument/2006/relationships/image" Target="../media/image39.svg"/><Relationship Id="rId30" Type="http://schemas.openxmlformats.org/officeDocument/2006/relationships/image" Target="../media/image344.png"/><Relationship Id="rId35" Type="http://schemas.openxmlformats.org/officeDocument/2006/relationships/image" Target="../media/image349.svg"/><Relationship Id="rId8" Type="http://schemas.openxmlformats.org/officeDocument/2006/relationships/image" Target="../media/image324.png"/><Relationship Id="rId3" Type="http://schemas.openxmlformats.org/officeDocument/2006/relationships/image" Target="../media/image319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9.svg"/><Relationship Id="rId18" Type="http://schemas.openxmlformats.org/officeDocument/2006/relationships/image" Target="../media/image364.png"/><Relationship Id="rId26" Type="http://schemas.openxmlformats.org/officeDocument/2006/relationships/image" Target="../media/image372.png"/><Relationship Id="rId21" Type="http://schemas.openxmlformats.org/officeDocument/2006/relationships/image" Target="../media/image367.svg"/><Relationship Id="rId34" Type="http://schemas.openxmlformats.org/officeDocument/2006/relationships/image" Target="../media/image380.png"/><Relationship Id="rId7" Type="http://schemas.openxmlformats.org/officeDocument/2006/relationships/image" Target="../media/image355.svg"/><Relationship Id="rId12" Type="http://schemas.openxmlformats.org/officeDocument/2006/relationships/image" Target="../media/image358.png"/><Relationship Id="rId17" Type="http://schemas.openxmlformats.org/officeDocument/2006/relationships/image" Target="../media/image363.svg"/><Relationship Id="rId25" Type="http://schemas.openxmlformats.org/officeDocument/2006/relationships/image" Target="../media/image371.svg"/><Relationship Id="rId33" Type="http://schemas.openxmlformats.org/officeDocument/2006/relationships/image" Target="../media/image379.svg"/><Relationship Id="rId2" Type="http://schemas.openxmlformats.org/officeDocument/2006/relationships/image" Target="../media/image350.png"/><Relationship Id="rId16" Type="http://schemas.openxmlformats.org/officeDocument/2006/relationships/image" Target="../media/image362.png"/><Relationship Id="rId20" Type="http://schemas.openxmlformats.org/officeDocument/2006/relationships/image" Target="../media/image366.png"/><Relationship Id="rId29" Type="http://schemas.openxmlformats.org/officeDocument/2006/relationships/image" Target="../media/image375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54.png"/><Relationship Id="rId11" Type="http://schemas.openxmlformats.org/officeDocument/2006/relationships/image" Target="../media/image357.svg"/><Relationship Id="rId24" Type="http://schemas.openxmlformats.org/officeDocument/2006/relationships/image" Target="../media/image370.png"/><Relationship Id="rId32" Type="http://schemas.openxmlformats.org/officeDocument/2006/relationships/image" Target="../media/image378.png"/><Relationship Id="rId37" Type="http://schemas.openxmlformats.org/officeDocument/2006/relationships/image" Target="../media/image383.svg"/><Relationship Id="rId5" Type="http://schemas.openxmlformats.org/officeDocument/2006/relationships/image" Target="../media/image353.svg"/><Relationship Id="rId15" Type="http://schemas.openxmlformats.org/officeDocument/2006/relationships/image" Target="../media/image361.svg"/><Relationship Id="rId23" Type="http://schemas.openxmlformats.org/officeDocument/2006/relationships/image" Target="../media/image369.svg"/><Relationship Id="rId28" Type="http://schemas.openxmlformats.org/officeDocument/2006/relationships/image" Target="../media/image374.png"/><Relationship Id="rId36" Type="http://schemas.openxmlformats.org/officeDocument/2006/relationships/image" Target="../media/image382.png"/><Relationship Id="rId10" Type="http://schemas.openxmlformats.org/officeDocument/2006/relationships/image" Target="../media/image356.png"/><Relationship Id="rId19" Type="http://schemas.openxmlformats.org/officeDocument/2006/relationships/image" Target="../media/image365.svg"/><Relationship Id="rId31" Type="http://schemas.openxmlformats.org/officeDocument/2006/relationships/image" Target="../media/image377.svg"/><Relationship Id="rId4" Type="http://schemas.openxmlformats.org/officeDocument/2006/relationships/image" Target="../media/image352.png"/><Relationship Id="rId9" Type="http://schemas.openxmlformats.org/officeDocument/2006/relationships/image" Target="../media/image41.svg"/><Relationship Id="rId14" Type="http://schemas.openxmlformats.org/officeDocument/2006/relationships/image" Target="../media/image360.png"/><Relationship Id="rId22" Type="http://schemas.openxmlformats.org/officeDocument/2006/relationships/image" Target="../media/image368.png"/><Relationship Id="rId27" Type="http://schemas.openxmlformats.org/officeDocument/2006/relationships/image" Target="../media/image373.svg"/><Relationship Id="rId30" Type="http://schemas.openxmlformats.org/officeDocument/2006/relationships/image" Target="../media/image376.png"/><Relationship Id="rId35" Type="http://schemas.openxmlformats.org/officeDocument/2006/relationships/image" Target="../media/image381.svg"/><Relationship Id="rId8" Type="http://schemas.openxmlformats.org/officeDocument/2006/relationships/image" Target="../media/image40.png"/><Relationship Id="rId3" Type="http://schemas.openxmlformats.org/officeDocument/2006/relationships/image" Target="../media/image351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5.svg"/><Relationship Id="rId18" Type="http://schemas.openxmlformats.org/officeDocument/2006/relationships/image" Target="../media/image400.png"/><Relationship Id="rId26" Type="http://schemas.openxmlformats.org/officeDocument/2006/relationships/image" Target="../media/image408.png"/><Relationship Id="rId21" Type="http://schemas.openxmlformats.org/officeDocument/2006/relationships/image" Target="../media/image403.svg"/><Relationship Id="rId34" Type="http://schemas.openxmlformats.org/officeDocument/2006/relationships/image" Target="../media/image416.png"/><Relationship Id="rId7" Type="http://schemas.openxmlformats.org/officeDocument/2006/relationships/image" Target="../media/image389.svg"/><Relationship Id="rId12" Type="http://schemas.openxmlformats.org/officeDocument/2006/relationships/image" Target="../media/image394.png"/><Relationship Id="rId17" Type="http://schemas.openxmlformats.org/officeDocument/2006/relationships/image" Target="../media/image399.svg"/><Relationship Id="rId25" Type="http://schemas.openxmlformats.org/officeDocument/2006/relationships/image" Target="../media/image407.svg"/><Relationship Id="rId33" Type="http://schemas.openxmlformats.org/officeDocument/2006/relationships/image" Target="../media/image415.svg"/><Relationship Id="rId2" Type="http://schemas.openxmlformats.org/officeDocument/2006/relationships/image" Target="../media/image384.png"/><Relationship Id="rId16" Type="http://schemas.openxmlformats.org/officeDocument/2006/relationships/image" Target="../media/image398.png"/><Relationship Id="rId20" Type="http://schemas.openxmlformats.org/officeDocument/2006/relationships/image" Target="../media/image402.png"/><Relationship Id="rId29" Type="http://schemas.openxmlformats.org/officeDocument/2006/relationships/image" Target="../media/image411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88.png"/><Relationship Id="rId11" Type="http://schemas.openxmlformats.org/officeDocument/2006/relationships/image" Target="../media/image393.svg"/><Relationship Id="rId24" Type="http://schemas.openxmlformats.org/officeDocument/2006/relationships/image" Target="../media/image406.png"/><Relationship Id="rId32" Type="http://schemas.openxmlformats.org/officeDocument/2006/relationships/image" Target="../media/image414.png"/><Relationship Id="rId37" Type="http://schemas.openxmlformats.org/officeDocument/2006/relationships/image" Target="../media/image419.svg"/><Relationship Id="rId5" Type="http://schemas.openxmlformats.org/officeDocument/2006/relationships/image" Target="../media/image387.svg"/><Relationship Id="rId15" Type="http://schemas.openxmlformats.org/officeDocument/2006/relationships/image" Target="../media/image397.svg"/><Relationship Id="rId23" Type="http://schemas.openxmlformats.org/officeDocument/2006/relationships/image" Target="../media/image405.svg"/><Relationship Id="rId28" Type="http://schemas.openxmlformats.org/officeDocument/2006/relationships/image" Target="../media/image410.png"/><Relationship Id="rId36" Type="http://schemas.openxmlformats.org/officeDocument/2006/relationships/image" Target="../media/image418.png"/><Relationship Id="rId10" Type="http://schemas.openxmlformats.org/officeDocument/2006/relationships/image" Target="../media/image392.png"/><Relationship Id="rId19" Type="http://schemas.openxmlformats.org/officeDocument/2006/relationships/image" Target="../media/image401.svg"/><Relationship Id="rId31" Type="http://schemas.openxmlformats.org/officeDocument/2006/relationships/image" Target="../media/image413.svg"/><Relationship Id="rId4" Type="http://schemas.openxmlformats.org/officeDocument/2006/relationships/image" Target="../media/image386.png"/><Relationship Id="rId9" Type="http://schemas.openxmlformats.org/officeDocument/2006/relationships/image" Target="../media/image391.svg"/><Relationship Id="rId14" Type="http://schemas.openxmlformats.org/officeDocument/2006/relationships/image" Target="../media/image396.png"/><Relationship Id="rId22" Type="http://schemas.openxmlformats.org/officeDocument/2006/relationships/image" Target="../media/image404.png"/><Relationship Id="rId27" Type="http://schemas.openxmlformats.org/officeDocument/2006/relationships/image" Target="../media/image409.svg"/><Relationship Id="rId30" Type="http://schemas.openxmlformats.org/officeDocument/2006/relationships/image" Target="../media/image412.png"/><Relationship Id="rId35" Type="http://schemas.openxmlformats.org/officeDocument/2006/relationships/image" Target="../media/image417.svg"/><Relationship Id="rId8" Type="http://schemas.openxmlformats.org/officeDocument/2006/relationships/image" Target="../media/image390.png"/><Relationship Id="rId3" Type="http://schemas.openxmlformats.org/officeDocument/2006/relationships/image" Target="../media/image38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6.png"/><Relationship Id="rId13" Type="http://schemas.openxmlformats.org/officeDocument/2006/relationships/image" Target="../media/image431.svg"/><Relationship Id="rId18" Type="http://schemas.openxmlformats.org/officeDocument/2006/relationships/image" Target="../media/image436.png"/><Relationship Id="rId26" Type="http://schemas.openxmlformats.org/officeDocument/2006/relationships/image" Target="../media/image444.png"/><Relationship Id="rId3" Type="http://schemas.openxmlformats.org/officeDocument/2006/relationships/image" Target="../media/image421.svg"/><Relationship Id="rId21" Type="http://schemas.openxmlformats.org/officeDocument/2006/relationships/image" Target="../media/image439.svg"/><Relationship Id="rId7" Type="http://schemas.openxmlformats.org/officeDocument/2006/relationships/image" Target="../media/image425.svg"/><Relationship Id="rId12" Type="http://schemas.openxmlformats.org/officeDocument/2006/relationships/image" Target="../media/image430.png"/><Relationship Id="rId17" Type="http://schemas.openxmlformats.org/officeDocument/2006/relationships/image" Target="../media/image435.svg"/><Relationship Id="rId25" Type="http://schemas.openxmlformats.org/officeDocument/2006/relationships/image" Target="../media/image443.svg"/><Relationship Id="rId2" Type="http://schemas.openxmlformats.org/officeDocument/2006/relationships/image" Target="../media/image420.png"/><Relationship Id="rId16" Type="http://schemas.openxmlformats.org/officeDocument/2006/relationships/image" Target="../media/image434.png"/><Relationship Id="rId20" Type="http://schemas.openxmlformats.org/officeDocument/2006/relationships/image" Target="../media/image438.png"/><Relationship Id="rId29" Type="http://schemas.openxmlformats.org/officeDocument/2006/relationships/image" Target="../media/image447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24.png"/><Relationship Id="rId11" Type="http://schemas.openxmlformats.org/officeDocument/2006/relationships/image" Target="../media/image429.svg"/><Relationship Id="rId24" Type="http://schemas.openxmlformats.org/officeDocument/2006/relationships/image" Target="../media/image442.png"/><Relationship Id="rId5" Type="http://schemas.openxmlformats.org/officeDocument/2006/relationships/image" Target="../media/image423.svg"/><Relationship Id="rId15" Type="http://schemas.openxmlformats.org/officeDocument/2006/relationships/image" Target="../media/image433.svg"/><Relationship Id="rId23" Type="http://schemas.openxmlformats.org/officeDocument/2006/relationships/image" Target="../media/image441.svg"/><Relationship Id="rId28" Type="http://schemas.openxmlformats.org/officeDocument/2006/relationships/image" Target="../media/image446.png"/><Relationship Id="rId10" Type="http://schemas.openxmlformats.org/officeDocument/2006/relationships/image" Target="../media/image428.png"/><Relationship Id="rId19" Type="http://schemas.openxmlformats.org/officeDocument/2006/relationships/image" Target="../media/image437.svg"/><Relationship Id="rId4" Type="http://schemas.openxmlformats.org/officeDocument/2006/relationships/image" Target="../media/image422.png"/><Relationship Id="rId9" Type="http://schemas.openxmlformats.org/officeDocument/2006/relationships/image" Target="../media/image427.svg"/><Relationship Id="rId14" Type="http://schemas.openxmlformats.org/officeDocument/2006/relationships/image" Target="../media/image432.png"/><Relationship Id="rId22" Type="http://schemas.openxmlformats.org/officeDocument/2006/relationships/image" Target="../media/image440.png"/><Relationship Id="rId27" Type="http://schemas.openxmlformats.org/officeDocument/2006/relationships/image" Target="../media/image445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9.svg"/><Relationship Id="rId18" Type="http://schemas.openxmlformats.org/officeDocument/2006/relationships/image" Target="../media/image464.png"/><Relationship Id="rId26" Type="http://schemas.openxmlformats.org/officeDocument/2006/relationships/image" Target="../media/image472.png"/><Relationship Id="rId21" Type="http://schemas.openxmlformats.org/officeDocument/2006/relationships/image" Target="../media/image467.svg"/><Relationship Id="rId34" Type="http://schemas.openxmlformats.org/officeDocument/2006/relationships/image" Target="../media/image480.png"/><Relationship Id="rId7" Type="http://schemas.openxmlformats.org/officeDocument/2006/relationships/image" Target="../media/image453.svg"/><Relationship Id="rId12" Type="http://schemas.openxmlformats.org/officeDocument/2006/relationships/image" Target="../media/image458.png"/><Relationship Id="rId17" Type="http://schemas.openxmlformats.org/officeDocument/2006/relationships/image" Target="../media/image463.svg"/><Relationship Id="rId25" Type="http://schemas.openxmlformats.org/officeDocument/2006/relationships/image" Target="../media/image471.svg"/><Relationship Id="rId33" Type="http://schemas.openxmlformats.org/officeDocument/2006/relationships/image" Target="../media/image479.svg"/><Relationship Id="rId2" Type="http://schemas.openxmlformats.org/officeDocument/2006/relationships/image" Target="../media/image448.png"/><Relationship Id="rId16" Type="http://schemas.openxmlformats.org/officeDocument/2006/relationships/image" Target="../media/image462.png"/><Relationship Id="rId20" Type="http://schemas.openxmlformats.org/officeDocument/2006/relationships/image" Target="../media/image466.png"/><Relationship Id="rId29" Type="http://schemas.openxmlformats.org/officeDocument/2006/relationships/image" Target="../media/image475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52.png"/><Relationship Id="rId11" Type="http://schemas.openxmlformats.org/officeDocument/2006/relationships/image" Target="../media/image457.svg"/><Relationship Id="rId24" Type="http://schemas.openxmlformats.org/officeDocument/2006/relationships/image" Target="../media/image470.png"/><Relationship Id="rId32" Type="http://schemas.openxmlformats.org/officeDocument/2006/relationships/image" Target="../media/image478.png"/><Relationship Id="rId37" Type="http://schemas.openxmlformats.org/officeDocument/2006/relationships/image" Target="../media/image483.svg"/><Relationship Id="rId5" Type="http://schemas.openxmlformats.org/officeDocument/2006/relationships/image" Target="../media/image451.svg"/><Relationship Id="rId15" Type="http://schemas.openxmlformats.org/officeDocument/2006/relationships/image" Target="../media/image461.svg"/><Relationship Id="rId23" Type="http://schemas.openxmlformats.org/officeDocument/2006/relationships/image" Target="../media/image469.svg"/><Relationship Id="rId28" Type="http://schemas.openxmlformats.org/officeDocument/2006/relationships/image" Target="../media/image474.png"/><Relationship Id="rId36" Type="http://schemas.openxmlformats.org/officeDocument/2006/relationships/image" Target="../media/image482.png"/><Relationship Id="rId10" Type="http://schemas.openxmlformats.org/officeDocument/2006/relationships/image" Target="../media/image456.png"/><Relationship Id="rId19" Type="http://schemas.openxmlformats.org/officeDocument/2006/relationships/image" Target="../media/image465.svg"/><Relationship Id="rId31" Type="http://schemas.openxmlformats.org/officeDocument/2006/relationships/image" Target="../media/image477.svg"/><Relationship Id="rId4" Type="http://schemas.openxmlformats.org/officeDocument/2006/relationships/image" Target="../media/image450.png"/><Relationship Id="rId9" Type="http://schemas.openxmlformats.org/officeDocument/2006/relationships/image" Target="../media/image455.svg"/><Relationship Id="rId14" Type="http://schemas.openxmlformats.org/officeDocument/2006/relationships/image" Target="../media/image460.png"/><Relationship Id="rId22" Type="http://schemas.openxmlformats.org/officeDocument/2006/relationships/image" Target="../media/image468.png"/><Relationship Id="rId27" Type="http://schemas.openxmlformats.org/officeDocument/2006/relationships/image" Target="../media/image473.svg"/><Relationship Id="rId30" Type="http://schemas.openxmlformats.org/officeDocument/2006/relationships/image" Target="../media/image476.png"/><Relationship Id="rId35" Type="http://schemas.openxmlformats.org/officeDocument/2006/relationships/image" Target="../media/image481.svg"/><Relationship Id="rId8" Type="http://schemas.openxmlformats.org/officeDocument/2006/relationships/image" Target="../media/image454.png"/><Relationship Id="rId3" Type="http://schemas.openxmlformats.org/officeDocument/2006/relationships/image" Target="../media/image44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hyperlink" Target="https://team.veeam.com/brandspace/Pages/Presentations-Graphics.aspx" TargetMode="Externa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0.png"/><Relationship Id="rId13" Type="http://schemas.openxmlformats.org/officeDocument/2006/relationships/image" Target="../media/image495.svg"/><Relationship Id="rId18" Type="http://schemas.openxmlformats.org/officeDocument/2006/relationships/image" Target="../media/image500.png"/><Relationship Id="rId3" Type="http://schemas.openxmlformats.org/officeDocument/2006/relationships/image" Target="../media/image485.svg"/><Relationship Id="rId21" Type="http://schemas.openxmlformats.org/officeDocument/2006/relationships/image" Target="../media/image503.svg"/><Relationship Id="rId7" Type="http://schemas.openxmlformats.org/officeDocument/2006/relationships/image" Target="../media/image489.svg"/><Relationship Id="rId12" Type="http://schemas.openxmlformats.org/officeDocument/2006/relationships/image" Target="../media/image494.png"/><Relationship Id="rId17" Type="http://schemas.openxmlformats.org/officeDocument/2006/relationships/image" Target="../media/image499.svg"/><Relationship Id="rId2" Type="http://schemas.openxmlformats.org/officeDocument/2006/relationships/image" Target="../media/image484.png"/><Relationship Id="rId16" Type="http://schemas.openxmlformats.org/officeDocument/2006/relationships/image" Target="../media/image498.png"/><Relationship Id="rId20" Type="http://schemas.openxmlformats.org/officeDocument/2006/relationships/image" Target="../media/image502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88.png"/><Relationship Id="rId11" Type="http://schemas.openxmlformats.org/officeDocument/2006/relationships/image" Target="../media/image493.svg"/><Relationship Id="rId5" Type="http://schemas.openxmlformats.org/officeDocument/2006/relationships/image" Target="../media/image487.svg"/><Relationship Id="rId15" Type="http://schemas.openxmlformats.org/officeDocument/2006/relationships/image" Target="../media/image497.svg"/><Relationship Id="rId10" Type="http://schemas.openxmlformats.org/officeDocument/2006/relationships/image" Target="../media/image492.png"/><Relationship Id="rId19" Type="http://schemas.openxmlformats.org/officeDocument/2006/relationships/image" Target="../media/image501.svg"/><Relationship Id="rId4" Type="http://schemas.openxmlformats.org/officeDocument/2006/relationships/image" Target="../media/image486.png"/><Relationship Id="rId9" Type="http://schemas.openxmlformats.org/officeDocument/2006/relationships/image" Target="../media/image491.svg"/><Relationship Id="rId14" Type="http://schemas.openxmlformats.org/officeDocument/2006/relationships/image" Target="../media/image49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5.svg"/><Relationship Id="rId18" Type="http://schemas.openxmlformats.org/officeDocument/2006/relationships/image" Target="../media/image520.png"/><Relationship Id="rId26" Type="http://schemas.openxmlformats.org/officeDocument/2006/relationships/image" Target="../media/image528.png"/><Relationship Id="rId21" Type="http://schemas.openxmlformats.org/officeDocument/2006/relationships/image" Target="../media/image523.svg"/><Relationship Id="rId34" Type="http://schemas.openxmlformats.org/officeDocument/2006/relationships/image" Target="../media/image536.png"/><Relationship Id="rId7" Type="http://schemas.openxmlformats.org/officeDocument/2006/relationships/image" Target="../media/image509.svg"/><Relationship Id="rId12" Type="http://schemas.openxmlformats.org/officeDocument/2006/relationships/image" Target="../media/image514.png"/><Relationship Id="rId17" Type="http://schemas.openxmlformats.org/officeDocument/2006/relationships/image" Target="../media/image519.svg"/><Relationship Id="rId25" Type="http://schemas.openxmlformats.org/officeDocument/2006/relationships/image" Target="../media/image527.svg"/><Relationship Id="rId33" Type="http://schemas.openxmlformats.org/officeDocument/2006/relationships/image" Target="../media/image535.svg"/><Relationship Id="rId2" Type="http://schemas.openxmlformats.org/officeDocument/2006/relationships/image" Target="../media/image504.png"/><Relationship Id="rId16" Type="http://schemas.openxmlformats.org/officeDocument/2006/relationships/image" Target="../media/image518.png"/><Relationship Id="rId20" Type="http://schemas.openxmlformats.org/officeDocument/2006/relationships/image" Target="../media/image522.png"/><Relationship Id="rId29" Type="http://schemas.openxmlformats.org/officeDocument/2006/relationships/image" Target="../media/image531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08.png"/><Relationship Id="rId11" Type="http://schemas.openxmlformats.org/officeDocument/2006/relationships/image" Target="../media/image513.svg"/><Relationship Id="rId24" Type="http://schemas.openxmlformats.org/officeDocument/2006/relationships/image" Target="../media/image526.png"/><Relationship Id="rId32" Type="http://schemas.openxmlformats.org/officeDocument/2006/relationships/image" Target="../media/image534.png"/><Relationship Id="rId37" Type="http://schemas.openxmlformats.org/officeDocument/2006/relationships/image" Target="../media/image539.svg"/><Relationship Id="rId5" Type="http://schemas.openxmlformats.org/officeDocument/2006/relationships/image" Target="../media/image507.svg"/><Relationship Id="rId15" Type="http://schemas.openxmlformats.org/officeDocument/2006/relationships/image" Target="../media/image517.svg"/><Relationship Id="rId23" Type="http://schemas.openxmlformats.org/officeDocument/2006/relationships/image" Target="../media/image525.svg"/><Relationship Id="rId28" Type="http://schemas.openxmlformats.org/officeDocument/2006/relationships/image" Target="../media/image530.png"/><Relationship Id="rId36" Type="http://schemas.openxmlformats.org/officeDocument/2006/relationships/image" Target="../media/image538.png"/><Relationship Id="rId10" Type="http://schemas.openxmlformats.org/officeDocument/2006/relationships/image" Target="../media/image512.png"/><Relationship Id="rId19" Type="http://schemas.openxmlformats.org/officeDocument/2006/relationships/image" Target="../media/image521.svg"/><Relationship Id="rId31" Type="http://schemas.openxmlformats.org/officeDocument/2006/relationships/image" Target="../media/image533.svg"/><Relationship Id="rId4" Type="http://schemas.openxmlformats.org/officeDocument/2006/relationships/image" Target="../media/image506.png"/><Relationship Id="rId9" Type="http://schemas.openxmlformats.org/officeDocument/2006/relationships/image" Target="../media/image511.svg"/><Relationship Id="rId14" Type="http://schemas.openxmlformats.org/officeDocument/2006/relationships/image" Target="../media/image516.png"/><Relationship Id="rId22" Type="http://schemas.openxmlformats.org/officeDocument/2006/relationships/image" Target="../media/image524.png"/><Relationship Id="rId27" Type="http://schemas.openxmlformats.org/officeDocument/2006/relationships/image" Target="../media/image529.svg"/><Relationship Id="rId30" Type="http://schemas.openxmlformats.org/officeDocument/2006/relationships/image" Target="../media/image532.png"/><Relationship Id="rId35" Type="http://schemas.openxmlformats.org/officeDocument/2006/relationships/image" Target="../media/image537.svg"/><Relationship Id="rId8" Type="http://schemas.openxmlformats.org/officeDocument/2006/relationships/image" Target="../media/image510.png"/><Relationship Id="rId3" Type="http://schemas.openxmlformats.org/officeDocument/2006/relationships/image" Target="../media/image505.sv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1.svg"/><Relationship Id="rId18" Type="http://schemas.openxmlformats.org/officeDocument/2006/relationships/image" Target="../media/image556.png"/><Relationship Id="rId26" Type="http://schemas.openxmlformats.org/officeDocument/2006/relationships/image" Target="../media/image564.png"/><Relationship Id="rId21" Type="http://schemas.openxmlformats.org/officeDocument/2006/relationships/image" Target="../media/image559.svg"/><Relationship Id="rId34" Type="http://schemas.openxmlformats.org/officeDocument/2006/relationships/image" Target="../media/image572.png"/><Relationship Id="rId7" Type="http://schemas.openxmlformats.org/officeDocument/2006/relationships/image" Target="../media/image545.svg"/><Relationship Id="rId12" Type="http://schemas.openxmlformats.org/officeDocument/2006/relationships/image" Target="../media/image550.png"/><Relationship Id="rId17" Type="http://schemas.openxmlformats.org/officeDocument/2006/relationships/image" Target="../media/image555.svg"/><Relationship Id="rId25" Type="http://schemas.openxmlformats.org/officeDocument/2006/relationships/image" Target="../media/image563.svg"/><Relationship Id="rId33" Type="http://schemas.openxmlformats.org/officeDocument/2006/relationships/image" Target="../media/image571.svg"/><Relationship Id="rId2" Type="http://schemas.openxmlformats.org/officeDocument/2006/relationships/image" Target="../media/image540.png"/><Relationship Id="rId16" Type="http://schemas.openxmlformats.org/officeDocument/2006/relationships/image" Target="../media/image554.png"/><Relationship Id="rId20" Type="http://schemas.openxmlformats.org/officeDocument/2006/relationships/image" Target="../media/image558.png"/><Relationship Id="rId29" Type="http://schemas.openxmlformats.org/officeDocument/2006/relationships/image" Target="../media/image567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44.png"/><Relationship Id="rId11" Type="http://schemas.openxmlformats.org/officeDocument/2006/relationships/image" Target="../media/image549.svg"/><Relationship Id="rId24" Type="http://schemas.openxmlformats.org/officeDocument/2006/relationships/image" Target="../media/image562.png"/><Relationship Id="rId32" Type="http://schemas.openxmlformats.org/officeDocument/2006/relationships/image" Target="../media/image570.png"/><Relationship Id="rId37" Type="http://schemas.openxmlformats.org/officeDocument/2006/relationships/image" Target="../media/image47.svg"/><Relationship Id="rId5" Type="http://schemas.openxmlformats.org/officeDocument/2006/relationships/image" Target="../media/image543.svg"/><Relationship Id="rId15" Type="http://schemas.openxmlformats.org/officeDocument/2006/relationships/image" Target="../media/image553.svg"/><Relationship Id="rId23" Type="http://schemas.openxmlformats.org/officeDocument/2006/relationships/image" Target="../media/image561.svg"/><Relationship Id="rId28" Type="http://schemas.openxmlformats.org/officeDocument/2006/relationships/image" Target="../media/image566.png"/><Relationship Id="rId36" Type="http://schemas.openxmlformats.org/officeDocument/2006/relationships/image" Target="../media/image46.png"/><Relationship Id="rId10" Type="http://schemas.openxmlformats.org/officeDocument/2006/relationships/image" Target="../media/image548.png"/><Relationship Id="rId19" Type="http://schemas.openxmlformats.org/officeDocument/2006/relationships/image" Target="../media/image557.svg"/><Relationship Id="rId31" Type="http://schemas.openxmlformats.org/officeDocument/2006/relationships/image" Target="../media/image569.svg"/><Relationship Id="rId4" Type="http://schemas.openxmlformats.org/officeDocument/2006/relationships/image" Target="../media/image542.png"/><Relationship Id="rId9" Type="http://schemas.openxmlformats.org/officeDocument/2006/relationships/image" Target="../media/image547.svg"/><Relationship Id="rId14" Type="http://schemas.openxmlformats.org/officeDocument/2006/relationships/image" Target="../media/image552.png"/><Relationship Id="rId22" Type="http://schemas.openxmlformats.org/officeDocument/2006/relationships/image" Target="../media/image560.png"/><Relationship Id="rId27" Type="http://schemas.openxmlformats.org/officeDocument/2006/relationships/image" Target="../media/image565.svg"/><Relationship Id="rId30" Type="http://schemas.openxmlformats.org/officeDocument/2006/relationships/image" Target="../media/image568.png"/><Relationship Id="rId35" Type="http://schemas.openxmlformats.org/officeDocument/2006/relationships/image" Target="../media/image573.svg"/><Relationship Id="rId8" Type="http://schemas.openxmlformats.org/officeDocument/2006/relationships/image" Target="../media/image546.png"/><Relationship Id="rId3" Type="http://schemas.openxmlformats.org/officeDocument/2006/relationships/image" Target="../media/image541.sv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5.svg"/><Relationship Id="rId18" Type="http://schemas.openxmlformats.org/officeDocument/2006/relationships/image" Target="../media/image590.png"/><Relationship Id="rId26" Type="http://schemas.openxmlformats.org/officeDocument/2006/relationships/image" Target="../media/image598.png"/><Relationship Id="rId21" Type="http://schemas.openxmlformats.org/officeDocument/2006/relationships/image" Target="../media/image593.svg"/><Relationship Id="rId34" Type="http://schemas.openxmlformats.org/officeDocument/2006/relationships/image" Target="../media/image606.png"/><Relationship Id="rId7" Type="http://schemas.openxmlformats.org/officeDocument/2006/relationships/image" Target="../media/image579.svg"/><Relationship Id="rId12" Type="http://schemas.openxmlformats.org/officeDocument/2006/relationships/image" Target="../media/image584.png"/><Relationship Id="rId17" Type="http://schemas.openxmlformats.org/officeDocument/2006/relationships/image" Target="../media/image589.svg"/><Relationship Id="rId25" Type="http://schemas.openxmlformats.org/officeDocument/2006/relationships/image" Target="../media/image597.svg"/><Relationship Id="rId33" Type="http://schemas.openxmlformats.org/officeDocument/2006/relationships/image" Target="../media/image605.svg"/><Relationship Id="rId2" Type="http://schemas.openxmlformats.org/officeDocument/2006/relationships/image" Target="../media/image574.png"/><Relationship Id="rId16" Type="http://schemas.openxmlformats.org/officeDocument/2006/relationships/image" Target="../media/image588.png"/><Relationship Id="rId20" Type="http://schemas.openxmlformats.org/officeDocument/2006/relationships/image" Target="../media/image592.png"/><Relationship Id="rId29" Type="http://schemas.openxmlformats.org/officeDocument/2006/relationships/image" Target="../media/image601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78.png"/><Relationship Id="rId11" Type="http://schemas.openxmlformats.org/officeDocument/2006/relationships/image" Target="../media/image583.svg"/><Relationship Id="rId24" Type="http://schemas.openxmlformats.org/officeDocument/2006/relationships/image" Target="../media/image596.png"/><Relationship Id="rId32" Type="http://schemas.openxmlformats.org/officeDocument/2006/relationships/image" Target="../media/image604.png"/><Relationship Id="rId37" Type="http://schemas.openxmlformats.org/officeDocument/2006/relationships/image" Target="../media/image609.svg"/><Relationship Id="rId5" Type="http://schemas.openxmlformats.org/officeDocument/2006/relationships/image" Target="../media/image577.svg"/><Relationship Id="rId15" Type="http://schemas.openxmlformats.org/officeDocument/2006/relationships/image" Target="../media/image587.svg"/><Relationship Id="rId23" Type="http://schemas.openxmlformats.org/officeDocument/2006/relationships/image" Target="../media/image595.svg"/><Relationship Id="rId28" Type="http://schemas.openxmlformats.org/officeDocument/2006/relationships/image" Target="../media/image600.png"/><Relationship Id="rId36" Type="http://schemas.openxmlformats.org/officeDocument/2006/relationships/image" Target="../media/image608.png"/><Relationship Id="rId10" Type="http://schemas.openxmlformats.org/officeDocument/2006/relationships/image" Target="../media/image582.png"/><Relationship Id="rId19" Type="http://schemas.openxmlformats.org/officeDocument/2006/relationships/image" Target="../media/image591.svg"/><Relationship Id="rId31" Type="http://schemas.openxmlformats.org/officeDocument/2006/relationships/image" Target="../media/image603.svg"/><Relationship Id="rId4" Type="http://schemas.openxmlformats.org/officeDocument/2006/relationships/image" Target="../media/image576.png"/><Relationship Id="rId9" Type="http://schemas.openxmlformats.org/officeDocument/2006/relationships/image" Target="../media/image581.svg"/><Relationship Id="rId14" Type="http://schemas.openxmlformats.org/officeDocument/2006/relationships/image" Target="../media/image586.png"/><Relationship Id="rId22" Type="http://schemas.openxmlformats.org/officeDocument/2006/relationships/image" Target="../media/image594.png"/><Relationship Id="rId27" Type="http://schemas.openxmlformats.org/officeDocument/2006/relationships/image" Target="../media/image599.svg"/><Relationship Id="rId30" Type="http://schemas.openxmlformats.org/officeDocument/2006/relationships/image" Target="../media/image602.png"/><Relationship Id="rId35" Type="http://schemas.openxmlformats.org/officeDocument/2006/relationships/image" Target="../media/image607.svg"/><Relationship Id="rId8" Type="http://schemas.openxmlformats.org/officeDocument/2006/relationships/image" Target="../media/image580.png"/><Relationship Id="rId3" Type="http://schemas.openxmlformats.org/officeDocument/2006/relationships/image" Target="../media/image57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6.png"/><Relationship Id="rId13" Type="http://schemas.openxmlformats.org/officeDocument/2006/relationships/image" Target="../media/image621.svg"/><Relationship Id="rId3" Type="http://schemas.openxmlformats.org/officeDocument/2006/relationships/image" Target="../media/image611.svg"/><Relationship Id="rId7" Type="http://schemas.openxmlformats.org/officeDocument/2006/relationships/image" Target="../media/image615.svg"/><Relationship Id="rId12" Type="http://schemas.openxmlformats.org/officeDocument/2006/relationships/image" Target="../media/image62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14.png"/><Relationship Id="rId11" Type="http://schemas.openxmlformats.org/officeDocument/2006/relationships/image" Target="../media/image619.svg"/><Relationship Id="rId5" Type="http://schemas.openxmlformats.org/officeDocument/2006/relationships/image" Target="../media/image613.svg"/><Relationship Id="rId10" Type="http://schemas.openxmlformats.org/officeDocument/2006/relationships/image" Target="../media/image618.png"/><Relationship Id="rId4" Type="http://schemas.openxmlformats.org/officeDocument/2006/relationships/image" Target="../media/image612.png"/><Relationship Id="rId9" Type="http://schemas.openxmlformats.org/officeDocument/2006/relationships/image" Target="../media/image617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3.svg"/><Relationship Id="rId18" Type="http://schemas.openxmlformats.org/officeDocument/2006/relationships/image" Target="../media/image638.png"/><Relationship Id="rId26" Type="http://schemas.openxmlformats.org/officeDocument/2006/relationships/image" Target="../media/image646.png"/><Relationship Id="rId39" Type="http://schemas.openxmlformats.org/officeDocument/2006/relationships/image" Target="../media/image659.svg"/><Relationship Id="rId21" Type="http://schemas.openxmlformats.org/officeDocument/2006/relationships/image" Target="../media/image641.svg"/><Relationship Id="rId34" Type="http://schemas.openxmlformats.org/officeDocument/2006/relationships/image" Target="../media/image654.png"/><Relationship Id="rId42" Type="http://schemas.openxmlformats.org/officeDocument/2006/relationships/image" Target="../media/image662.png"/><Relationship Id="rId47" Type="http://schemas.openxmlformats.org/officeDocument/2006/relationships/image" Target="../media/image667.svg"/><Relationship Id="rId7" Type="http://schemas.openxmlformats.org/officeDocument/2006/relationships/image" Target="../media/image627.svg"/><Relationship Id="rId2" Type="http://schemas.openxmlformats.org/officeDocument/2006/relationships/image" Target="../media/image622.png"/><Relationship Id="rId16" Type="http://schemas.openxmlformats.org/officeDocument/2006/relationships/image" Target="../media/image636.png"/><Relationship Id="rId29" Type="http://schemas.openxmlformats.org/officeDocument/2006/relationships/image" Target="../media/image649.svg"/><Relationship Id="rId11" Type="http://schemas.openxmlformats.org/officeDocument/2006/relationships/image" Target="../media/image631.svg"/><Relationship Id="rId24" Type="http://schemas.openxmlformats.org/officeDocument/2006/relationships/image" Target="../media/image644.png"/><Relationship Id="rId32" Type="http://schemas.openxmlformats.org/officeDocument/2006/relationships/image" Target="../media/image652.png"/><Relationship Id="rId37" Type="http://schemas.openxmlformats.org/officeDocument/2006/relationships/image" Target="../media/image657.svg"/><Relationship Id="rId40" Type="http://schemas.openxmlformats.org/officeDocument/2006/relationships/image" Target="../media/image660.png"/><Relationship Id="rId45" Type="http://schemas.openxmlformats.org/officeDocument/2006/relationships/image" Target="../media/image665.svg"/><Relationship Id="rId5" Type="http://schemas.openxmlformats.org/officeDocument/2006/relationships/image" Target="../media/image625.svg"/><Relationship Id="rId15" Type="http://schemas.openxmlformats.org/officeDocument/2006/relationships/image" Target="../media/image635.svg"/><Relationship Id="rId23" Type="http://schemas.openxmlformats.org/officeDocument/2006/relationships/image" Target="../media/image643.svg"/><Relationship Id="rId28" Type="http://schemas.openxmlformats.org/officeDocument/2006/relationships/image" Target="../media/image648.png"/><Relationship Id="rId36" Type="http://schemas.openxmlformats.org/officeDocument/2006/relationships/image" Target="../media/image656.png"/><Relationship Id="rId49" Type="http://schemas.openxmlformats.org/officeDocument/2006/relationships/image" Target="../media/image669.svg"/><Relationship Id="rId10" Type="http://schemas.openxmlformats.org/officeDocument/2006/relationships/image" Target="../media/image630.png"/><Relationship Id="rId19" Type="http://schemas.openxmlformats.org/officeDocument/2006/relationships/image" Target="../media/image639.svg"/><Relationship Id="rId31" Type="http://schemas.openxmlformats.org/officeDocument/2006/relationships/image" Target="../media/image651.svg"/><Relationship Id="rId44" Type="http://schemas.openxmlformats.org/officeDocument/2006/relationships/image" Target="../media/image664.png"/><Relationship Id="rId4" Type="http://schemas.openxmlformats.org/officeDocument/2006/relationships/image" Target="../media/image624.png"/><Relationship Id="rId9" Type="http://schemas.openxmlformats.org/officeDocument/2006/relationships/image" Target="../media/image629.svg"/><Relationship Id="rId14" Type="http://schemas.openxmlformats.org/officeDocument/2006/relationships/image" Target="../media/image634.png"/><Relationship Id="rId22" Type="http://schemas.openxmlformats.org/officeDocument/2006/relationships/image" Target="../media/image642.png"/><Relationship Id="rId27" Type="http://schemas.openxmlformats.org/officeDocument/2006/relationships/image" Target="../media/image647.svg"/><Relationship Id="rId30" Type="http://schemas.openxmlformats.org/officeDocument/2006/relationships/image" Target="../media/image650.png"/><Relationship Id="rId35" Type="http://schemas.openxmlformats.org/officeDocument/2006/relationships/image" Target="../media/image655.svg"/><Relationship Id="rId43" Type="http://schemas.openxmlformats.org/officeDocument/2006/relationships/image" Target="../media/image663.svg"/><Relationship Id="rId48" Type="http://schemas.openxmlformats.org/officeDocument/2006/relationships/image" Target="../media/image668.png"/><Relationship Id="rId8" Type="http://schemas.openxmlformats.org/officeDocument/2006/relationships/image" Target="../media/image628.png"/><Relationship Id="rId3" Type="http://schemas.openxmlformats.org/officeDocument/2006/relationships/image" Target="../media/image623.svg"/><Relationship Id="rId12" Type="http://schemas.openxmlformats.org/officeDocument/2006/relationships/image" Target="../media/image632.png"/><Relationship Id="rId17" Type="http://schemas.openxmlformats.org/officeDocument/2006/relationships/image" Target="../media/image637.svg"/><Relationship Id="rId25" Type="http://schemas.openxmlformats.org/officeDocument/2006/relationships/image" Target="../media/image645.svg"/><Relationship Id="rId33" Type="http://schemas.openxmlformats.org/officeDocument/2006/relationships/image" Target="../media/image653.svg"/><Relationship Id="rId38" Type="http://schemas.openxmlformats.org/officeDocument/2006/relationships/image" Target="../media/image658.png"/><Relationship Id="rId46" Type="http://schemas.openxmlformats.org/officeDocument/2006/relationships/image" Target="../media/image666.png"/><Relationship Id="rId20" Type="http://schemas.openxmlformats.org/officeDocument/2006/relationships/image" Target="../media/image640.png"/><Relationship Id="rId41" Type="http://schemas.openxmlformats.org/officeDocument/2006/relationships/image" Target="../media/image661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1.svg"/><Relationship Id="rId18" Type="http://schemas.openxmlformats.org/officeDocument/2006/relationships/image" Target="../media/image686.png"/><Relationship Id="rId26" Type="http://schemas.openxmlformats.org/officeDocument/2006/relationships/image" Target="../media/image694.png"/><Relationship Id="rId21" Type="http://schemas.openxmlformats.org/officeDocument/2006/relationships/image" Target="../media/image689.svg"/><Relationship Id="rId34" Type="http://schemas.openxmlformats.org/officeDocument/2006/relationships/image" Target="../media/image702.png"/><Relationship Id="rId7" Type="http://schemas.openxmlformats.org/officeDocument/2006/relationships/image" Target="../media/image675.svg"/><Relationship Id="rId12" Type="http://schemas.openxmlformats.org/officeDocument/2006/relationships/image" Target="../media/image680.png"/><Relationship Id="rId17" Type="http://schemas.openxmlformats.org/officeDocument/2006/relationships/image" Target="../media/image685.svg"/><Relationship Id="rId25" Type="http://schemas.openxmlformats.org/officeDocument/2006/relationships/image" Target="../media/image693.svg"/><Relationship Id="rId33" Type="http://schemas.openxmlformats.org/officeDocument/2006/relationships/image" Target="../media/image701.svg"/><Relationship Id="rId2" Type="http://schemas.openxmlformats.org/officeDocument/2006/relationships/image" Target="../media/image670.png"/><Relationship Id="rId16" Type="http://schemas.openxmlformats.org/officeDocument/2006/relationships/image" Target="../media/image684.png"/><Relationship Id="rId20" Type="http://schemas.openxmlformats.org/officeDocument/2006/relationships/image" Target="../media/image688.png"/><Relationship Id="rId29" Type="http://schemas.openxmlformats.org/officeDocument/2006/relationships/image" Target="../media/image697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74.png"/><Relationship Id="rId11" Type="http://schemas.openxmlformats.org/officeDocument/2006/relationships/image" Target="../media/image679.svg"/><Relationship Id="rId24" Type="http://schemas.openxmlformats.org/officeDocument/2006/relationships/image" Target="../media/image692.png"/><Relationship Id="rId32" Type="http://schemas.openxmlformats.org/officeDocument/2006/relationships/image" Target="../media/image700.png"/><Relationship Id="rId37" Type="http://schemas.openxmlformats.org/officeDocument/2006/relationships/image" Target="../media/image705.svg"/><Relationship Id="rId5" Type="http://schemas.openxmlformats.org/officeDocument/2006/relationships/image" Target="../media/image673.svg"/><Relationship Id="rId15" Type="http://schemas.openxmlformats.org/officeDocument/2006/relationships/image" Target="../media/image683.svg"/><Relationship Id="rId23" Type="http://schemas.openxmlformats.org/officeDocument/2006/relationships/image" Target="../media/image691.svg"/><Relationship Id="rId28" Type="http://schemas.openxmlformats.org/officeDocument/2006/relationships/image" Target="../media/image696.png"/><Relationship Id="rId36" Type="http://schemas.openxmlformats.org/officeDocument/2006/relationships/image" Target="../media/image704.png"/><Relationship Id="rId10" Type="http://schemas.openxmlformats.org/officeDocument/2006/relationships/image" Target="../media/image678.png"/><Relationship Id="rId19" Type="http://schemas.openxmlformats.org/officeDocument/2006/relationships/image" Target="../media/image687.svg"/><Relationship Id="rId31" Type="http://schemas.openxmlformats.org/officeDocument/2006/relationships/image" Target="../media/image699.svg"/><Relationship Id="rId4" Type="http://schemas.openxmlformats.org/officeDocument/2006/relationships/image" Target="../media/image672.png"/><Relationship Id="rId9" Type="http://schemas.openxmlformats.org/officeDocument/2006/relationships/image" Target="../media/image677.svg"/><Relationship Id="rId14" Type="http://schemas.openxmlformats.org/officeDocument/2006/relationships/image" Target="../media/image682.png"/><Relationship Id="rId22" Type="http://schemas.openxmlformats.org/officeDocument/2006/relationships/image" Target="../media/image690.png"/><Relationship Id="rId27" Type="http://schemas.openxmlformats.org/officeDocument/2006/relationships/image" Target="../media/image695.svg"/><Relationship Id="rId30" Type="http://schemas.openxmlformats.org/officeDocument/2006/relationships/image" Target="../media/image698.png"/><Relationship Id="rId35" Type="http://schemas.openxmlformats.org/officeDocument/2006/relationships/image" Target="../media/image703.svg"/><Relationship Id="rId8" Type="http://schemas.openxmlformats.org/officeDocument/2006/relationships/image" Target="../media/image676.png"/><Relationship Id="rId3" Type="http://schemas.openxmlformats.org/officeDocument/2006/relationships/image" Target="../media/image67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team.veeam.com/brandspace/Pages/creative_services_tasks.aspx" TargetMode="External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12" Type="http://schemas.openxmlformats.org/officeDocument/2006/relationships/image" Target="../media/image57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svg"/><Relationship Id="rId10" Type="http://schemas.openxmlformats.org/officeDocument/2006/relationships/image" Target="../media/image55.sv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7.svg"/><Relationship Id="rId18" Type="http://schemas.openxmlformats.org/officeDocument/2006/relationships/image" Target="../media/image722.png"/><Relationship Id="rId26" Type="http://schemas.openxmlformats.org/officeDocument/2006/relationships/image" Target="../media/image730.png"/><Relationship Id="rId39" Type="http://schemas.openxmlformats.org/officeDocument/2006/relationships/image" Target="../media/image743.svg"/><Relationship Id="rId21" Type="http://schemas.openxmlformats.org/officeDocument/2006/relationships/image" Target="../media/image725.svg"/><Relationship Id="rId34" Type="http://schemas.openxmlformats.org/officeDocument/2006/relationships/image" Target="../media/image738.png"/><Relationship Id="rId7" Type="http://schemas.openxmlformats.org/officeDocument/2006/relationships/image" Target="../media/image711.svg"/><Relationship Id="rId2" Type="http://schemas.openxmlformats.org/officeDocument/2006/relationships/image" Target="../media/image706.png"/><Relationship Id="rId16" Type="http://schemas.openxmlformats.org/officeDocument/2006/relationships/image" Target="../media/image720.png"/><Relationship Id="rId20" Type="http://schemas.openxmlformats.org/officeDocument/2006/relationships/image" Target="../media/image724.png"/><Relationship Id="rId29" Type="http://schemas.openxmlformats.org/officeDocument/2006/relationships/image" Target="../media/image733.svg"/><Relationship Id="rId41" Type="http://schemas.openxmlformats.org/officeDocument/2006/relationships/image" Target="../media/image745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10.png"/><Relationship Id="rId11" Type="http://schemas.openxmlformats.org/officeDocument/2006/relationships/image" Target="../media/image715.svg"/><Relationship Id="rId24" Type="http://schemas.openxmlformats.org/officeDocument/2006/relationships/image" Target="../media/image728.png"/><Relationship Id="rId32" Type="http://schemas.openxmlformats.org/officeDocument/2006/relationships/image" Target="../media/image736.png"/><Relationship Id="rId37" Type="http://schemas.openxmlformats.org/officeDocument/2006/relationships/image" Target="../media/image741.svg"/><Relationship Id="rId40" Type="http://schemas.openxmlformats.org/officeDocument/2006/relationships/image" Target="../media/image744.png"/><Relationship Id="rId5" Type="http://schemas.openxmlformats.org/officeDocument/2006/relationships/image" Target="../media/image709.svg"/><Relationship Id="rId15" Type="http://schemas.openxmlformats.org/officeDocument/2006/relationships/image" Target="../media/image719.svg"/><Relationship Id="rId23" Type="http://schemas.openxmlformats.org/officeDocument/2006/relationships/image" Target="../media/image727.svg"/><Relationship Id="rId28" Type="http://schemas.openxmlformats.org/officeDocument/2006/relationships/image" Target="../media/image732.png"/><Relationship Id="rId36" Type="http://schemas.openxmlformats.org/officeDocument/2006/relationships/image" Target="../media/image740.png"/><Relationship Id="rId10" Type="http://schemas.openxmlformats.org/officeDocument/2006/relationships/image" Target="../media/image714.png"/><Relationship Id="rId19" Type="http://schemas.openxmlformats.org/officeDocument/2006/relationships/image" Target="../media/image723.svg"/><Relationship Id="rId31" Type="http://schemas.openxmlformats.org/officeDocument/2006/relationships/image" Target="../media/image735.svg"/><Relationship Id="rId4" Type="http://schemas.openxmlformats.org/officeDocument/2006/relationships/image" Target="../media/image708.png"/><Relationship Id="rId9" Type="http://schemas.openxmlformats.org/officeDocument/2006/relationships/image" Target="../media/image713.svg"/><Relationship Id="rId14" Type="http://schemas.openxmlformats.org/officeDocument/2006/relationships/image" Target="../media/image718.png"/><Relationship Id="rId22" Type="http://schemas.openxmlformats.org/officeDocument/2006/relationships/image" Target="../media/image726.png"/><Relationship Id="rId27" Type="http://schemas.openxmlformats.org/officeDocument/2006/relationships/image" Target="../media/image731.svg"/><Relationship Id="rId30" Type="http://schemas.openxmlformats.org/officeDocument/2006/relationships/image" Target="../media/image734.png"/><Relationship Id="rId35" Type="http://schemas.openxmlformats.org/officeDocument/2006/relationships/image" Target="../media/image739.svg"/><Relationship Id="rId8" Type="http://schemas.openxmlformats.org/officeDocument/2006/relationships/image" Target="../media/image712.png"/><Relationship Id="rId3" Type="http://schemas.openxmlformats.org/officeDocument/2006/relationships/image" Target="../media/image707.svg"/><Relationship Id="rId12" Type="http://schemas.openxmlformats.org/officeDocument/2006/relationships/image" Target="../media/image716.png"/><Relationship Id="rId17" Type="http://schemas.openxmlformats.org/officeDocument/2006/relationships/image" Target="../media/image721.svg"/><Relationship Id="rId25" Type="http://schemas.openxmlformats.org/officeDocument/2006/relationships/image" Target="../media/image729.svg"/><Relationship Id="rId33" Type="http://schemas.openxmlformats.org/officeDocument/2006/relationships/image" Target="../media/image737.svg"/><Relationship Id="rId38" Type="http://schemas.openxmlformats.org/officeDocument/2006/relationships/image" Target="../media/image7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7.svg"/><Relationship Id="rId7" Type="http://schemas.openxmlformats.org/officeDocument/2006/relationships/image" Target="../media/image751.svg"/><Relationship Id="rId2" Type="http://schemas.openxmlformats.org/officeDocument/2006/relationships/image" Target="../media/image746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50.png"/><Relationship Id="rId5" Type="http://schemas.openxmlformats.org/officeDocument/2006/relationships/image" Target="../media/image749.svg"/><Relationship Id="rId4" Type="http://schemas.openxmlformats.org/officeDocument/2006/relationships/image" Target="../media/image7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svg"/><Relationship Id="rId18" Type="http://schemas.openxmlformats.org/officeDocument/2006/relationships/image" Target="../media/image70.png"/><Relationship Id="rId26" Type="http://schemas.openxmlformats.org/officeDocument/2006/relationships/image" Target="../media/image78.png"/><Relationship Id="rId39" Type="http://schemas.openxmlformats.org/officeDocument/2006/relationships/image" Target="../media/image91.svg"/><Relationship Id="rId21" Type="http://schemas.openxmlformats.org/officeDocument/2006/relationships/image" Target="../media/image73.svg"/><Relationship Id="rId34" Type="http://schemas.openxmlformats.org/officeDocument/2006/relationships/image" Target="../media/image86.png"/><Relationship Id="rId42" Type="http://schemas.openxmlformats.org/officeDocument/2006/relationships/image" Target="../media/image94.png"/><Relationship Id="rId47" Type="http://schemas.openxmlformats.org/officeDocument/2006/relationships/image" Target="../media/image99.svg"/><Relationship Id="rId7" Type="http://schemas.openxmlformats.org/officeDocument/2006/relationships/image" Target="../media/image51.svg"/><Relationship Id="rId2" Type="http://schemas.openxmlformats.org/officeDocument/2006/relationships/image" Target="../media/image58.png"/><Relationship Id="rId16" Type="http://schemas.openxmlformats.org/officeDocument/2006/relationships/image" Target="../media/image68.png"/><Relationship Id="rId29" Type="http://schemas.openxmlformats.org/officeDocument/2006/relationships/image" Target="../media/image81.svg"/><Relationship Id="rId11" Type="http://schemas.openxmlformats.org/officeDocument/2006/relationships/image" Target="../media/image53.svg"/><Relationship Id="rId24" Type="http://schemas.openxmlformats.org/officeDocument/2006/relationships/image" Target="../media/image76.png"/><Relationship Id="rId32" Type="http://schemas.openxmlformats.org/officeDocument/2006/relationships/image" Target="../media/image84.png"/><Relationship Id="rId37" Type="http://schemas.openxmlformats.org/officeDocument/2006/relationships/image" Target="../media/image89.svg"/><Relationship Id="rId40" Type="http://schemas.openxmlformats.org/officeDocument/2006/relationships/image" Target="../media/image92.png"/><Relationship Id="rId45" Type="http://schemas.openxmlformats.org/officeDocument/2006/relationships/image" Target="../media/image97.svg"/><Relationship Id="rId5" Type="http://schemas.openxmlformats.org/officeDocument/2006/relationships/image" Target="../media/image61.svg"/><Relationship Id="rId15" Type="http://schemas.openxmlformats.org/officeDocument/2006/relationships/image" Target="../media/image67.svg"/><Relationship Id="rId23" Type="http://schemas.openxmlformats.org/officeDocument/2006/relationships/image" Target="../media/image75.svg"/><Relationship Id="rId28" Type="http://schemas.openxmlformats.org/officeDocument/2006/relationships/image" Target="../media/image80.png"/><Relationship Id="rId36" Type="http://schemas.openxmlformats.org/officeDocument/2006/relationships/image" Target="../media/image88.png"/><Relationship Id="rId49" Type="http://schemas.openxmlformats.org/officeDocument/2006/relationships/image" Target="../media/image101.svg"/><Relationship Id="rId10" Type="http://schemas.openxmlformats.org/officeDocument/2006/relationships/image" Target="../media/image52.png"/><Relationship Id="rId19" Type="http://schemas.openxmlformats.org/officeDocument/2006/relationships/image" Target="../media/image71.svg"/><Relationship Id="rId31" Type="http://schemas.openxmlformats.org/officeDocument/2006/relationships/image" Target="../media/image83.svg"/><Relationship Id="rId44" Type="http://schemas.openxmlformats.org/officeDocument/2006/relationships/image" Target="../media/image96.png"/><Relationship Id="rId4" Type="http://schemas.openxmlformats.org/officeDocument/2006/relationships/image" Target="../media/image60.png"/><Relationship Id="rId9" Type="http://schemas.openxmlformats.org/officeDocument/2006/relationships/image" Target="../media/image63.svg"/><Relationship Id="rId14" Type="http://schemas.openxmlformats.org/officeDocument/2006/relationships/image" Target="../media/image66.png"/><Relationship Id="rId22" Type="http://schemas.openxmlformats.org/officeDocument/2006/relationships/image" Target="../media/image74.png"/><Relationship Id="rId27" Type="http://schemas.openxmlformats.org/officeDocument/2006/relationships/image" Target="../media/image79.svg"/><Relationship Id="rId30" Type="http://schemas.openxmlformats.org/officeDocument/2006/relationships/image" Target="../media/image82.png"/><Relationship Id="rId35" Type="http://schemas.openxmlformats.org/officeDocument/2006/relationships/image" Target="../media/image87.svg"/><Relationship Id="rId43" Type="http://schemas.openxmlformats.org/officeDocument/2006/relationships/image" Target="../media/image95.svg"/><Relationship Id="rId48" Type="http://schemas.openxmlformats.org/officeDocument/2006/relationships/image" Target="../media/image100.png"/><Relationship Id="rId8" Type="http://schemas.openxmlformats.org/officeDocument/2006/relationships/image" Target="../media/image62.png"/><Relationship Id="rId3" Type="http://schemas.openxmlformats.org/officeDocument/2006/relationships/image" Target="../media/image59.svg"/><Relationship Id="rId12" Type="http://schemas.openxmlformats.org/officeDocument/2006/relationships/image" Target="../media/image64.png"/><Relationship Id="rId17" Type="http://schemas.openxmlformats.org/officeDocument/2006/relationships/image" Target="../media/image69.svg"/><Relationship Id="rId25" Type="http://schemas.openxmlformats.org/officeDocument/2006/relationships/image" Target="../media/image77.svg"/><Relationship Id="rId33" Type="http://schemas.openxmlformats.org/officeDocument/2006/relationships/image" Target="../media/image85.svg"/><Relationship Id="rId38" Type="http://schemas.openxmlformats.org/officeDocument/2006/relationships/image" Target="../media/image90.png"/><Relationship Id="rId46" Type="http://schemas.openxmlformats.org/officeDocument/2006/relationships/image" Target="../media/image98.png"/><Relationship Id="rId20" Type="http://schemas.openxmlformats.org/officeDocument/2006/relationships/image" Target="../media/image72.png"/><Relationship Id="rId41" Type="http://schemas.openxmlformats.org/officeDocument/2006/relationships/image" Target="../media/image93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1.svg"/><Relationship Id="rId18" Type="http://schemas.openxmlformats.org/officeDocument/2006/relationships/image" Target="../media/image116.png"/><Relationship Id="rId26" Type="http://schemas.openxmlformats.org/officeDocument/2006/relationships/image" Target="../media/image124.png"/><Relationship Id="rId3" Type="http://schemas.openxmlformats.org/officeDocument/2006/relationships/image" Target="../media/image103.svg"/><Relationship Id="rId21" Type="http://schemas.openxmlformats.org/officeDocument/2006/relationships/image" Target="../media/image119.svg"/><Relationship Id="rId34" Type="http://schemas.openxmlformats.org/officeDocument/2006/relationships/image" Target="../media/image132.png"/><Relationship Id="rId7" Type="http://schemas.openxmlformats.org/officeDocument/2006/relationships/image" Target="../media/image107.svg"/><Relationship Id="rId12" Type="http://schemas.openxmlformats.org/officeDocument/2006/relationships/image" Target="../media/image110.png"/><Relationship Id="rId17" Type="http://schemas.openxmlformats.org/officeDocument/2006/relationships/image" Target="../media/image115.svg"/><Relationship Id="rId25" Type="http://schemas.openxmlformats.org/officeDocument/2006/relationships/image" Target="../media/image123.svg"/><Relationship Id="rId33" Type="http://schemas.openxmlformats.org/officeDocument/2006/relationships/image" Target="../media/image131.svg"/><Relationship Id="rId2" Type="http://schemas.openxmlformats.org/officeDocument/2006/relationships/image" Target="../media/image102.png"/><Relationship Id="rId16" Type="http://schemas.openxmlformats.org/officeDocument/2006/relationships/image" Target="../media/image114.png"/><Relationship Id="rId20" Type="http://schemas.openxmlformats.org/officeDocument/2006/relationships/image" Target="../media/image118.png"/><Relationship Id="rId29" Type="http://schemas.openxmlformats.org/officeDocument/2006/relationships/image" Target="../media/image127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6.png"/><Relationship Id="rId11" Type="http://schemas.openxmlformats.org/officeDocument/2006/relationships/image" Target="../media/image45.svg"/><Relationship Id="rId24" Type="http://schemas.openxmlformats.org/officeDocument/2006/relationships/image" Target="../media/image122.png"/><Relationship Id="rId32" Type="http://schemas.openxmlformats.org/officeDocument/2006/relationships/image" Target="../media/image130.png"/><Relationship Id="rId5" Type="http://schemas.openxmlformats.org/officeDocument/2006/relationships/image" Target="../media/image105.svg"/><Relationship Id="rId15" Type="http://schemas.openxmlformats.org/officeDocument/2006/relationships/image" Target="../media/image113.svg"/><Relationship Id="rId23" Type="http://schemas.openxmlformats.org/officeDocument/2006/relationships/image" Target="../media/image121.svg"/><Relationship Id="rId28" Type="http://schemas.openxmlformats.org/officeDocument/2006/relationships/image" Target="../media/image126.png"/><Relationship Id="rId10" Type="http://schemas.openxmlformats.org/officeDocument/2006/relationships/image" Target="../media/image44.png"/><Relationship Id="rId19" Type="http://schemas.openxmlformats.org/officeDocument/2006/relationships/image" Target="../media/image117.svg"/><Relationship Id="rId31" Type="http://schemas.openxmlformats.org/officeDocument/2006/relationships/image" Target="../media/image129.svg"/><Relationship Id="rId4" Type="http://schemas.openxmlformats.org/officeDocument/2006/relationships/image" Target="../media/image104.png"/><Relationship Id="rId9" Type="http://schemas.openxmlformats.org/officeDocument/2006/relationships/image" Target="../media/image109.svg"/><Relationship Id="rId14" Type="http://schemas.openxmlformats.org/officeDocument/2006/relationships/image" Target="../media/image112.png"/><Relationship Id="rId22" Type="http://schemas.openxmlformats.org/officeDocument/2006/relationships/image" Target="../media/image120.png"/><Relationship Id="rId27" Type="http://schemas.openxmlformats.org/officeDocument/2006/relationships/image" Target="../media/image125.svg"/><Relationship Id="rId30" Type="http://schemas.openxmlformats.org/officeDocument/2006/relationships/image" Target="../media/image128.png"/><Relationship Id="rId35" Type="http://schemas.openxmlformats.org/officeDocument/2006/relationships/image" Target="../media/image133.svg"/><Relationship Id="rId8" Type="http://schemas.openxmlformats.org/officeDocument/2006/relationships/image" Target="../media/image10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svg"/><Relationship Id="rId18" Type="http://schemas.openxmlformats.org/officeDocument/2006/relationships/image" Target="../media/image150.png"/><Relationship Id="rId3" Type="http://schemas.openxmlformats.org/officeDocument/2006/relationships/image" Target="../media/image135.svg"/><Relationship Id="rId21" Type="http://schemas.openxmlformats.org/officeDocument/2006/relationships/image" Target="../media/image153.svg"/><Relationship Id="rId7" Type="http://schemas.openxmlformats.org/officeDocument/2006/relationships/image" Target="../media/image139.svg"/><Relationship Id="rId12" Type="http://schemas.openxmlformats.org/officeDocument/2006/relationships/image" Target="../media/image144.png"/><Relationship Id="rId17" Type="http://schemas.openxmlformats.org/officeDocument/2006/relationships/image" Target="../media/image149.svg"/><Relationship Id="rId2" Type="http://schemas.openxmlformats.org/officeDocument/2006/relationships/image" Target="../media/image134.png"/><Relationship Id="rId16" Type="http://schemas.openxmlformats.org/officeDocument/2006/relationships/image" Target="../media/image148.png"/><Relationship Id="rId20" Type="http://schemas.openxmlformats.org/officeDocument/2006/relationships/image" Target="../media/image152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38.png"/><Relationship Id="rId11" Type="http://schemas.openxmlformats.org/officeDocument/2006/relationships/image" Target="../media/image143.svg"/><Relationship Id="rId5" Type="http://schemas.openxmlformats.org/officeDocument/2006/relationships/image" Target="../media/image137.svg"/><Relationship Id="rId15" Type="http://schemas.openxmlformats.org/officeDocument/2006/relationships/image" Target="../media/image147.svg"/><Relationship Id="rId10" Type="http://schemas.openxmlformats.org/officeDocument/2006/relationships/image" Target="../media/image142.png"/><Relationship Id="rId19" Type="http://schemas.openxmlformats.org/officeDocument/2006/relationships/image" Target="../media/image151.svg"/><Relationship Id="rId4" Type="http://schemas.openxmlformats.org/officeDocument/2006/relationships/image" Target="../media/image136.png"/><Relationship Id="rId9" Type="http://schemas.openxmlformats.org/officeDocument/2006/relationships/image" Target="../media/image141.svg"/><Relationship Id="rId14" Type="http://schemas.openxmlformats.org/officeDocument/2006/relationships/image" Target="../media/image146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5.svg"/><Relationship Id="rId18" Type="http://schemas.openxmlformats.org/officeDocument/2006/relationships/image" Target="../media/image170.png"/><Relationship Id="rId26" Type="http://schemas.openxmlformats.org/officeDocument/2006/relationships/image" Target="../media/image178.png"/><Relationship Id="rId39" Type="http://schemas.openxmlformats.org/officeDocument/2006/relationships/image" Target="../media/image191.svg"/><Relationship Id="rId21" Type="http://schemas.openxmlformats.org/officeDocument/2006/relationships/image" Target="../media/image173.svg"/><Relationship Id="rId34" Type="http://schemas.openxmlformats.org/officeDocument/2006/relationships/image" Target="../media/image186.png"/><Relationship Id="rId42" Type="http://schemas.openxmlformats.org/officeDocument/2006/relationships/image" Target="../media/image194.png"/><Relationship Id="rId7" Type="http://schemas.openxmlformats.org/officeDocument/2006/relationships/image" Target="../media/image159.svg"/><Relationship Id="rId2" Type="http://schemas.openxmlformats.org/officeDocument/2006/relationships/image" Target="../media/image154.png"/><Relationship Id="rId16" Type="http://schemas.openxmlformats.org/officeDocument/2006/relationships/image" Target="../media/image168.png"/><Relationship Id="rId20" Type="http://schemas.openxmlformats.org/officeDocument/2006/relationships/image" Target="../media/image172.png"/><Relationship Id="rId29" Type="http://schemas.openxmlformats.org/officeDocument/2006/relationships/image" Target="../media/image181.svg"/><Relationship Id="rId41" Type="http://schemas.openxmlformats.org/officeDocument/2006/relationships/image" Target="../media/image193.sv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58.png"/><Relationship Id="rId11" Type="http://schemas.openxmlformats.org/officeDocument/2006/relationships/image" Target="../media/image163.svg"/><Relationship Id="rId24" Type="http://schemas.openxmlformats.org/officeDocument/2006/relationships/image" Target="../media/image176.png"/><Relationship Id="rId32" Type="http://schemas.openxmlformats.org/officeDocument/2006/relationships/image" Target="../media/image184.png"/><Relationship Id="rId37" Type="http://schemas.openxmlformats.org/officeDocument/2006/relationships/image" Target="../media/image189.svg"/><Relationship Id="rId40" Type="http://schemas.openxmlformats.org/officeDocument/2006/relationships/image" Target="../media/image192.png"/><Relationship Id="rId5" Type="http://schemas.openxmlformats.org/officeDocument/2006/relationships/image" Target="../media/image157.svg"/><Relationship Id="rId15" Type="http://schemas.openxmlformats.org/officeDocument/2006/relationships/image" Target="../media/image167.svg"/><Relationship Id="rId23" Type="http://schemas.openxmlformats.org/officeDocument/2006/relationships/image" Target="../media/image175.svg"/><Relationship Id="rId28" Type="http://schemas.openxmlformats.org/officeDocument/2006/relationships/image" Target="../media/image180.png"/><Relationship Id="rId36" Type="http://schemas.openxmlformats.org/officeDocument/2006/relationships/image" Target="../media/image188.png"/><Relationship Id="rId10" Type="http://schemas.openxmlformats.org/officeDocument/2006/relationships/image" Target="../media/image162.png"/><Relationship Id="rId19" Type="http://schemas.openxmlformats.org/officeDocument/2006/relationships/image" Target="../media/image171.svg"/><Relationship Id="rId31" Type="http://schemas.openxmlformats.org/officeDocument/2006/relationships/image" Target="../media/image183.svg"/><Relationship Id="rId4" Type="http://schemas.openxmlformats.org/officeDocument/2006/relationships/image" Target="../media/image156.png"/><Relationship Id="rId9" Type="http://schemas.openxmlformats.org/officeDocument/2006/relationships/image" Target="../media/image161.svg"/><Relationship Id="rId14" Type="http://schemas.openxmlformats.org/officeDocument/2006/relationships/image" Target="../media/image166.png"/><Relationship Id="rId22" Type="http://schemas.openxmlformats.org/officeDocument/2006/relationships/image" Target="../media/image174.png"/><Relationship Id="rId27" Type="http://schemas.openxmlformats.org/officeDocument/2006/relationships/image" Target="../media/image179.svg"/><Relationship Id="rId30" Type="http://schemas.openxmlformats.org/officeDocument/2006/relationships/image" Target="../media/image182.png"/><Relationship Id="rId35" Type="http://schemas.openxmlformats.org/officeDocument/2006/relationships/image" Target="../media/image187.svg"/><Relationship Id="rId43" Type="http://schemas.openxmlformats.org/officeDocument/2006/relationships/image" Target="../media/image195.svg"/><Relationship Id="rId8" Type="http://schemas.openxmlformats.org/officeDocument/2006/relationships/image" Target="../media/image160.png"/><Relationship Id="rId3" Type="http://schemas.openxmlformats.org/officeDocument/2006/relationships/image" Target="../media/image155.svg"/><Relationship Id="rId12" Type="http://schemas.openxmlformats.org/officeDocument/2006/relationships/image" Target="../media/image164.png"/><Relationship Id="rId17" Type="http://schemas.openxmlformats.org/officeDocument/2006/relationships/image" Target="../media/image169.svg"/><Relationship Id="rId25" Type="http://schemas.openxmlformats.org/officeDocument/2006/relationships/image" Target="../media/image177.svg"/><Relationship Id="rId33" Type="http://schemas.openxmlformats.org/officeDocument/2006/relationships/image" Target="../media/image185.svg"/><Relationship Id="rId38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03DF1A-135F-4CD7-87F8-8126F4F5FF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Technical Icons Pack</a:t>
            </a:r>
            <a:br>
              <a:rPr lang="ru-RU" dirty="0"/>
            </a:br>
            <a:r>
              <a:rPr lang="en-US" dirty="0"/>
              <a:t>for Dark background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71E099-BCEF-495D-B783-C68FA1F9D6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D7667E-87FC-4FD3-A792-90CB102FBB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C90274B-E667-475D-A369-F2AC7E0706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1DA81369-4777-441E-8D76-93136C72CB0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92DA7DC5-8E5E-4DFC-9AA0-D72DFE3859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8A961D57-AB5D-42C9-A9C3-CBE9E16422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22406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0E58BD-74AB-4719-82D0-700CE3B5B8B1}"/>
              </a:ext>
            </a:extLst>
          </p:cNvPr>
          <p:cNvSpPr txBox="1"/>
          <p:nvPr/>
        </p:nvSpPr>
        <p:spPr>
          <a:xfrm>
            <a:off x="653517" y="1754175"/>
            <a:ext cx="104227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volume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71091D-9536-4BEA-A9F2-45935CF481E7}"/>
              </a:ext>
            </a:extLst>
          </p:cNvPr>
          <p:cNvSpPr txBox="1"/>
          <p:nvPr/>
        </p:nvSpPr>
        <p:spPr>
          <a:xfrm>
            <a:off x="2620826" y="1751514"/>
            <a:ext cx="104227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volume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29BE-6B84-4BBD-9488-CB5EDB5B61FD}"/>
              </a:ext>
            </a:extLst>
          </p:cNvPr>
          <p:cNvSpPr txBox="1"/>
          <p:nvPr/>
        </p:nvSpPr>
        <p:spPr>
          <a:xfrm>
            <a:off x="4498311" y="1751293"/>
            <a:ext cx="12410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volume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with a snapshot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11DAF9-8768-4D24-BB9E-DDFB70D4B5BB}"/>
              </a:ext>
            </a:extLst>
          </p:cNvPr>
          <p:cNvSpPr txBox="1"/>
          <p:nvPr/>
        </p:nvSpPr>
        <p:spPr>
          <a:xfrm>
            <a:off x="6498689" y="1751512"/>
            <a:ext cx="112723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Nutanix Mine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Cluster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94B9D-2C26-4CCD-801B-308C458FF268}"/>
              </a:ext>
            </a:extLst>
          </p:cNvPr>
          <p:cNvSpPr txBox="1"/>
          <p:nvPr/>
        </p:nvSpPr>
        <p:spPr>
          <a:xfrm>
            <a:off x="549299" y="3566203"/>
            <a:ext cx="118974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S3 compatible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Storage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A9E05-34D0-4AB1-9245-CF4EF1E50ABB}"/>
              </a:ext>
            </a:extLst>
          </p:cNvPr>
          <p:cNvSpPr txBox="1"/>
          <p:nvPr/>
        </p:nvSpPr>
        <p:spPr>
          <a:xfrm>
            <a:off x="4598211" y="3562028"/>
            <a:ext cx="1041244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61B0D-62E1-4CDA-B92C-A0D442584A1D}"/>
              </a:ext>
            </a:extLst>
          </p:cNvPr>
          <p:cNvSpPr txBox="1"/>
          <p:nvPr/>
        </p:nvSpPr>
        <p:spPr>
          <a:xfrm>
            <a:off x="8765389" y="3563905"/>
            <a:ext cx="4603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USB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8CAEDE-9922-4DD8-A5E5-B5D146740405}"/>
              </a:ext>
            </a:extLst>
          </p:cNvPr>
          <p:cNvSpPr txBox="1"/>
          <p:nvPr/>
        </p:nvSpPr>
        <p:spPr>
          <a:xfrm>
            <a:off x="677550" y="5772873"/>
            <a:ext cx="96372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Virtual host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07BF30-F5A4-4851-B557-EC3FD3C9E446}"/>
              </a:ext>
            </a:extLst>
          </p:cNvPr>
          <p:cNvSpPr txBox="1"/>
          <p:nvPr/>
        </p:nvSpPr>
        <p:spPr>
          <a:xfrm>
            <a:off x="2731872" y="5765736"/>
            <a:ext cx="80342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 err="1">
                <a:solidFill>
                  <a:schemeClr val="bg1"/>
                </a:solidFill>
              </a:rPr>
              <a:t>ESXi</a:t>
            </a:r>
            <a:r>
              <a:rPr lang="en-US" sz="1200" dirty="0">
                <a:solidFill>
                  <a:schemeClr val="bg1"/>
                </a:solidFill>
              </a:rPr>
              <a:t> host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41281E-0D0C-478F-8638-B8F0A5B03171}"/>
              </a:ext>
            </a:extLst>
          </p:cNvPr>
          <p:cNvSpPr txBox="1"/>
          <p:nvPr/>
        </p:nvSpPr>
        <p:spPr>
          <a:xfrm>
            <a:off x="2610055" y="3560083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Object storage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1E2096-CA0F-49B4-97ED-77AE87F3EB1A}"/>
              </a:ext>
            </a:extLst>
          </p:cNvPr>
          <p:cNvSpPr txBox="1"/>
          <p:nvPr/>
        </p:nvSpPr>
        <p:spPr>
          <a:xfrm>
            <a:off x="4568560" y="5766648"/>
            <a:ext cx="105990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Hyper-V host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B057B84-FE9E-4852-AD58-F2846AF372C1}"/>
              </a:ext>
            </a:extLst>
          </p:cNvPr>
          <p:cNvSpPr txBox="1"/>
          <p:nvPr/>
        </p:nvSpPr>
        <p:spPr>
          <a:xfrm>
            <a:off x="6606892" y="3559908"/>
            <a:ext cx="910827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SD card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B070A12-0790-4C93-AFDC-D50988C68AF8}"/>
              </a:ext>
            </a:extLst>
          </p:cNvPr>
          <p:cNvSpPr txBox="1"/>
          <p:nvPr/>
        </p:nvSpPr>
        <p:spPr>
          <a:xfrm>
            <a:off x="6656585" y="5771728"/>
            <a:ext cx="8114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Nutanix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AHV host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5CAC1A-AF23-49B3-BEA3-11AF375E69AA}"/>
              </a:ext>
            </a:extLst>
          </p:cNvPr>
          <p:cNvSpPr txBox="1"/>
          <p:nvPr/>
        </p:nvSpPr>
        <p:spPr>
          <a:xfrm>
            <a:off x="8078515" y="5765192"/>
            <a:ext cx="18524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or Microsoft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 virtual host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14119B-4878-44D8-836C-20F6A9C3B917}"/>
              </a:ext>
            </a:extLst>
          </p:cNvPr>
          <p:cNvSpPr txBox="1"/>
          <p:nvPr/>
        </p:nvSpPr>
        <p:spPr>
          <a:xfrm>
            <a:off x="10225756" y="5771728"/>
            <a:ext cx="151836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VMware/Microsoft/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Nutanix virtual host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0F995D-6CBB-4EA3-8755-DBE5E7C56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259" y="624607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346EAE2-DD7B-43DF-9058-613FA2BE5D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9646" y="631608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E799A6E-BE4D-4435-A948-B3708D9A68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88804" y="620713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68B57F1-5D9A-41E8-9F84-80FE511D8E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5764" y="631608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C4E2E5B-2B20-4567-BF34-1F321F6924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7277" y="2484250"/>
            <a:ext cx="900000" cy="900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8ACEBE00-367A-46BC-AE8A-5010FFF9DA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67457" y="2466510"/>
            <a:ext cx="900000" cy="9000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673A0377-2277-4E48-9221-6AEC48F899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703268" y="2466511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044D0C0B-522C-4314-BAB3-C4BE4F4D70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57311" y="2460957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C67701C-979A-4703-B24C-63FF3DE3076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03431" y="2484250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B38FAB01-4B9B-4EE9-82E0-E2640B642FC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560098" y="2488453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52FEBDBA-B908-46A5-90E8-889A5719594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20707" y="4466761"/>
            <a:ext cx="1532432" cy="126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F240395B-A70C-4CC9-989E-738DA1C662A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372588" y="4466758"/>
            <a:ext cx="1532432" cy="12600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ADA1A415-9CBF-468B-A58D-D16872D03E31}"/>
              </a:ext>
            </a:extLst>
          </p:cNvPr>
          <p:cNvSpPr txBox="1"/>
          <p:nvPr/>
        </p:nvSpPr>
        <p:spPr>
          <a:xfrm>
            <a:off x="387757" y="3997433"/>
            <a:ext cx="1637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Virtual hosts</a:t>
            </a:r>
          </a:p>
        </p:txBody>
      </p: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4D4A1948-3BD4-43B5-8CF1-B0906657C4E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346196" y="4469441"/>
            <a:ext cx="1532433" cy="126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6624906B-1856-4C51-B670-3F0D6FAE3FD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295091" y="4468196"/>
            <a:ext cx="1532433" cy="126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B1D63BC9-5F4D-47AB-9560-BBF1AD9F731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244246" y="4448389"/>
            <a:ext cx="1532432" cy="12600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EA001935-694E-4C0F-9B21-83B4E6C3A2E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24864" y="4466760"/>
            <a:ext cx="1532433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06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330B48-3C1D-490E-B476-60A30F2E7A95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VMs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1D191E-D638-4515-9426-9560F7D864A6}"/>
              </a:ext>
            </a:extLst>
          </p:cNvPr>
          <p:cNvSpPr txBox="1"/>
          <p:nvPr/>
        </p:nvSpPr>
        <p:spPr>
          <a:xfrm>
            <a:off x="774224" y="1409229"/>
            <a:ext cx="7681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Virtual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machine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3F397E-6B93-4566-8157-0A383C01B5A6}"/>
              </a:ext>
            </a:extLst>
          </p:cNvPr>
          <p:cNvSpPr txBox="1"/>
          <p:nvPr/>
        </p:nvSpPr>
        <p:spPr>
          <a:xfrm>
            <a:off x="2181348" y="1417742"/>
            <a:ext cx="10711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snapshot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AB9C1A-904B-471F-8AA1-87B9AB14BF1D}"/>
              </a:ext>
            </a:extLst>
          </p:cNvPr>
          <p:cNvSpPr txBox="1"/>
          <p:nvPr/>
        </p:nvSpPr>
        <p:spPr>
          <a:xfrm>
            <a:off x="3924610" y="1409229"/>
            <a:ext cx="92685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with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 snapshot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936037-333E-494D-B01B-4B575DDDB9BC}"/>
              </a:ext>
            </a:extLst>
          </p:cNvPr>
          <p:cNvSpPr txBox="1"/>
          <p:nvPr/>
        </p:nvSpPr>
        <p:spPr>
          <a:xfrm>
            <a:off x="5589974" y="1413483"/>
            <a:ext cx="9781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running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4021A0-7161-4880-BEA9-DDC2BDDBD17D}"/>
              </a:ext>
            </a:extLst>
          </p:cNvPr>
          <p:cNvSpPr txBox="1"/>
          <p:nvPr/>
        </p:nvSpPr>
        <p:spPr>
          <a:xfrm>
            <a:off x="7427040" y="1417742"/>
            <a:ext cx="8386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failed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CA5DEF-7749-4479-9544-6500C9555DB2}"/>
              </a:ext>
            </a:extLst>
          </p:cNvPr>
          <p:cNvSpPr txBox="1"/>
          <p:nvPr/>
        </p:nvSpPr>
        <p:spPr>
          <a:xfrm>
            <a:off x="8987860" y="1410631"/>
            <a:ext cx="102784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checked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1BEBB1-2CF6-40D2-87EE-EE63EC75622E}"/>
              </a:ext>
            </a:extLst>
          </p:cNvPr>
          <p:cNvSpPr txBox="1"/>
          <p:nvPr/>
        </p:nvSpPr>
        <p:spPr>
          <a:xfrm>
            <a:off x="722003" y="2984228"/>
            <a:ext cx="90281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locked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01656C-7DA9-4F43-A3C0-B40659726956}"/>
              </a:ext>
            </a:extLst>
          </p:cNvPr>
          <p:cNvSpPr txBox="1"/>
          <p:nvPr/>
        </p:nvSpPr>
        <p:spPr>
          <a:xfrm>
            <a:off x="2312017" y="2995527"/>
            <a:ext cx="80342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Turn VM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on/off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9EA98A-3C24-4E37-9BA6-D6560B83C3C5}"/>
              </a:ext>
            </a:extLst>
          </p:cNvPr>
          <p:cNvSpPr txBox="1"/>
          <p:nvPr/>
        </p:nvSpPr>
        <p:spPr>
          <a:xfrm>
            <a:off x="3862894" y="3001345"/>
            <a:ext cx="10502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paused /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 saved state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3C233A0-1091-48DF-BBC7-7C793D29311F}"/>
              </a:ext>
            </a:extLst>
          </p:cNvPr>
          <p:cNvSpPr txBox="1"/>
          <p:nvPr/>
        </p:nvSpPr>
        <p:spPr>
          <a:xfrm>
            <a:off x="7446761" y="3000499"/>
            <a:ext cx="81144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Linux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D8D62E3-2439-45CD-8CAE-F72E8E01F87D}"/>
              </a:ext>
            </a:extLst>
          </p:cNvPr>
          <p:cNvSpPr txBox="1"/>
          <p:nvPr/>
        </p:nvSpPr>
        <p:spPr>
          <a:xfrm>
            <a:off x="8985256" y="3000499"/>
            <a:ext cx="105990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Windows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E9C55B-B7DB-4141-9F70-839B40AF3457}"/>
              </a:ext>
            </a:extLst>
          </p:cNvPr>
          <p:cNvSpPr txBox="1"/>
          <p:nvPr/>
        </p:nvSpPr>
        <p:spPr>
          <a:xfrm>
            <a:off x="5624123" y="3000499"/>
            <a:ext cx="92204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service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29CF10-DABD-4B4A-8A6C-8F5C9B062239}"/>
              </a:ext>
            </a:extLst>
          </p:cNvPr>
          <p:cNvSpPr txBox="1"/>
          <p:nvPr/>
        </p:nvSpPr>
        <p:spPr>
          <a:xfrm>
            <a:off x="611739" y="5917441"/>
            <a:ext cx="106792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EC2 instance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8DB3854-E2A5-4A78-9BCB-FB1973046D67}"/>
              </a:ext>
            </a:extLst>
          </p:cNvPr>
          <p:cNvSpPr txBox="1"/>
          <p:nvPr/>
        </p:nvSpPr>
        <p:spPr>
          <a:xfrm>
            <a:off x="2138407" y="5914236"/>
            <a:ext cx="113845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EC2  instance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33DE55-25EF-4D08-AAC5-DC94E9430998}"/>
              </a:ext>
            </a:extLst>
          </p:cNvPr>
          <p:cNvSpPr txBox="1"/>
          <p:nvPr/>
        </p:nvSpPr>
        <p:spPr>
          <a:xfrm>
            <a:off x="905547" y="4522093"/>
            <a:ext cx="5357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vApp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493502-8F10-4E92-A11E-915D31A05747}"/>
              </a:ext>
            </a:extLst>
          </p:cNvPr>
          <p:cNvSpPr txBox="1"/>
          <p:nvPr/>
        </p:nvSpPr>
        <p:spPr>
          <a:xfrm>
            <a:off x="1935472" y="4540801"/>
            <a:ext cx="1556515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vApp</a:t>
            </a:r>
            <a:r>
              <a:rPr lang="en-US" sz="1200" dirty="0">
                <a:solidFill>
                  <a:schemeClr val="bg1"/>
                </a:solidFill>
              </a:rPr>
              <a:t> started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C48648F-CB06-4B23-A8BA-73D62056A129}"/>
              </a:ext>
            </a:extLst>
          </p:cNvPr>
          <p:cNvSpPr txBox="1"/>
          <p:nvPr/>
        </p:nvSpPr>
        <p:spPr>
          <a:xfrm>
            <a:off x="4009253" y="4549804"/>
            <a:ext cx="7697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filter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C7125B-02FA-45C3-97BE-1B0EB45DD76F}"/>
              </a:ext>
            </a:extLst>
          </p:cNvPr>
          <p:cNvSpPr txBox="1"/>
          <p:nvPr/>
        </p:nvSpPr>
        <p:spPr>
          <a:xfrm>
            <a:off x="5554076" y="4542184"/>
            <a:ext cx="107433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Multiple VMs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AA5BA9-AD87-4F28-A467-C06C18228631}"/>
              </a:ext>
            </a:extLst>
          </p:cNvPr>
          <p:cNvSpPr txBox="1"/>
          <p:nvPr/>
        </p:nvSpPr>
        <p:spPr>
          <a:xfrm>
            <a:off x="7413414" y="4510811"/>
            <a:ext cx="86594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Multiple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A1F874A-D6F9-45A6-BE0E-CDD6BA346442}"/>
              </a:ext>
            </a:extLst>
          </p:cNvPr>
          <p:cNvSpPr txBox="1"/>
          <p:nvPr/>
        </p:nvSpPr>
        <p:spPr>
          <a:xfrm>
            <a:off x="9066408" y="4526944"/>
            <a:ext cx="8707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 image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F48688-FB40-4F15-BAE8-3C1D54D8A248}"/>
              </a:ext>
            </a:extLst>
          </p:cNvPr>
          <p:cNvSpPr txBox="1"/>
          <p:nvPr/>
        </p:nvSpPr>
        <p:spPr>
          <a:xfrm>
            <a:off x="3835807" y="5924169"/>
            <a:ext cx="110799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RDS instance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4C6E3C-F253-49FA-B05E-15B993B5F8A9}"/>
              </a:ext>
            </a:extLst>
          </p:cNvPr>
          <p:cNvSpPr txBox="1"/>
          <p:nvPr/>
        </p:nvSpPr>
        <p:spPr>
          <a:xfrm>
            <a:off x="5684235" y="5916548"/>
            <a:ext cx="8018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Azure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F919201-BBC7-4945-98D9-F736B313FE3B}"/>
              </a:ext>
            </a:extLst>
          </p:cNvPr>
          <p:cNvSpPr txBox="1"/>
          <p:nvPr/>
        </p:nvSpPr>
        <p:spPr>
          <a:xfrm>
            <a:off x="7417475" y="5921987"/>
            <a:ext cx="8675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File share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8EE23F3-2434-4187-8EB9-8C1246B4B298}"/>
              </a:ext>
            </a:extLst>
          </p:cNvPr>
          <p:cNvSpPr txBox="1"/>
          <p:nvPr/>
        </p:nvSpPr>
        <p:spPr>
          <a:xfrm>
            <a:off x="9000026" y="5914367"/>
            <a:ext cx="102303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SQL volume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59F18E7-5EE0-4DC8-913A-40698E689D91}"/>
              </a:ext>
            </a:extLst>
          </p:cNvPr>
          <p:cNvSpPr txBox="1"/>
          <p:nvPr/>
        </p:nvSpPr>
        <p:spPr>
          <a:xfrm>
            <a:off x="10721404" y="5953359"/>
            <a:ext cx="10438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EFS instance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7605739-6E1E-41FE-9578-FC534F6E6C88}"/>
              </a:ext>
            </a:extLst>
          </p:cNvPr>
          <p:cNvSpPr txBox="1"/>
          <p:nvPr/>
        </p:nvSpPr>
        <p:spPr>
          <a:xfrm>
            <a:off x="10840084" y="4529642"/>
            <a:ext cx="8018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Generic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449E7516-AA5B-46C1-954C-78DFA6386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313" y="553330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C73FC2CC-1B12-4293-8E22-0A8A311D93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8038" y="586847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A1EE3C48-082A-4CEA-8C99-BCBA1BC4C5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41242" y="568558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28EBBC76-109D-49BD-BCFA-DA3C8BC810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02481" y="568560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5EFD60A7-2EB4-4937-B1B8-889441A9D9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63451" y="568560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4119CDF4-BC82-473C-9A10-8DCD79638B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1217" y="2109469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7A549764-19D6-48CE-B79F-7246E2AE98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69825" y="2117610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42C37FEC-1DEB-4377-8E04-ADB079AD51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944134" y="2115240"/>
            <a:ext cx="900000" cy="90000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1CBCEBFF-36B9-49F5-A298-B506170BBF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41242" y="2113835"/>
            <a:ext cx="900000" cy="90000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677A6ADD-39DA-4F38-8212-782C7E41856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402481" y="2105874"/>
            <a:ext cx="900000" cy="90000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1A5C7E32-3564-430E-A86D-6EA866E5FDF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065498" y="2115861"/>
            <a:ext cx="900000" cy="900000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7FDBD669-569E-4D60-968E-EB3F3DA9D9A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29505" y="3706645"/>
            <a:ext cx="900000" cy="900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C39AA049-22B6-4D0E-8D8A-90A1F837308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275921" y="3706645"/>
            <a:ext cx="900000" cy="900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83600BE5-B59D-4BDB-A965-C889CAC5CE3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956326" y="3706645"/>
            <a:ext cx="900000" cy="900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AAA8E75C-EA42-4A45-BF09-28EB0D622D9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647338" y="3706645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057D4DEA-2C2E-42E1-9DB7-0BAE6F17B21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408577" y="3706645"/>
            <a:ext cx="900000" cy="9000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E18B5194-ACB8-4170-8E68-A4FBF372AC4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625406" y="3706645"/>
            <a:ext cx="900000" cy="900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44F9A436-F953-49D1-9317-1D32FFF233B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443908" y="3706645"/>
            <a:ext cx="900000" cy="900000"/>
          </a:xfrm>
          <a:prstGeom prst="rect">
            <a:avLst/>
          </a:prstGeom>
        </p:spPr>
      </p:pic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26026AB1-30CD-441C-BF1E-E60579CDADC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790995" y="3706645"/>
            <a:ext cx="900000" cy="900000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7A9F6961-47D3-4E75-AC70-B6731AAD518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05121" y="5109398"/>
            <a:ext cx="900000" cy="900000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038544AD-8CFB-446A-ACEB-E8BB4C44D0A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251537" y="5131538"/>
            <a:ext cx="900000" cy="900000"/>
          </a:xfrm>
          <a:prstGeom prst="rect">
            <a:avLst/>
          </a:prstGeom>
        </p:spPr>
      </p:pic>
      <p:pic>
        <p:nvPicPr>
          <p:cNvPr id="111" name="Рисунок 110">
            <a:extLst>
              <a:ext uri="{FF2B5EF4-FFF2-40B4-BE49-F238E27FC236}">
                <a16:creationId xmlns:a16="http://schemas.microsoft.com/office/drawing/2014/main" id="{E180C3E8-572D-4112-8F85-32BD62169AE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950230" y="5113993"/>
            <a:ext cx="900000" cy="900000"/>
          </a:xfrm>
          <a:prstGeom prst="rect">
            <a:avLst/>
          </a:prstGeom>
        </p:spPr>
      </p:pic>
      <p:pic>
        <p:nvPicPr>
          <p:cNvPr id="113" name="Рисунок 112">
            <a:extLst>
              <a:ext uri="{FF2B5EF4-FFF2-40B4-BE49-F238E27FC236}">
                <a16:creationId xmlns:a16="http://schemas.microsoft.com/office/drawing/2014/main" id="{9D62EB6F-2F97-4427-A850-45601AEDD22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641242" y="5109398"/>
            <a:ext cx="900000" cy="900000"/>
          </a:xfrm>
          <a:prstGeom prst="rect">
            <a:avLst/>
          </a:prstGeom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4E4D1AFA-BBA2-47FA-93BC-6C5F7DA22FA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411138" y="5112486"/>
            <a:ext cx="900000" cy="900000"/>
          </a:xfrm>
          <a:prstGeom prst="rect">
            <a:avLst/>
          </a:prstGeom>
        </p:spPr>
      </p:pic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A09AEBC2-7066-49B1-AD23-9B53001A9E1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070487" y="5116292"/>
            <a:ext cx="900000" cy="900000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4FBDC2D8-E53E-4E14-872C-EC4164AD294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790995" y="5116292"/>
            <a:ext cx="900000" cy="9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78FF2D-4DEC-4A9A-8929-404CBB1AA221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233249" y="549147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15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6AC94EB-B7CB-4F1F-B6C5-A63E21CD62CD}"/>
              </a:ext>
            </a:extLst>
          </p:cNvPr>
          <p:cNvSpPr txBox="1"/>
          <p:nvPr/>
        </p:nvSpPr>
        <p:spPr>
          <a:xfrm>
            <a:off x="739675" y="1724900"/>
            <a:ext cx="78098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Restore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FE37F1-4733-4535-8F7F-BC489ACF8EC6}"/>
              </a:ext>
            </a:extLst>
          </p:cNvPr>
          <p:cNvSpPr txBox="1"/>
          <p:nvPr/>
        </p:nvSpPr>
        <p:spPr>
          <a:xfrm>
            <a:off x="2641057" y="1724900"/>
            <a:ext cx="888385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Checked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66BADC-F789-4726-A4B9-F914C24734E9}"/>
              </a:ext>
            </a:extLst>
          </p:cNvPr>
          <p:cNvSpPr txBox="1"/>
          <p:nvPr/>
        </p:nvSpPr>
        <p:spPr>
          <a:xfrm>
            <a:off x="4709189" y="1724900"/>
            <a:ext cx="66396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Failed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20059C-C55A-4ED1-A8E8-C10E94F8DBB8}"/>
              </a:ext>
            </a:extLst>
          </p:cNvPr>
          <p:cNvSpPr txBox="1"/>
          <p:nvPr/>
        </p:nvSpPr>
        <p:spPr>
          <a:xfrm>
            <a:off x="6626084" y="1724900"/>
            <a:ext cx="670375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EEAF03-8A8C-454C-B89A-BBE5579E6DE7}"/>
              </a:ext>
            </a:extLst>
          </p:cNvPr>
          <p:cNvSpPr txBox="1"/>
          <p:nvPr/>
        </p:nvSpPr>
        <p:spPr>
          <a:xfrm>
            <a:off x="8528726" y="1724900"/>
            <a:ext cx="76495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Paused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C6FE57-2335-49B2-A15A-E73FFDE5F690}"/>
              </a:ext>
            </a:extLst>
          </p:cNvPr>
          <p:cNvSpPr txBox="1"/>
          <p:nvPr/>
        </p:nvSpPr>
        <p:spPr>
          <a:xfrm>
            <a:off x="10177322" y="1736475"/>
            <a:ext cx="142218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Powered/Saved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7C578E-7A68-49E5-A9C4-6FB960F3B53B}"/>
              </a:ext>
            </a:extLst>
          </p:cNvPr>
          <p:cNvSpPr txBox="1"/>
          <p:nvPr/>
        </p:nvSpPr>
        <p:spPr>
          <a:xfrm>
            <a:off x="626121" y="3748643"/>
            <a:ext cx="987770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Recording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709B38-ECAC-48BD-8E35-BDACCDB86CD3}"/>
              </a:ext>
            </a:extLst>
          </p:cNvPr>
          <p:cNvSpPr txBox="1"/>
          <p:nvPr/>
        </p:nvSpPr>
        <p:spPr>
          <a:xfrm>
            <a:off x="2543557" y="3748643"/>
            <a:ext cx="1124026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Unavailable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FF7A3D1-640D-4E56-8D58-B13FBD826AE0}"/>
              </a:ext>
            </a:extLst>
          </p:cNvPr>
          <p:cNvSpPr txBox="1"/>
          <p:nvPr/>
        </p:nvSpPr>
        <p:spPr>
          <a:xfrm>
            <a:off x="9092705" y="5790153"/>
            <a:ext cx="561371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Time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BB9E48-98F0-440E-BF1D-8BD327E4CFBC}"/>
              </a:ext>
            </a:extLst>
          </p:cNvPr>
          <p:cNvSpPr txBox="1"/>
          <p:nvPr/>
        </p:nvSpPr>
        <p:spPr>
          <a:xfrm>
            <a:off x="6684999" y="3748643"/>
            <a:ext cx="56778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Alert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8CAA395-7AF2-418F-8162-182A9544BDA2}"/>
              </a:ext>
            </a:extLst>
          </p:cNvPr>
          <p:cNvSpPr txBox="1"/>
          <p:nvPr/>
        </p:nvSpPr>
        <p:spPr>
          <a:xfrm>
            <a:off x="8551573" y="3748643"/>
            <a:ext cx="734496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Zipped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B018A8-CF64-40E7-B178-9AF9627A76A7}"/>
              </a:ext>
            </a:extLst>
          </p:cNvPr>
          <p:cNvSpPr txBox="1"/>
          <p:nvPr/>
        </p:nvSpPr>
        <p:spPr>
          <a:xfrm>
            <a:off x="10304947" y="3748643"/>
            <a:ext cx="1164101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Logical path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5F2C11-6360-46AD-99E3-B6B7C9FD39A9}"/>
              </a:ext>
            </a:extLst>
          </p:cNvPr>
          <p:cNvSpPr txBox="1"/>
          <p:nvPr/>
        </p:nvSpPr>
        <p:spPr>
          <a:xfrm>
            <a:off x="667540" y="5806009"/>
            <a:ext cx="92525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Unlocked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A873-CBB0-4302-8692-83BFC16AC906}"/>
              </a:ext>
            </a:extLst>
          </p:cNvPr>
          <p:cNvSpPr txBox="1"/>
          <p:nvPr/>
        </p:nvSpPr>
        <p:spPr>
          <a:xfrm>
            <a:off x="2404892" y="5800929"/>
            <a:ext cx="752129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Locked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98591C5-FD33-4968-A820-EF5C0D14E38A}"/>
              </a:ext>
            </a:extLst>
          </p:cNvPr>
          <p:cNvSpPr txBox="1"/>
          <p:nvPr/>
        </p:nvSpPr>
        <p:spPr>
          <a:xfrm>
            <a:off x="4191958" y="5800929"/>
            <a:ext cx="471604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C97B02-C337-42C3-9824-D46E7DD244E7}"/>
              </a:ext>
            </a:extLst>
          </p:cNvPr>
          <p:cNvSpPr txBox="1"/>
          <p:nvPr/>
        </p:nvSpPr>
        <p:spPr>
          <a:xfrm>
            <a:off x="5742498" y="5800929"/>
            <a:ext cx="697627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Export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4635D9-E664-4BA7-ACAE-3CF54D264815}"/>
              </a:ext>
            </a:extLst>
          </p:cNvPr>
          <p:cNvSpPr txBox="1"/>
          <p:nvPr/>
        </p:nvSpPr>
        <p:spPr>
          <a:xfrm>
            <a:off x="7366226" y="5800929"/>
            <a:ext cx="737702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Instant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24107D-00F4-4D31-A211-B16BF279A8AA}"/>
              </a:ext>
            </a:extLst>
          </p:cNvPr>
          <p:cNvSpPr txBox="1"/>
          <p:nvPr/>
        </p:nvSpPr>
        <p:spPr>
          <a:xfrm>
            <a:off x="4753319" y="3750784"/>
            <a:ext cx="567783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Eject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9A04854-A0F5-48ED-8E66-3AA790285A9B}"/>
              </a:ext>
            </a:extLst>
          </p:cNvPr>
          <p:cNvSpPr txBox="1"/>
          <p:nvPr/>
        </p:nvSpPr>
        <p:spPr>
          <a:xfrm>
            <a:off x="10659937" y="5785689"/>
            <a:ext cx="486030" cy="307777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A858D77-E3C5-4438-864F-C4C24520E16D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States</a:t>
            </a:r>
            <a:endParaRPr lang="ru-RU" dirty="0"/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5B748B6-7E6B-4A7F-9C24-765E5079A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793" y="623143"/>
            <a:ext cx="900000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C9EB182-1E2E-4634-898F-C7DE7BB46B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5906" y="623143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59C9ED64-CE2A-45E9-9BB2-79D35B7801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4467" y="623143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44CCFFE2-2206-4CB1-BF29-B681363C71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4135" y="623143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0089FC33-E65A-468F-B2F5-D614F3E96F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29398" y="623143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C37049D-A307-4C19-98B3-651F9839EF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44571" y="623143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B7D9EAA1-A8EF-4DF4-8368-BB1F7649DD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8365" y="2677262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E3CA390-69BB-4ADE-972B-62F423DF07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37357" y="2677262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5A268CAD-12E3-4A06-9BFB-D5707E81E5F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87211" y="2677262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5E2E9AA1-5C8A-481E-899C-8580B6F004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32089" y="2677262"/>
            <a:ext cx="900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F253E6A7-1950-487F-8E9B-4FAB022F62B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74599" y="2677262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B4D54CB2-E08A-48ED-B685-BE67C3602EB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52857" y="2677262"/>
            <a:ext cx="900000" cy="90000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4AD8D657-CBF0-427F-82E7-90E0142D2D4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11336" y="4732892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7047347-4313-4B71-9129-48483EBC785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338803" y="4732892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A6F5AE89-8F33-409A-9200-06B2E81D302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986591" y="4732892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71185BB6-6323-47B6-ADBF-18943059B09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636436" y="4732892"/>
            <a:ext cx="900000" cy="90000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BFC43858-C026-445F-9ACE-3B386670A4F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76876" y="4732892"/>
            <a:ext cx="900000" cy="9000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633A906B-4916-4344-B65C-AC235FB528D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917316" y="4732892"/>
            <a:ext cx="900000" cy="90000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0B540A0C-8449-4D67-B40B-DB6C2A872D3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453555" y="473289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67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265B1-9FBE-4809-B17E-78257FF1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Veeam products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4C919-9AFC-4D3C-9A70-24EADAFD1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E8F680D9-83AE-4DE4-9B98-20DC8EDCE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>
            <a:extLst>
              <a:ext uri="{FF2B5EF4-FFF2-40B4-BE49-F238E27FC236}">
                <a16:creationId xmlns:a16="http://schemas.microsoft.com/office/drawing/2014/main" id="{5FCD0B52-33EA-44F2-B04C-F075810D9888}"/>
              </a:ext>
            </a:extLst>
          </p:cNvPr>
          <p:cNvSpPr txBox="1"/>
          <p:nvPr/>
        </p:nvSpPr>
        <p:spPr>
          <a:xfrm>
            <a:off x="506276" y="1719231"/>
            <a:ext cx="124264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Backup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&amp; Replication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686514E-6132-4306-BFD2-A93241F935A0}"/>
              </a:ext>
            </a:extLst>
          </p:cNvPr>
          <p:cNvSpPr txBox="1"/>
          <p:nvPr/>
        </p:nvSpPr>
        <p:spPr>
          <a:xfrm>
            <a:off x="2419272" y="1717049"/>
            <a:ext cx="133081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Service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Provider Console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D468260-18E1-49F8-A5EB-1AF8DDEE3033}"/>
              </a:ext>
            </a:extLst>
          </p:cNvPr>
          <p:cNvSpPr txBox="1"/>
          <p:nvPr/>
        </p:nvSpPr>
        <p:spPr>
          <a:xfrm>
            <a:off x="4314867" y="1715957"/>
            <a:ext cx="143821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Availability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Orchestrator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BD8CEAC-86D1-428B-9BEE-AD3233CCCAA8}"/>
              </a:ext>
            </a:extLst>
          </p:cNvPr>
          <p:cNvSpPr txBox="1"/>
          <p:nvPr/>
        </p:nvSpPr>
        <p:spPr>
          <a:xfrm>
            <a:off x="6400699" y="1724687"/>
            <a:ext cx="11641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Agents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1226B5A-43CC-4A42-A6F1-2FA8092DFDC9}"/>
              </a:ext>
            </a:extLst>
          </p:cNvPr>
          <p:cNvSpPr txBox="1"/>
          <p:nvPr/>
        </p:nvSpPr>
        <p:spPr>
          <a:xfrm>
            <a:off x="8246896" y="1714518"/>
            <a:ext cx="1314784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Powered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Network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(Veeam PN)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233F932-F824-4E33-9BB0-35B6A250E6CC}"/>
              </a:ext>
            </a:extLst>
          </p:cNvPr>
          <p:cNvSpPr txBox="1"/>
          <p:nvPr/>
        </p:nvSpPr>
        <p:spPr>
          <a:xfrm>
            <a:off x="345292" y="5830755"/>
            <a:ext cx="15728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en-US" sz="1200" i="1" dirty="0">
                <a:solidFill>
                  <a:schemeClr val="bg1"/>
                </a:solidFill>
              </a:rPr>
              <a:t>for 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Microsoft Office 365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3487986-67D4-4DC3-A081-54B0E32EA355}"/>
              </a:ext>
            </a:extLst>
          </p:cNvPr>
          <p:cNvSpPr txBox="1"/>
          <p:nvPr/>
        </p:nvSpPr>
        <p:spPr>
          <a:xfrm>
            <a:off x="4540580" y="5824564"/>
            <a:ext cx="10086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ONE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20B8D70-0B9F-48EE-91C6-6828DF9065D7}"/>
              </a:ext>
            </a:extLst>
          </p:cNvPr>
          <p:cNvSpPr txBox="1"/>
          <p:nvPr/>
        </p:nvSpPr>
        <p:spPr>
          <a:xfrm>
            <a:off x="6459676" y="5827234"/>
            <a:ext cx="104387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ONE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249DF05-5E12-4C0A-9756-F2E40ACAE41E}"/>
              </a:ext>
            </a:extLst>
          </p:cNvPr>
          <p:cNvSpPr txBox="1"/>
          <p:nvPr/>
        </p:nvSpPr>
        <p:spPr>
          <a:xfrm>
            <a:off x="10140654" y="1709648"/>
            <a:ext cx="15327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Enterprise Manager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CEC1411-BF1F-4BB0-BDC7-EDFFCC775860}"/>
              </a:ext>
            </a:extLst>
          </p:cNvPr>
          <p:cNvSpPr txBox="1"/>
          <p:nvPr/>
        </p:nvSpPr>
        <p:spPr>
          <a:xfrm>
            <a:off x="267087" y="3787223"/>
            <a:ext cx="174528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Backup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&amp; Replication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442786A-A61F-409F-B7FF-CC5766B84039}"/>
              </a:ext>
            </a:extLst>
          </p:cNvPr>
          <p:cNvSpPr txBox="1"/>
          <p:nvPr/>
        </p:nvSpPr>
        <p:spPr>
          <a:xfrm>
            <a:off x="2406406" y="3783159"/>
            <a:ext cx="133081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Service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Provider Console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CE326AD-FC04-4DD3-8C00-B16AAAF69D04}"/>
              </a:ext>
            </a:extLst>
          </p:cNvPr>
          <p:cNvSpPr txBox="1"/>
          <p:nvPr/>
        </p:nvSpPr>
        <p:spPr>
          <a:xfrm>
            <a:off x="4278353" y="3772999"/>
            <a:ext cx="15343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Availability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Orchestrator Server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9E658D2-EEA5-4693-A5B3-4BAAA502E69F}"/>
              </a:ext>
            </a:extLst>
          </p:cNvPr>
          <p:cNvSpPr txBox="1"/>
          <p:nvPr/>
        </p:nvSpPr>
        <p:spPr>
          <a:xfrm>
            <a:off x="6428524" y="3769468"/>
            <a:ext cx="109998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Server with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Veeam Agent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3037F40-A595-4E17-9DB9-CEEBF2B6514B}"/>
              </a:ext>
            </a:extLst>
          </p:cNvPr>
          <p:cNvSpPr txBox="1"/>
          <p:nvPr/>
        </p:nvSpPr>
        <p:spPr>
          <a:xfrm>
            <a:off x="2283562" y="5820595"/>
            <a:ext cx="15728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en-US" sz="1200" i="1" dirty="0">
                <a:solidFill>
                  <a:schemeClr val="bg1"/>
                </a:solidFill>
              </a:rPr>
              <a:t>for </a:t>
            </a:r>
            <a:endParaRPr lang="ru-RU" sz="1200" i="1" dirty="0">
              <a:solidFill>
                <a:schemeClr val="bg1"/>
              </a:solidFill>
            </a:endParaRP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Microsoft Office 365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E986225-1D3E-4935-ACC6-EE3E00909E59}"/>
              </a:ext>
            </a:extLst>
          </p:cNvPr>
          <p:cNvSpPr txBox="1"/>
          <p:nvPr/>
        </p:nvSpPr>
        <p:spPr>
          <a:xfrm>
            <a:off x="10136014" y="3778795"/>
            <a:ext cx="15327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Enterprise Manager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670F73A-7DF0-4751-94C5-A1A2A41DB89F}"/>
              </a:ext>
            </a:extLst>
          </p:cNvPr>
          <p:cNvSpPr txBox="1"/>
          <p:nvPr/>
        </p:nvSpPr>
        <p:spPr>
          <a:xfrm>
            <a:off x="8256395" y="3773498"/>
            <a:ext cx="131478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Powered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Network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(Veeam PN)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086E695-76BA-4ED5-AC28-741CB1C30F6F}"/>
              </a:ext>
            </a:extLst>
          </p:cNvPr>
          <p:cNvSpPr txBox="1"/>
          <p:nvPr/>
        </p:nvSpPr>
        <p:spPr>
          <a:xfrm>
            <a:off x="8388606" y="5824404"/>
            <a:ext cx="104387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ONE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Reporter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2A3B0FB-F19A-49B7-849B-37265DC0434E}"/>
              </a:ext>
            </a:extLst>
          </p:cNvPr>
          <p:cNvSpPr txBox="1"/>
          <p:nvPr/>
        </p:nvSpPr>
        <p:spPr>
          <a:xfrm>
            <a:off x="9902477" y="5822501"/>
            <a:ext cx="201202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Management Pack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for System Center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DD519C-6113-4C8E-BC90-5405323DB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125" y="2679449"/>
            <a:ext cx="900000" cy="90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A92959-B355-4CD6-A1F8-FD42BC765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064" y="2679449"/>
            <a:ext cx="900000" cy="90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1AF669E-2004-491D-AC2A-9A99BB3880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003" y="2679449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D385919-8F9F-4A6C-82C9-BB5118FDDF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73731" y="2679449"/>
            <a:ext cx="900000" cy="90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9F4D5C0-A7E0-4C2D-8FAA-6A1BCFD299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51818" y="2679449"/>
            <a:ext cx="900000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C336F46-6F82-487E-896F-3940B8D77A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6548" y="628188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1736B89-5C11-40EB-B023-973C908D7C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649850" y="628188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0C5495FC-35A5-4925-962C-9DA9448B703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3152" y="628188"/>
            <a:ext cx="900000" cy="900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B50E9DE9-3B16-47A4-A62A-C8EEE7285BD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41942" y="2679449"/>
            <a:ext cx="900000" cy="900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9AFDEC2A-9DCE-4B94-8CE1-D27E8E11CB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75031" y="628188"/>
            <a:ext cx="900000" cy="900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B98D7F1B-8CF5-4349-9BDF-8BBDB14C436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63058" y="628188"/>
            <a:ext cx="900000" cy="900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35302812-C784-40D6-B37E-E6C144A4116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598033" y="4722366"/>
            <a:ext cx="900000" cy="90000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E3A92801-CD3F-4CB5-8536-EF403428545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2367" y="4722366"/>
            <a:ext cx="900000" cy="900000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1292696E-250C-457E-8EC4-A10192FB36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601212" y="4722366"/>
            <a:ext cx="900000" cy="900000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AF1304F2-790B-41E8-91BE-2FFAF96C207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27292" y="4722366"/>
            <a:ext cx="900000" cy="900000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CA70CE42-8B8A-4F6E-89F9-8B99BF75EED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452493" y="4722366"/>
            <a:ext cx="900000" cy="900000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D0754EDF-2C9C-4C64-8779-175CC3BB295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62993" y="4722366"/>
            <a:ext cx="900000" cy="90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3D8302-05E8-4CA8-8547-61CD54A588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56454" y="628188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1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2070AE-7F58-43ED-BCF8-D3681A0D521E}"/>
              </a:ext>
            </a:extLst>
          </p:cNvPr>
          <p:cNvSpPr txBox="1"/>
          <p:nvPr/>
        </p:nvSpPr>
        <p:spPr>
          <a:xfrm>
            <a:off x="542722" y="1730682"/>
            <a:ext cx="116089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</a:t>
            </a:r>
            <a:r>
              <a:rPr lang="ru-RU" sz="1200" dirty="0">
                <a:solidFill>
                  <a:schemeClr val="bg1"/>
                </a:solidFill>
              </a:rPr>
              <a:t>\</a:t>
            </a:r>
            <a:r>
              <a:rPr lang="en-US" sz="1200" dirty="0">
                <a:solidFill>
                  <a:schemeClr val="bg1"/>
                </a:solidFill>
              </a:rPr>
              <a:t>gent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Linux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5D2564-47E5-4FB6-9BF3-AC8DAD04ECE7}"/>
              </a:ext>
            </a:extLst>
          </p:cNvPr>
          <p:cNvSpPr txBox="1"/>
          <p:nvPr/>
        </p:nvSpPr>
        <p:spPr>
          <a:xfrm>
            <a:off x="2508952" y="1723062"/>
            <a:ext cx="109998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Agent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Windows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386BF7-440A-4981-9716-FAC66F001EAD}"/>
              </a:ext>
            </a:extLst>
          </p:cNvPr>
          <p:cNvSpPr txBox="1"/>
          <p:nvPr/>
        </p:nvSpPr>
        <p:spPr>
          <a:xfrm>
            <a:off x="4362873" y="1730682"/>
            <a:ext cx="136608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Agent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i="1" dirty="0">
                <a:solidFill>
                  <a:schemeClr val="bg1"/>
                </a:solidFill>
              </a:rPr>
              <a:t>Oracle Solaris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4DABA5-42A3-44DE-A1ED-DDE99F093F3E}"/>
              </a:ext>
            </a:extLst>
          </p:cNvPr>
          <p:cNvSpPr txBox="1"/>
          <p:nvPr/>
        </p:nvSpPr>
        <p:spPr>
          <a:xfrm>
            <a:off x="6421736" y="1728228"/>
            <a:ext cx="113524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Agent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IBM AIX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4F09E-DBC4-49DB-BF51-456B55D71C2C}"/>
              </a:ext>
            </a:extLst>
          </p:cNvPr>
          <p:cNvSpPr txBox="1"/>
          <p:nvPr/>
        </p:nvSpPr>
        <p:spPr>
          <a:xfrm>
            <a:off x="6361030" y="5819071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OneDrive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E331E3-C0F4-45A6-B7AA-5A5E41B9B822}"/>
              </a:ext>
            </a:extLst>
          </p:cNvPr>
          <p:cNvSpPr txBox="1"/>
          <p:nvPr/>
        </p:nvSpPr>
        <p:spPr>
          <a:xfrm>
            <a:off x="6368188" y="3773803"/>
            <a:ext cx="125867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for Microsoft </a:t>
            </a:r>
            <a:br>
              <a:rPr lang="en-US" sz="1200" i="1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SharePoint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DE3C40-66CE-4309-A4F5-52F8A0195A02}"/>
              </a:ext>
            </a:extLst>
          </p:cNvPr>
          <p:cNvSpPr txBox="1"/>
          <p:nvPr/>
        </p:nvSpPr>
        <p:spPr>
          <a:xfrm>
            <a:off x="8269205" y="3765554"/>
            <a:ext cx="125867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Microsoft </a:t>
            </a:r>
            <a:br>
              <a:rPr lang="en-US" sz="1200" i="1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Exchange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1555CB-D9C9-40E4-BDA1-00097639EEF3}"/>
              </a:ext>
            </a:extLst>
          </p:cNvPr>
          <p:cNvSpPr txBox="1"/>
          <p:nvPr/>
        </p:nvSpPr>
        <p:spPr>
          <a:xfrm>
            <a:off x="10276909" y="3765555"/>
            <a:ext cx="1260281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Microsoft </a:t>
            </a:r>
            <a:br>
              <a:rPr lang="en-US" sz="1200" i="1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Active Directory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CF7E24-0D61-4818-B9BB-8C9906985EDE}"/>
              </a:ext>
            </a:extLst>
          </p:cNvPr>
          <p:cNvSpPr txBox="1"/>
          <p:nvPr/>
        </p:nvSpPr>
        <p:spPr>
          <a:xfrm>
            <a:off x="299024" y="5827996"/>
            <a:ext cx="168668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Storage Snapshots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329B45-5266-4011-A391-3C6CB558DD9F}"/>
              </a:ext>
            </a:extLst>
          </p:cNvPr>
          <p:cNvSpPr txBox="1"/>
          <p:nvPr/>
        </p:nvSpPr>
        <p:spPr>
          <a:xfrm>
            <a:off x="2441250" y="5826692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i="1" dirty="0">
                <a:solidFill>
                  <a:schemeClr val="bg1"/>
                </a:solidFill>
              </a:rPr>
              <a:t>for Oracle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C0A2A9-C964-4623-8D03-670E73C915DA}"/>
              </a:ext>
            </a:extLst>
          </p:cNvPr>
          <p:cNvSpPr txBox="1"/>
          <p:nvPr/>
        </p:nvSpPr>
        <p:spPr>
          <a:xfrm>
            <a:off x="4130878" y="5819071"/>
            <a:ext cx="18790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Microsoft SQL Server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0B5052-5DA8-4198-80C9-D268E48F9747}"/>
              </a:ext>
            </a:extLst>
          </p:cNvPr>
          <p:cNvSpPr txBox="1"/>
          <p:nvPr/>
        </p:nvSpPr>
        <p:spPr>
          <a:xfrm>
            <a:off x="10272954" y="1723061"/>
            <a:ext cx="124264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for public cloud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A4A7-BF06-4672-922E-BDAF41CD5646}"/>
              </a:ext>
            </a:extLst>
          </p:cNvPr>
          <p:cNvSpPr txBox="1"/>
          <p:nvPr/>
        </p:nvSpPr>
        <p:spPr>
          <a:xfrm>
            <a:off x="492040" y="3773175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for Azure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7445F1-15A4-4F93-A061-28195FC7E9BF}"/>
              </a:ext>
            </a:extLst>
          </p:cNvPr>
          <p:cNvSpPr txBox="1"/>
          <p:nvPr/>
        </p:nvSpPr>
        <p:spPr>
          <a:xfrm>
            <a:off x="2449301" y="3765555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for AWS</a:t>
            </a:r>
          </a:p>
        </p:txBody>
      </p:sp>
      <p:sp>
        <p:nvSpPr>
          <p:cNvPr id="24" name="TextBox 40">
            <a:extLst>
              <a:ext uri="{FF2B5EF4-FFF2-40B4-BE49-F238E27FC236}">
                <a16:creationId xmlns:a16="http://schemas.microsoft.com/office/drawing/2014/main" id="{EA6D0C84-8930-4FEB-B132-9BE30B6FF257}"/>
              </a:ext>
            </a:extLst>
          </p:cNvPr>
          <p:cNvSpPr txBox="1"/>
          <p:nvPr/>
        </p:nvSpPr>
        <p:spPr>
          <a:xfrm>
            <a:off x="7945721" y="5819072"/>
            <a:ext cx="190564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Microsoft Teams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CD86AE-7280-473C-94FA-83C386EE3203}"/>
              </a:ext>
            </a:extLst>
          </p:cNvPr>
          <p:cNvSpPr txBox="1"/>
          <p:nvPr/>
        </p:nvSpPr>
        <p:spPr>
          <a:xfrm>
            <a:off x="4436201" y="3773175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i="1" dirty="0">
                <a:solidFill>
                  <a:schemeClr val="bg1"/>
                </a:solidFill>
              </a:rPr>
              <a:t>for GCP</a:t>
            </a:r>
          </a:p>
        </p:txBody>
      </p:sp>
      <p:sp>
        <p:nvSpPr>
          <p:cNvPr id="28" name="TextBox 35">
            <a:extLst>
              <a:ext uri="{FF2B5EF4-FFF2-40B4-BE49-F238E27FC236}">
                <a16:creationId xmlns:a16="http://schemas.microsoft.com/office/drawing/2014/main" id="{3DF39B0F-C014-4F47-B002-486E142DB84F}"/>
              </a:ext>
            </a:extLst>
          </p:cNvPr>
          <p:cNvSpPr txBox="1"/>
          <p:nvPr/>
        </p:nvSpPr>
        <p:spPr>
          <a:xfrm>
            <a:off x="8342456" y="1730681"/>
            <a:ext cx="113524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Veeam Agent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Mac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55F951D-F9FF-460B-A346-C50171D8DC24}"/>
              </a:ext>
            </a:extLst>
          </p:cNvPr>
          <p:cNvSpPr txBox="1"/>
          <p:nvPr/>
        </p:nvSpPr>
        <p:spPr>
          <a:xfrm>
            <a:off x="10270951" y="5819070"/>
            <a:ext cx="129394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PostgreSQL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92C3FB9-BAC8-4FEB-BEFE-4FCEA6E8E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62763" y="619125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CBC899A0-BB6D-4F9F-890D-3A5214C39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162" y="2675920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607A57E-92A6-4B5C-A4E2-8266051F83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9945" y="2673349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FD72DB2-1C2E-43B0-9832-8E83A373B1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0503" y="2676818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0110682-DC0F-4C5E-9FA2-A7EF3F4838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62618" y="2677159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91BEEB7C-685D-4568-8D20-B0826891B1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1044" y="4724400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9919F803-5853-498A-BFCB-AEFA29C373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620998" y="4724400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3EEFD558-3687-410E-8F70-1BD0AE88BD7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92721" y="4724431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970EFC6C-3FC4-4708-97C6-C4E3813BB8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32828" y="4724401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F81C6970-860F-4743-883A-48DD392F275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47570" y="4724400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E37FFD7B-4875-457A-BEF7-6C49F25BA81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59999" y="4724400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611D530B-50F7-4936-8F0D-37FC1A2AC56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93775" y="2668336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9C890E81-226C-4CF4-9E8A-5CC40EB45A4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600622" y="2675920"/>
            <a:ext cx="900000" cy="90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311D25-8971-4747-A1F2-25CE5E5A87E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65371" y="620713"/>
            <a:ext cx="900000" cy="9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E49CA2-02AA-4264-9C7C-75ADE69DAEC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593412" y="625033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4EF0F333-21B3-49FD-9B20-AF914AAF822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600068" y="619124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A255F54-31A1-432F-8E9A-B1AC479B5E9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546358" y="630333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85FEE8AA-D5A6-4E5C-BEA6-5AEF6E2C037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444969" y="630334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79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665A1FB-F157-487F-8E0E-F27C64501AB6}"/>
              </a:ext>
            </a:extLst>
          </p:cNvPr>
          <p:cNvSpPr txBox="1"/>
          <p:nvPr/>
        </p:nvSpPr>
        <p:spPr>
          <a:xfrm>
            <a:off x="6717712" y="3784944"/>
            <a:ext cx="5597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Proxy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FE4FF51-2FE0-4C88-BD3C-D52C4BA27D48}"/>
              </a:ext>
            </a:extLst>
          </p:cNvPr>
          <p:cNvSpPr txBox="1"/>
          <p:nvPr/>
        </p:nvSpPr>
        <p:spPr>
          <a:xfrm>
            <a:off x="8426399" y="3779512"/>
            <a:ext cx="9525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Linux Proxy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D0A9998-9A5B-44E4-82E6-A38A57B44EF2}"/>
              </a:ext>
            </a:extLst>
          </p:cNvPr>
          <p:cNvSpPr txBox="1"/>
          <p:nvPr/>
        </p:nvSpPr>
        <p:spPr>
          <a:xfrm>
            <a:off x="10318138" y="3779512"/>
            <a:ext cx="12009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Windows Proxy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53E0567-21BE-4F5A-904C-A31DC958A90C}"/>
              </a:ext>
            </a:extLst>
          </p:cNvPr>
          <p:cNvSpPr txBox="1"/>
          <p:nvPr/>
        </p:nvSpPr>
        <p:spPr>
          <a:xfrm>
            <a:off x="4413236" y="5832016"/>
            <a:ext cx="12731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Proxy appliance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031EBAB-DA69-4C62-8E0F-FEB563F2F0AB}"/>
              </a:ext>
            </a:extLst>
          </p:cNvPr>
          <p:cNvSpPr txBox="1"/>
          <p:nvPr/>
        </p:nvSpPr>
        <p:spPr>
          <a:xfrm>
            <a:off x="6534135" y="5827157"/>
            <a:ext cx="92365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FLR Helper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Appliance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C5D53F6-BB1D-45C5-B197-7D999FBD1F37}"/>
              </a:ext>
            </a:extLst>
          </p:cNvPr>
          <p:cNvSpPr txBox="1"/>
          <p:nvPr/>
        </p:nvSpPr>
        <p:spPr>
          <a:xfrm>
            <a:off x="8220101" y="5829335"/>
            <a:ext cx="136447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WAN accelerator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AB5F06-3690-4DC9-9891-EC5DD351CF33}"/>
              </a:ext>
            </a:extLst>
          </p:cNvPr>
          <p:cNvSpPr txBox="1"/>
          <p:nvPr/>
        </p:nvSpPr>
        <p:spPr>
          <a:xfrm>
            <a:off x="10341829" y="5820372"/>
            <a:ext cx="11304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Configuration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B322469-3DE7-4C2E-832B-5EB0DEA993F3}"/>
              </a:ext>
            </a:extLst>
          </p:cNvPr>
          <p:cNvSpPr txBox="1"/>
          <p:nvPr/>
        </p:nvSpPr>
        <p:spPr>
          <a:xfrm>
            <a:off x="549084" y="5839277"/>
            <a:ext cx="113043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Nutanix Proxy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F2B685-7431-4068-BB03-03F6EBC0680F}"/>
              </a:ext>
            </a:extLst>
          </p:cNvPr>
          <p:cNvSpPr txBox="1"/>
          <p:nvPr/>
        </p:nvSpPr>
        <p:spPr>
          <a:xfrm>
            <a:off x="2629521" y="5826937"/>
            <a:ext cx="8915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NAS Proxy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86B2DFA-5D16-4C8C-B2F7-A486F5265C07}"/>
              </a:ext>
            </a:extLst>
          </p:cNvPr>
          <p:cNvSpPr txBox="1"/>
          <p:nvPr/>
        </p:nvSpPr>
        <p:spPr>
          <a:xfrm>
            <a:off x="2500544" y="1720937"/>
            <a:ext cx="116249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Plug-in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SAP HANA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AA93FFC-167B-4295-A1E7-19389C228D6A}"/>
              </a:ext>
            </a:extLst>
          </p:cNvPr>
          <p:cNvSpPr txBox="1"/>
          <p:nvPr/>
        </p:nvSpPr>
        <p:spPr>
          <a:xfrm>
            <a:off x="4391399" y="1720937"/>
            <a:ext cx="13548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Plug-in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Oracle RMAN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70991A4-B3BB-4EC2-BD3C-46369A12D435}"/>
              </a:ext>
            </a:extLst>
          </p:cNvPr>
          <p:cNvSpPr txBox="1"/>
          <p:nvPr/>
        </p:nvSpPr>
        <p:spPr>
          <a:xfrm>
            <a:off x="6290374" y="1720937"/>
            <a:ext cx="139172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Plug-in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SAP on Oracle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5C0CB76-3748-4660-8AD0-F028FC20A269}"/>
              </a:ext>
            </a:extLst>
          </p:cNvPr>
          <p:cNvSpPr txBox="1"/>
          <p:nvPr/>
        </p:nvSpPr>
        <p:spPr>
          <a:xfrm>
            <a:off x="8164342" y="1724649"/>
            <a:ext cx="147989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Plug-in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</a:t>
            </a:r>
            <a:r>
              <a:rPr lang="en-US" sz="1200" i="1" dirty="0" err="1">
                <a:solidFill>
                  <a:schemeClr val="bg1"/>
                </a:solidFill>
              </a:rPr>
              <a:t>vCloud</a:t>
            </a:r>
            <a:r>
              <a:rPr lang="en-US" sz="1200" i="1" dirty="0">
                <a:solidFill>
                  <a:schemeClr val="bg1"/>
                </a:solidFill>
              </a:rPr>
              <a:t> Director</a:t>
            </a:r>
          </a:p>
        </p:txBody>
      </p:sp>
      <p:sp>
        <p:nvSpPr>
          <p:cNvPr id="70" name="TextBox 13">
            <a:extLst>
              <a:ext uri="{FF2B5EF4-FFF2-40B4-BE49-F238E27FC236}">
                <a16:creationId xmlns:a16="http://schemas.microsoft.com/office/drawing/2014/main" id="{3BEFA2E6-45F9-49AE-B476-86199EA76F0D}"/>
              </a:ext>
            </a:extLst>
          </p:cNvPr>
          <p:cNvSpPr txBox="1"/>
          <p:nvPr/>
        </p:nvSpPr>
        <p:spPr>
          <a:xfrm>
            <a:off x="10443621" y="1716222"/>
            <a:ext cx="92685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Kasten K10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2435978-566D-482B-AB08-A34C497FB1BA}"/>
              </a:ext>
            </a:extLst>
          </p:cNvPr>
          <p:cNvSpPr txBox="1"/>
          <p:nvPr/>
        </p:nvSpPr>
        <p:spPr>
          <a:xfrm>
            <a:off x="542234" y="1724070"/>
            <a:ext cx="119776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Plug-in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i="1" dirty="0">
                <a:solidFill>
                  <a:schemeClr val="bg1"/>
                </a:solidFill>
              </a:rPr>
              <a:t>for SQL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F0488FA-8671-460C-91A8-83AA2FD11C93}"/>
              </a:ext>
            </a:extLst>
          </p:cNvPr>
          <p:cNvSpPr txBox="1"/>
          <p:nvPr/>
        </p:nvSpPr>
        <p:spPr>
          <a:xfrm>
            <a:off x="506967" y="3770498"/>
            <a:ext cx="126829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Product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Generic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C45199-395B-4FF8-A82A-121F9A15B2EF}"/>
              </a:ext>
            </a:extLst>
          </p:cNvPr>
          <p:cNvSpPr txBox="1"/>
          <p:nvPr/>
        </p:nvSpPr>
        <p:spPr>
          <a:xfrm>
            <a:off x="2453658" y="3770277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for RHV</a:t>
            </a:r>
            <a:endParaRPr lang="en-US" sz="1200" i="1" dirty="0">
              <a:solidFill>
                <a:schemeClr val="bg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C3DD95C-F7A2-4E6B-817E-F3E19BEC5324}"/>
              </a:ext>
            </a:extLst>
          </p:cNvPr>
          <p:cNvSpPr txBox="1"/>
          <p:nvPr/>
        </p:nvSpPr>
        <p:spPr>
          <a:xfrm>
            <a:off x="4404156" y="3773249"/>
            <a:ext cx="128913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for Nutanix AHV</a:t>
            </a:r>
            <a:endParaRPr lang="en-US" sz="12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B68FB6-FC2E-420C-B6EB-F2BC0C96B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09779" y="615656"/>
            <a:ext cx="900000" cy="90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E709BE-2DB6-425D-B680-2193D0518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04839" y="620714"/>
            <a:ext cx="900000" cy="9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528EB8-D935-42B5-A63F-D5241FC5F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40756" y="615971"/>
            <a:ext cx="900000" cy="9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D13F515-03CE-4F58-BB78-0854B8423B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37993" y="616622"/>
            <a:ext cx="900000" cy="90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898D8B-18FA-4D92-9F68-E33E59C9DC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1419" y="631084"/>
            <a:ext cx="900000" cy="90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C88CE3A-9902-41E6-856E-BEB77C4213C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62467" y="609788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EB58280-CBEB-4598-AB84-16D6C30C52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6015" y="2676554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BDE0ABE-59A7-430F-A4C6-B27FE1E2D82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16947" y="2675690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E06D51E-C69E-4749-A583-2CF28B2DAAC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87785" y="2684745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55A522C-FCF2-4B0A-829C-ADB98731160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32214" y="2683583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6823DF8-B590-46DC-B42D-242528719EA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50058" y="2686891"/>
            <a:ext cx="900000" cy="900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16538D72-077C-49D6-B6E0-3F52BC21CF0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64609" y="2683582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2AEEEDF8-34B5-473C-B4BC-1173B75DB51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7617" y="4721276"/>
            <a:ext cx="900000" cy="900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E985A438-8254-4176-9FC1-F9F7D0FD91B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10818" y="4733592"/>
            <a:ext cx="900000" cy="900000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876B1D84-08DC-4AB4-8F28-24109CA3AA9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89234" y="4729402"/>
            <a:ext cx="900000" cy="900000"/>
          </a:xfrm>
          <a:prstGeom prst="rect">
            <a:avLst/>
          </a:prstGeom>
        </p:spPr>
      </p:pic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80F05D19-C331-400E-9964-A2CCC365A41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52581" y="4732704"/>
            <a:ext cx="900000" cy="900000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288A19B2-E49A-4774-AB24-E9BA0B82C68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47858" y="4729400"/>
            <a:ext cx="900000" cy="900000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1F8E08AE-772E-41DB-8733-E75901A0E78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44449" y="4724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28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7603C16-91D0-490F-971A-64FA7600C759}"/>
              </a:ext>
            </a:extLst>
          </p:cNvPr>
          <p:cNvSpPr txBox="1"/>
          <p:nvPr/>
        </p:nvSpPr>
        <p:spPr>
          <a:xfrm>
            <a:off x="839443" y="5831839"/>
            <a:ext cx="59022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Agent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0EE82A-1C89-47E4-A082-ACC04B3E27A2}"/>
              </a:ext>
            </a:extLst>
          </p:cNvPr>
          <p:cNvSpPr txBox="1"/>
          <p:nvPr/>
        </p:nvSpPr>
        <p:spPr>
          <a:xfrm>
            <a:off x="2594498" y="5831839"/>
            <a:ext cx="97494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mover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B8823-0D49-48B3-85FC-0BFB4F3DE68F}"/>
              </a:ext>
            </a:extLst>
          </p:cNvPr>
          <p:cNvSpPr txBox="1"/>
          <p:nvPr/>
        </p:nvSpPr>
        <p:spPr>
          <a:xfrm>
            <a:off x="4605771" y="5839837"/>
            <a:ext cx="8851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Transport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4DCC50-6832-4A90-8CF1-14D69A4C5CA3}"/>
              </a:ext>
            </a:extLst>
          </p:cNvPr>
          <p:cNvSpPr txBox="1"/>
          <p:nvPr/>
        </p:nvSpPr>
        <p:spPr>
          <a:xfrm>
            <a:off x="8457691" y="1728142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Repository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48FA0D-9CC6-4972-A043-19EC8D5A5A95}"/>
              </a:ext>
            </a:extLst>
          </p:cNvPr>
          <p:cNvSpPr txBox="1"/>
          <p:nvPr/>
        </p:nvSpPr>
        <p:spPr>
          <a:xfrm>
            <a:off x="6554941" y="1722668"/>
            <a:ext cx="87876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Database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546C5D-868F-4BEE-95D1-8E4B0200A56D}"/>
              </a:ext>
            </a:extLst>
          </p:cNvPr>
          <p:cNvSpPr txBox="1"/>
          <p:nvPr/>
        </p:nvSpPr>
        <p:spPr>
          <a:xfrm>
            <a:off x="10629051" y="1728142"/>
            <a:ext cx="5966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8ED1E3-D4E6-44DC-80C1-3FEA25A1DA47}"/>
              </a:ext>
            </a:extLst>
          </p:cNvPr>
          <p:cNvSpPr txBox="1"/>
          <p:nvPr/>
        </p:nvSpPr>
        <p:spPr>
          <a:xfrm>
            <a:off x="624829" y="1721719"/>
            <a:ext cx="100882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Proxy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57B3F2-BBEC-44D1-9DDB-0B9049B7DCF9}"/>
              </a:ext>
            </a:extLst>
          </p:cNvPr>
          <p:cNvSpPr txBox="1"/>
          <p:nvPr/>
        </p:nvSpPr>
        <p:spPr>
          <a:xfrm>
            <a:off x="2685869" y="1723062"/>
            <a:ext cx="7922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Gateway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017035-6C9A-4BDE-8D00-6C18CDE58AED}"/>
              </a:ext>
            </a:extLst>
          </p:cNvPr>
          <p:cNvSpPr txBox="1"/>
          <p:nvPr/>
        </p:nvSpPr>
        <p:spPr>
          <a:xfrm>
            <a:off x="4697571" y="1731879"/>
            <a:ext cx="6992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Search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522A20-E7A3-4601-9ADC-3729039E132A}"/>
              </a:ext>
            </a:extLst>
          </p:cNvPr>
          <p:cNvSpPr txBox="1"/>
          <p:nvPr/>
        </p:nvSpPr>
        <p:spPr>
          <a:xfrm>
            <a:off x="806134" y="3779827"/>
            <a:ext cx="66556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Mount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00E92B-B174-47B6-8524-FA1E9AC10682}"/>
              </a:ext>
            </a:extLst>
          </p:cNvPr>
          <p:cNvSpPr txBox="1"/>
          <p:nvPr/>
        </p:nvSpPr>
        <p:spPr>
          <a:xfrm>
            <a:off x="6527690" y="5835592"/>
            <a:ext cx="90601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SQL Agent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7A7FF37-4724-4360-BA67-7F69518B93D7}"/>
              </a:ext>
            </a:extLst>
          </p:cNvPr>
          <p:cNvSpPr txBox="1"/>
          <p:nvPr/>
        </p:nvSpPr>
        <p:spPr>
          <a:xfrm>
            <a:off x="8568652" y="5830945"/>
            <a:ext cx="69442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service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3621EF-4A6D-448A-8B7B-615C317056B0}"/>
              </a:ext>
            </a:extLst>
          </p:cNvPr>
          <p:cNvSpPr txBox="1"/>
          <p:nvPr/>
        </p:nvSpPr>
        <p:spPr>
          <a:xfrm>
            <a:off x="2450487" y="3774747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for RHV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FB7AE58-8136-4402-9A21-7624E67C813D}"/>
              </a:ext>
            </a:extLst>
          </p:cNvPr>
          <p:cNvSpPr txBox="1"/>
          <p:nvPr/>
        </p:nvSpPr>
        <p:spPr>
          <a:xfrm>
            <a:off x="4436020" y="3777900"/>
            <a:ext cx="124264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Backup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for Salesforce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1140133-B21B-4915-94D1-1EF0C2B75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935" y="601823"/>
            <a:ext cx="900004" cy="9000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273BF6BD-C9A2-49B3-A188-931A947DA0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4142" y="600218"/>
            <a:ext cx="900004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AD762F9A-902E-4984-AFF3-371DCE1E72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15331" y="607838"/>
            <a:ext cx="900004" cy="900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3FEA285-97AE-48D3-AE85-58EA2A245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31498" y="598312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F1896895-3DE4-49ED-A0AA-E98A5D8570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62481" y="593755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823C9098-17D4-44B1-AD8B-DE1FDECDC9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61512" y="605932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EB914CA-D2D8-4974-B4D3-C3D4118301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1479" y="2680588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A8B0E614-480A-47E7-86D0-5A128E3253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12277" y="2673349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62D7A2F6-AA4C-47F6-881D-01EC6AF895E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02095" y="2680587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D2905E31-A425-4BE9-96B5-C9D49B03022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83173" y="4720243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326FF2BD-9A3F-4197-8B5B-AF2D8066AB3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624072" y="4720243"/>
            <a:ext cx="900000" cy="90000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9058F63D-613A-4D8E-A9DA-6D904EB0F31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88676" y="4738810"/>
            <a:ext cx="900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77797780-9EB8-42DB-A783-E1640FED58C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540811" y="4720243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68AB166C-B809-442E-8F5D-D546B6AE84F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456621" y="4720244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42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265B1-9FBE-4809-B17E-78257FF1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Veeam features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4C919-9AFC-4D3C-9A70-24EADAFD1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E8F680D9-83AE-4DE4-9B98-20DC8EDCE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722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7EC1672-2EA5-4252-BE09-F35169326B18}"/>
              </a:ext>
            </a:extLst>
          </p:cNvPr>
          <p:cNvSpPr txBox="1"/>
          <p:nvPr/>
        </p:nvSpPr>
        <p:spPr>
          <a:xfrm>
            <a:off x="525652" y="1715645"/>
            <a:ext cx="121219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Cloud Connect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ADA28-EAEA-4234-89A1-E239F16A9AAE}"/>
              </a:ext>
            </a:extLst>
          </p:cNvPr>
          <p:cNvSpPr txBox="1"/>
          <p:nvPr/>
        </p:nvSpPr>
        <p:spPr>
          <a:xfrm>
            <a:off x="2449283" y="1718112"/>
            <a:ext cx="125867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Explorer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C5B208-F843-4BB5-8AC8-E7AEF1D360B7}"/>
              </a:ext>
            </a:extLst>
          </p:cNvPr>
          <p:cNvSpPr txBox="1"/>
          <p:nvPr/>
        </p:nvSpPr>
        <p:spPr>
          <a:xfrm>
            <a:off x="4609808" y="1719657"/>
            <a:ext cx="84029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 err="1">
                <a:solidFill>
                  <a:schemeClr val="bg1"/>
                </a:solidFill>
              </a:rPr>
              <a:t>DataLabs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AB9419-E09F-4C4D-A14D-5CF8AED1B7B0}"/>
              </a:ext>
            </a:extLst>
          </p:cNvPr>
          <p:cNvSpPr txBox="1"/>
          <p:nvPr/>
        </p:nvSpPr>
        <p:spPr>
          <a:xfrm>
            <a:off x="6396031" y="1719657"/>
            <a:ext cx="117051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Cloud Mobility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3543A7-84B2-488A-A4D1-63923436642C}"/>
              </a:ext>
            </a:extLst>
          </p:cNvPr>
          <p:cNvSpPr txBox="1"/>
          <p:nvPr/>
        </p:nvSpPr>
        <p:spPr>
          <a:xfrm>
            <a:off x="8168253" y="1730056"/>
            <a:ext cx="145745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Backup from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Storage Snapshots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991E88-29C6-4215-AE76-55F2CB501495}"/>
              </a:ext>
            </a:extLst>
          </p:cNvPr>
          <p:cNvSpPr txBox="1"/>
          <p:nvPr/>
        </p:nvSpPr>
        <p:spPr>
          <a:xfrm>
            <a:off x="10422830" y="1718112"/>
            <a:ext cx="9685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RESTful API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3C91EE-9900-45A4-B508-A7549F04A53B}"/>
              </a:ext>
            </a:extLst>
          </p:cNvPr>
          <p:cNvSpPr txBox="1"/>
          <p:nvPr/>
        </p:nvSpPr>
        <p:spPr>
          <a:xfrm>
            <a:off x="616480" y="3777287"/>
            <a:ext cx="101341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On-Demand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Sandbox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5AEA2C-F5F4-4F4A-9801-30D0E6BEDF8A}"/>
              </a:ext>
            </a:extLst>
          </p:cNvPr>
          <p:cNvSpPr txBox="1"/>
          <p:nvPr/>
        </p:nvSpPr>
        <p:spPr>
          <a:xfrm>
            <a:off x="2575121" y="3772172"/>
            <a:ext cx="100700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SureBackup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C37787-736F-4227-9862-FE59AD88F5B7}"/>
              </a:ext>
            </a:extLst>
          </p:cNvPr>
          <p:cNvSpPr txBox="1"/>
          <p:nvPr/>
        </p:nvSpPr>
        <p:spPr>
          <a:xfrm>
            <a:off x="4541511" y="3766110"/>
            <a:ext cx="9973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SureReplica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57E4E3D-9ECD-4F0C-B141-406BFAA2281B}"/>
              </a:ext>
            </a:extLst>
          </p:cNvPr>
          <p:cNvSpPr txBox="1"/>
          <p:nvPr/>
        </p:nvSpPr>
        <p:spPr>
          <a:xfrm>
            <a:off x="6482591" y="3778471"/>
            <a:ext cx="9973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CDP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BFC190-0DC5-4301-B1AC-748AD5AD1B67}"/>
              </a:ext>
            </a:extLst>
          </p:cNvPr>
          <p:cNvSpPr txBox="1"/>
          <p:nvPr/>
        </p:nvSpPr>
        <p:spPr>
          <a:xfrm>
            <a:off x="8429728" y="3778471"/>
            <a:ext cx="96212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Instant VM 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recovery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FC24FE-3EB7-4D7F-806C-6555148A447B}"/>
              </a:ext>
            </a:extLst>
          </p:cNvPr>
          <p:cNvSpPr txBox="1"/>
          <p:nvPr/>
        </p:nvSpPr>
        <p:spPr>
          <a:xfrm>
            <a:off x="10481448" y="3755490"/>
            <a:ext cx="87876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VeeamZIP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3EBF79-5167-4405-A1DA-6A208375AD54}"/>
              </a:ext>
            </a:extLst>
          </p:cNvPr>
          <p:cNvSpPr txBox="1"/>
          <p:nvPr/>
        </p:nvSpPr>
        <p:spPr>
          <a:xfrm>
            <a:off x="627014" y="5810875"/>
            <a:ext cx="98296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Universal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Storage API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3BAD187-5011-4DA5-A56E-613FA33B7963}"/>
              </a:ext>
            </a:extLst>
          </p:cNvPr>
          <p:cNvSpPr txBox="1"/>
          <p:nvPr/>
        </p:nvSpPr>
        <p:spPr>
          <a:xfrm>
            <a:off x="2620199" y="5814904"/>
            <a:ext cx="8851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Cloud Tier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50D9D7-870E-41E4-BBFD-51EA7F395C32}"/>
              </a:ext>
            </a:extLst>
          </p:cNvPr>
          <p:cNvSpPr txBox="1"/>
          <p:nvPr/>
        </p:nvSpPr>
        <p:spPr>
          <a:xfrm>
            <a:off x="4291324" y="5813742"/>
            <a:ext cx="151355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Scheduled backups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14C5EE-7ACA-4E56-B113-3E7271DC6CD9}"/>
              </a:ext>
            </a:extLst>
          </p:cNvPr>
          <p:cNvSpPr txBox="1"/>
          <p:nvPr/>
        </p:nvSpPr>
        <p:spPr>
          <a:xfrm>
            <a:off x="8223553" y="5834062"/>
            <a:ext cx="1377300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Scale-out Backup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6A58171-61E9-4F67-A074-49DA3032AD51}"/>
              </a:ext>
            </a:extLst>
          </p:cNvPr>
          <p:cNvSpPr txBox="1"/>
          <p:nvPr/>
        </p:nvSpPr>
        <p:spPr>
          <a:xfrm>
            <a:off x="6616761" y="5832278"/>
            <a:ext cx="7216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Failover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EA59AF-18F9-4CC7-8562-1E4F2C772CB9}"/>
              </a:ext>
            </a:extLst>
          </p:cNvPr>
          <p:cNvSpPr txBox="1"/>
          <p:nvPr/>
        </p:nvSpPr>
        <p:spPr>
          <a:xfrm>
            <a:off x="10353749" y="5820801"/>
            <a:ext cx="10647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NAS Backup 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7B06FEC-5647-4728-B9B4-45C452DEB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021" y="623855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B7AFD63-245F-4CB2-8E07-A0E0CE2B3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1110" y="612166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414EDEF-7609-4701-95BB-BDA72933E3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0941" y="620713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9B34E9F0-0B0C-4739-BCF3-90356B5D5A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1865" y="618888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F7005ED7-5214-4050-878D-AC2EC6466B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5073" y="620405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B532D764-5A62-45C4-9048-E08DA87125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73976" y="609989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C01E7DC1-805E-4544-8151-DE66204AEB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2119" y="2682269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FB05384C-4F3F-4A76-80B1-B4AA2705FB6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17015" y="2682289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562C4639-09BE-46D1-97F8-D098C7C59FD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3236" y="2673350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903C5E8A-4304-4F08-BFA4-18A289C285C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38463" y="2671136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F09281AD-6E93-4E97-9858-C7E483BC775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39730" y="2675354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8EED105A-B06E-4766-803A-D198053D816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47554" y="2680477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6467B536-C8D6-4117-B3B1-D8246AB2910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1130" y="4725452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6CB67F3F-0037-4970-B6A9-1838F5B23D3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15738" y="4722065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56A08FA5-C528-4CDD-9142-F8117E3B41F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604041" y="4724096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F28ABB8D-5174-4662-AD3F-AF245922A7C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36255" y="4725268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9F5CD15E-1D3C-47F2-9502-4B14DD9F52B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60845" y="4714282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25485B45-D721-4FA4-A275-15B9EAA013E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62787" y="4714355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260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E6B1D-9727-49CF-AACA-06A5FFE18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2" y="342900"/>
            <a:ext cx="2578101" cy="682625"/>
          </a:xfrm>
        </p:spPr>
        <p:txBody>
          <a:bodyPr/>
          <a:lstStyle/>
          <a:p>
            <a:r>
              <a:rPr lang="en-US" dirty="0"/>
              <a:t>Introduction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BEA180-8427-4888-B8FF-B3CEF9D4327D}"/>
              </a:ext>
            </a:extLst>
          </p:cNvPr>
          <p:cNvSpPr txBox="1"/>
          <p:nvPr/>
        </p:nvSpPr>
        <p:spPr>
          <a:xfrm>
            <a:off x="405275" y="1541256"/>
            <a:ext cx="644717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Technical diagrams are the fastest 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way to communicate the best features 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of our products. </a:t>
            </a:r>
            <a:endParaRPr lang="ru-RU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In this presentation you will find the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Technical Icons pack. All icons in SVG format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what allows to increase them without loss of quality.</a:t>
            </a:r>
            <a:br>
              <a:rPr lang="en-US" sz="2400" dirty="0">
                <a:solidFill>
                  <a:schemeClr val="bg1"/>
                </a:solidFill>
              </a:rPr>
            </a:b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For more about diagrams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construction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and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additional elements please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check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u="sng" dirty="0">
                <a:solidFill>
                  <a:srgbClr val="00B336"/>
                </a:solidFill>
                <a:hlinkClick r:id="rId2"/>
              </a:rPr>
              <a:t>Technical diagrams guideline</a:t>
            </a:r>
            <a:endParaRPr lang="ru-RU" sz="2400" u="sng" dirty="0">
              <a:solidFill>
                <a:srgbClr val="00B336"/>
              </a:solidFill>
            </a:endParaRPr>
          </a:p>
        </p:txBody>
      </p:sp>
      <p:pic>
        <p:nvPicPr>
          <p:cNvPr id="8" name="Graphic 30">
            <a:extLst>
              <a:ext uri="{FF2B5EF4-FFF2-40B4-BE49-F238E27FC236}">
                <a16:creationId xmlns:a16="http://schemas.microsoft.com/office/drawing/2014/main" id="{4499FE00-32F6-4FC0-8DD0-8BD2B3B18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82" y="740605"/>
            <a:ext cx="1920586" cy="1213000"/>
          </a:xfrm>
          <a:prstGeom prst="rect">
            <a:avLst/>
          </a:prstGeom>
        </p:spPr>
      </p:pic>
      <p:sp>
        <p:nvSpPr>
          <p:cNvPr id="9" name="Rectangle 6">
            <a:extLst>
              <a:ext uri="{FF2B5EF4-FFF2-40B4-BE49-F238E27FC236}">
                <a16:creationId xmlns:a16="http://schemas.microsoft.com/office/drawing/2014/main" id="{CE188BC4-A953-4B17-8B85-CE2836CEEA2B}"/>
              </a:ext>
            </a:extLst>
          </p:cNvPr>
          <p:cNvSpPr/>
          <p:nvPr/>
        </p:nvSpPr>
        <p:spPr bwMode="auto">
          <a:xfrm>
            <a:off x="7661836" y="2915469"/>
            <a:ext cx="4034864" cy="293361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pc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28CA5F11-57C2-497A-8D3E-F9D39F7CC777}"/>
              </a:ext>
            </a:extLst>
          </p:cNvPr>
          <p:cNvSpPr/>
          <p:nvPr/>
        </p:nvSpPr>
        <p:spPr bwMode="auto">
          <a:xfrm>
            <a:off x="8545908" y="2733567"/>
            <a:ext cx="2041685" cy="37360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pc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rPr>
              <a:t>v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6620C2-A472-4BFB-AF7E-F1E94E794D3A}"/>
              </a:ext>
            </a:extLst>
          </p:cNvPr>
          <p:cNvSpPr txBox="1"/>
          <p:nvPr/>
        </p:nvSpPr>
        <p:spPr>
          <a:xfrm>
            <a:off x="9155421" y="1481745"/>
            <a:ext cx="957286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+mj-lt"/>
              </a:rPr>
              <a:t>Microsoft</a:t>
            </a:r>
            <a:br>
              <a:rPr lang="en-US" sz="1100" dirty="0">
                <a:solidFill>
                  <a:schemeClr val="bg1"/>
                </a:solidFill>
                <a:latin typeface="+mj-lt"/>
              </a:rPr>
            </a:br>
            <a:r>
              <a:rPr lang="en-US" sz="1100" dirty="0">
                <a:solidFill>
                  <a:schemeClr val="bg1"/>
                </a:solidFill>
                <a:latin typeface="+mj-lt"/>
              </a:rPr>
              <a:t>Office 365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22775E-45B2-4C7B-9831-A100BEDEA193}"/>
              </a:ext>
            </a:extLst>
          </p:cNvPr>
          <p:cNvSpPr txBox="1"/>
          <p:nvPr/>
        </p:nvSpPr>
        <p:spPr>
          <a:xfrm>
            <a:off x="9226988" y="2806165"/>
            <a:ext cx="1276041" cy="215444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Microsoft Azure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55C5E9-70FE-40DE-9320-EF0932864EDD}"/>
              </a:ext>
            </a:extLst>
          </p:cNvPr>
          <p:cNvSpPr txBox="1"/>
          <p:nvPr/>
        </p:nvSpPr>
        <p:spPr>
          <a:xfrm>
            <a:off x="7686636" y="4003470"/>
            <a:ext cx="1786982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+mj-lt"/>
              </a:rPr>
              <a:t>Veeam Backup </a:t>
            </a:r>
            <a:br>
              <a:rPr lang="en-US" sz="1100" dirty="0">
                <a:solidFill>
                  <a:schemeClr val="bg1"/>
                </a:solidFill>
                <a:latin typeface="+mj-lt"/>
              </a:rPr>
            </a:br>
            <a:r>
              <a:rPr lang="en-US" sz="1100" i="1" dirty="0">
                <a:solidFill>
                  <a:schemeClr val="bg1"/>
                </a:solidFill>
                <a:latin typeface="+mj-lt"/>
              </a:rPr>
              <a:t>for Microsoft Office 365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F47207-160B-4D35-B724-EB0DEABC2BBB}"/>
              </a:ext>
            </a:extLst>
          </p:cNvPr>
          <p:cNvSpPr txBox="1"/>
          <p:nvPr/>
        </p:nvSpPr>
        <p:spPr>
          <a:xfrm>
            <a:off x="8879115" y="5360044"/>
            <a:ext cx="1634550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+mj-lt"/>
              </a:rPr>
              <a:t>Veeam Explorer</a:t>
            </a:r>
            <a:r>
              <a:rPr lang="en-US" sz="1100" baseline="30000" dirty="0">
                <a:solidFill>
                  <a:schemeClr val="bg1"/>
                </a:solidFill>
                <a:latin typeface="+mj-lt"/>
              </a:rPr>
              <a:t>™ </a:t>
            </a:r>
            <a:br>
              <a:rPr lang="en-US" sz="1100" dirty="0">
                <a:solidFill>
                  <a:schemeClr val="bg1"/>
                </a:solidFill>
                <a:latin typeface="+mj-lt"/>
              </a:rPr>
            </a:br>
            <a:r>
              <a:rPr lang="en-US" sz="1100" i="1" dirty="0">
                <a:solidFill>
                  <a:schemeClr val="bg1"/>
                </a:solidFill>
                <a:latin typeface="+mj-lt"/>
              </a:rPr>
              <a:t>for Microsoft Exchange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3C706E-F746-4A91-BA4B-5039B17DDE54}"/>
              </a:ext>
            </a:extLst>
          </p:cNvPr>
          <p:cNvSpPr txBox="1"/>
          <p:nvPr/>
        </p:nvSpPr>
        <p:spPr>
          <a:xfrm>
            <a:off x="10344052" y="4003470"/>
            <a:ext cx="957286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+mj-lt"/>
              </a:rPr>
              <a:t>Backup</a:t>
            </a:r>
            <a:br>
              <a:rPr lang="en-US" sz="1100" dirty="0">
                <a:solidFill>
                  <a:schemeClr val="bg1"/>
                </a:solidFill>
                <a:latin typeface="+mj-lt"/>
              </a:rPr>
            </a:br>
            <a:r>
              <a:rPr lang="en-US" sz="1100" dirty="0">
                <a:solidFill>
                  <a:schemeClr val="bg1"/>
                </a:solidFill>
                <a:latin typeface="+mj-lt"/>
              </a:rPr>
              <a:t>Repository</a:t>
            </a:r>
          </a:p>
        </p:txBody>
      </p:sp>
      <p:cxnSp>
        <p:nvCxnSpPr>
          <p:cNvPr id="20" name="Straight Connector 24">
            <a:extLst>
              <a:ext uri="{FF2B5EF4-FFF2-40B4-BE49-F238E27FC236}">
                <a16:creationId xmlns:a16="http://schemas.microsoft.com/office/drawing/2014/main" id="{F6150892-44CE-45BB-B7C6-799CCBBF34A9}"/>
              </a:ext>
            </a:extLst>
          </p:cNvPr>
          <p:cNvCxnSpPr>
            <a:cxnSpLocks/>
          </p:cNvCxnSpPr>
          <p:nvPr/>
        </p:nvCxnSpPr>
        <p:spPr>
          <a:xfrm>
            <a:off x="8532615" y="4504675"/>
            <a:ext cx="0" cy="480860"/>
          </a:xfrm>
          <a:prstGeom prst="line">
            <a:avLst/>
          </a:prstGeom>
          <a:ln w="12700">
            <a:solidFill>
              <a:schemeClr val="bg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7">
            <a:extLst>
              <a:ext uri="{FF2B5EF4-FFF2-40B4-BE49-F238E27FC236}">
                <a16:creationId xmlns:a16="http://schemas.microsoft.com/office/drawing/2014/main" id="{A78172E3-8713-430C-BA8A-6E78F29360EE}"/>
              </a:ext>
            </a:extLst>
          </p:cNvPr>
          <p:cNvCxnSpPr>
            <a:cxnSpLocks/>
          </p:cNvCxnSpPr>
          <p:nvPr/>
        </p:nvCxnSpPr>
        <p:spPr>
          <a:xfrm>
            <a:off x="10840876" y="4484221"/>
            <a:ext cx="0" cy="501314"/>
          </a:xfrm>
          <a:prstGeom prst="line">
            <a:avLst/>
          </a:prstGeom>
          <a:ln w="12700">
            <a:solidFill>
              <a:schemeClr val="bg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92401CD-D6D3-417C-AE03-98418601C62C}"/>
              </a:ext>
            </a:extLst>
          </p:cNvPr>
          <p:cNvSpPr txBox="1"/>
          <p:nvPr/>
        </p:nvSpPr>
        <p:spPr>
          <a:xfrm>
            <a:off x="9200626" y="3362756"/>
            <a:ext cx="957286" cy="15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+mj-lt"/>
              </a:rPr>
              <a:t>Veeam Backup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087C79-4E30-4667-9298-FB428F5BCD64}"/>
              </a:ext>
            </a:extLst>
          </p:cNvPr>
          <p:cNvSpPr txBox="1"/>
          <p:nvPr/>
        </p:nvSpPr>
        <p:spPr>
          <a:xfrm>
            <a:off x="7286368" y="5961348"/>
            <a:ext cx="4785801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Veeam Backup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for Microsoft Office 365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to Microsoft Azure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48C3F485-051B-4D4C-8AEF-C196FDC56778}"/>
              </a:ext>
            </a:extLst>
          </p:cNvPr>
          <p:cNvSpPr/>
          <p:nvPr/>
        </p:nvSpPr>
        <p:spPr bwMode="auto">
          <a:xfrm>
            <a:off x="8545908" y="2773345"/>
            <a:ext cx="624078" cy="37360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pc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69622F1-6C12-4AC9-964C-74592DDFE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58021" y="3155296"/>
            <a:ext cx="828000" cy="828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9705F625-F1ED-4F8F-A49B-BDA99BB0CE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86391" y="4582011"/>
            <a:ext cx="828000" cy="828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AFC59A08-265C-4E5D-A784-4EC3C58F9D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16258" y="2589781"/>
            <a:ext cx="596364" cy="59636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6B8807D3-1858-48F4-8396-8BA7DEA08F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463988" y="3135658"/>
            <a:ext cx="828000" cy="828000"/>
          </a:xfrm>
          <a:prstGeom prst="rect">
            <a:avLst/>
          </a:prstGeom>
        </p:spPr>
      </p:pic>
      <p:cxnSp>
        <p:nvCxnSpPr>
          <p:cNvPr id="34" name="Straight Arrow Connector 44">
            <a:extLst>
              <a:ext uri="{FF2B5EF4-FFF2-40B4-BE49-F238E27FC236}">
                <a16:creationId xmlns:a16="http://schemas.microsoft.com/office/drawing/2014/main" id="{FC42DC5D-BBF1-4F0C-AE06-7D057E9EEED4}"/>
              </a:ext>
            </a:extLst>
          </p:cNvPr>
          <p:cNvCxnSpPr>
            <a:cxnSpLocks/>
          </p:cNvCxnSpPr>
          <p:nvPr/>
        </p:nvCxnSpPr>
        <p:spPr>
          <a:xfrm>
            <a:off x="9664574" y="2021774"/>
            <a:ext cx="1" cy="722065"/>
          </a:xfrm>
          <a:prstGeom prst="straightConnector1">
            <a:avLst/>
          </a:prstGeom>
          <a:ln>
            <a:solidFill>
              <a:schemeClr val="accent2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44">
            <a:extLst>
              <a:ext uri="{FF2B5EF4-FFF2-40B4-BE49-F238E27FC236}">
                <a16:creationId xmlns:a16="http://schemas.microsoft.com/office/drawing/2014/main" id="{A73A6B0E-A905-4245-A49F-30E32A2F1EDF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8986021" y="3569296"/>
            <a:ext cx="1407659" cy="0"/>
          </a:xfrm>
          <a:prstGeom prst="straightConnector1">
            <a:avLst/>
          </a:prstGeom>
          <a:ln>
            <a:solidFill>
              <a:schemeClr val="bg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4">
            <a:extLst>
              <a:ext uri="{FF2B5EF4-FFF2-40B4-BE49-F238E27FC236}">
                <a16:creationId xmlns:a16="http://schemas.microsoft.com/office/drawing/2014/main" id="{C3C0C966-C258-4142-8D00-3E378FB5B21B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8532614" y="4996011"/>
            <a:ext cx="753777" cy="0"/>
          </a:xfrm>
          <a:prstGeom prst="straightConnector1">
            <a:avLst/>
          </a:prstGeom>
          <a:ln>
            <a:solidFill>
              <a:schemeClr val="bg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4">
            <a:extLst>
              <a:ext uri="{FF2B5EF4-FFF2-40B4-BE49-F238E27FC236}">
                <a16:creationId xmlns:a16="http://schemas.microsoft.com/office/drawing/2014/main" id="{76C1C8F0-638D-45FC-8CD6-171D2DADA677}"/>
              </a:ext>
            </a:extLst>
          </p:cNvPr>
          <p:cNvCxnSpPr>
            <a:cxnSpLocks/>
          </p:cNvCxnSpPr>
          <p:nvPr/>
        </p:nvCxnSpPr>
        <p:spPr>
          <a:xfrm flipH="1">
            <a:off x="10087100" y="4985535"/>
            <a:ext cx="753776" cy="0"/>
          </a:xfrm>
          <a:prstGeom prst="straightConnector1">
            <a:avLst/>
          </a:prstGeom>
          <a:ln>
            <a:solidFill>
              <a:schemeClr val="bg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5CDA2B-696E-4F99-9605-B8794238C9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70387" y="920017"/>
            <a:ext cx="588373" cy="58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067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AB4AA2E-F490-4123-A478-136777CE9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4AD42-BEA9-49B1-9477-E0CA8FC02200}"/>
              </a:ext>
            </a:extLst>
          </p:cNvPr>
          <p:cNvSpPr txBox="1"/>
          <p:nvPr/>
        </p:nvSpPr>
        <p:spPr>
          <a:xfrm>
            <a:off x="332911" y="1711597"/>
            <a:ext cx="168988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One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 intelligent diagnostics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EDE39-1827-474A-B1C4-EF3BA6B826DD}"/>
              </a:ext>
            </a:extLst>
          </p:cNvPr>
          <p:cNvSpPr txBox="1"/>
          <p:nvPr/>
        </p:nvSpPr>
        <p:spPr>
          <a:xfrm>
            <a:off x="2597068" y="1710241"/>
            <a:ext cx="101502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VBR console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AA302E-7EB8-40DF-8E59-31D83826648C}"/>
              </a:ext>
            </a:extLst>
          </p:cNvPr>
          <p:cNvSpPr txBox="1"/>
          <p:nvPr/>
        </p:nvSpPr>
        <p:spPr>
          <a:xfrm>
            <a:off x="4570020" y="1709348"/>
            <a:ext cx="100860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Native tape 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7351C-7B8A-4800-8E22-03BEBA467819}"/>
              </a:ext>
            </a:extLst>
          </p:cNvPr>
          <p:cNvSpPr txBox="1"/>
          <p:nvPr/>
        </p:nvSpPr>
        <p:spPr>
          <a:xfrm>
            <a:off x="6561114" y="1710549"/>
            <a:ext cx="9092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Fast Clone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D38158-43D4-404D-9B34-1B871698B4DF}"/>
              </a:ext>
            </a:extLst>
          </p:cNvPr>
          <p:cNvSpPr txBox="1"/>
          <p:nvPr/>
        </p:nvSpPr>
        <p:spPr>
          <a:xfrm>
            <a:off x="8158538" y="1711597"/>
            <a:ext cx="15039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Application-aware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image processing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57D8B8-A3D9-4DF0-85C8-4785AF8EB95A}"/>
              </a:ext>
            </a:extLst>
          </p:cNvPr>
          <p:cNvSpPr txBox="1"/>
          <p:nvPr/>
        </p:nvSpPr>
        <p:spPr>
          <a:xfrm>
            <a:off x="10240175" y="1711905"/>
            <a:ext cx="134524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Instant Recovery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to vSphere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25E3ED-6CD7-4B05-8E07-860A667B3958}"/>
              </a:ext>
            </a:extLst>
          </p:cNvPr>
          <p:cNvSpPr txBox="1"/>
          <p:nvPr/>
        </p:nvSpPr>
        <p:spPr>
          <a:xfrm>
            <a:off x="454007" y="3769195"/>
            <a:ext cx="13404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Integration 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2A7979-9C34-449C-8377-5A2F74B08529}"/>
              </a:ext>
            </a:extLst>
          </p:cNvPr>
          <p:cNvSpPr txBox="1"/>
          <p:nvPr/>
        </p:nvSpPr>
        <p:spPr>
          <a:xfrm>
            <a:off x="2354035" y="3770088"/>
            <a:ext cx="142699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WAN acceleration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F1825-BABC-4BE3-A43D-0792DB811471}"/>
              </a:ext>
            </a:extLst>
          </p:cNvPr>
          <p:cNvSpPr txBox="1"/>
          <p:nvPr/>
        </p:nvSpPr>
        <p:spPr>
          <a:xfrm>
            <a:off x="4546491" y="3779355"/>
            <a:ext cx="9925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Self-service 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portal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5AA6D9-47B7-4875-B910-418292AEA10E}"/>
              </a:ext>
            </a:extLst>
          </p:cNvPr>
          <p:cNvSpPr txBox="1"/>
          <p:nvPr/>
        </p:nvSpPr>
        <p:spPr>
          <a:xfrm>
            <a:off x="6345458" y="3781604"/>
            <a:ext cx="130997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Database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Instant Recovery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63FCD2A-ED8C-42FF-96DE-7A96C6A2C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456" y="626444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77ED694-6390-4129-A444-4056DF456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1185" y="626444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4720F3D-C847-4FBE-8B40-48776364CC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4111" y="626444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6BBB195C-957B-4B0C-A48C-53F0A49DA7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22506" y="626444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DE35A48-D282-4CCE-8111-53F5C4A4D3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47219" y="626444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BD17FD6-2FFA-4E97-90AE-FD1E9631908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58381" y="626444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18A045C-1945-41E8-9DA9-A925630539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4646" y="2673349"/>
            <a:ext cx="900000" cy="900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67C1F8A-0721-4394-8C67-CE54F8C2EE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11388" y="2673349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342DE14-B7ED-42C2-9773-F27DFBABFB3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93864" y="2673349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5071D41-08BC-491A-8AC6-1EA4C08C950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36361" y="2683216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54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265B1-9FBE-4809-B17E-78257FF1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Software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4C919-9AFC-4D3C-9A70-24EADAFD1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E8F680D9-83AE-4DE4-9B98-20DC8EDCE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164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02A41F8-EA3E-440C-B0B9-D142660A8149}"/>
              </a:ext>
            </a:extLst>
          </p:cNvPr>
          <p:cNvSpPr txBox="1"/>
          <p:nvPr/>
        </p:nvSpPr>
        <p:spPr>
          <a:xfrm>
            <a:off x="869986" y="1741241"/>
            <a:ext cx="54213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Linux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B0FCFD-A3D1-4434-9DD7-CE9328D17563}"/>
              </a:ext>
            </a:extLst>
          </p:cNvPr>
          <p:cNvSpPr txBox="1"/>
          <p:nvPr/>
        </p:nvSpPr>
        <p:spPr>
          <a:xfrm>
            <a:off x="2678095" y="1731193"/>
            <a:ext cx="7906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Windows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76437B-623B-4474-8EEC-7227F0449849}"/>
              </a:ext>
            </a:extLst>
          </p:cNvPr>
          <p:cNvSpPr txBox="1"/>
          <p:nvPr/>
        </p:nvSpPr>
        <p:spPr>
          <a:xfrm>
            <a:off x="4142278" y="1738248"/>
            <a:ext cx="185018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SQL/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Microsoft System Center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69D412-4AD6-4031-B349-8CB54362BA29}"/>
              </a:ext>
            </a:extLst>
          </p:cNvPr>
          <p:cNvSpPr txBox="1"/>
          <p:nvPr/>
        </p:nvSpPr>
        <p:spPr>
          <a:xfrm>
            <a:off x="6530095" y="1718152"/>
            <a:ext cx="9284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SharePoint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A0F1C6-D2AC-4411-A404-3601394AC61C}"/>
              </a:ext>
            </a:extLst>
          </p:cNvPr>
          <p:cNvSpPr txBox="1"/>
          <p:nvPr/>
        </p:nvSpPr>
        <p:spPr>
          <a:xfrm>
            <a:off x="8472118" y="1727118"/>
            <a:ext cx="86433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Exchange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D9B111-DFD9-42CC-AA1A-E187D027E2BD}"/>
              </a:ext>
            </a:extLst>
          </p:cNvPr>
          <p:cNvSpPr txBox="1"/>
          <p:nvPr/>
        </p:nvSpPr>
        <p:spPr>
          <a:xfrm>
            <a:off x="10528678" y="1728200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vSphere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F75CBC-6B3C-47A2-A899-D83C11E13F56}"/>
              </a:ext>
            </a:extLst>
          </p:cNvPr>
          <p:cNvSpPr txBox="1"/>
          <p:nvPr/>
        </p:nvSpPr>
        <p:spPr>
          <a:xfrm>
            <a:off x="857557" y="3761103"/>
            <a:ext cx="54213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Linux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245C08-FF3A-4E52-BEA3-F3ABAA06E02D}"/>
              </a:ext>
            </a:extLst>
          </p:cNvPr>
          <p:cNvSpPr txBox="1"/>
          <p:nvPr/>
        </p:nvSpPr>
        <p:spPr>
          <a:xfrm>
            <a:off x="2676512" y="3768962"/>
            <a:ext cx="7906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Windows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876C53-7EE5-43A7-BDF4-C5480AD030A2}"/>
              </a:ext>
            </a:extLst>
          </p:cNvPr>
          <p:cNvSpPr txBox="1"/>
          <p:nvPr/>
        </p:nvSpPr>
        <p:spPr>
          <a:xfrm>
            <a:off x="4110662" y="3775687"/>
            <a:ext cx="1850186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SQL Server/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Microsoft System Center</a:t>
            </a:r>
          </a:p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4F61D5-CA6D-489A-B361-6358E02C339D}"/>
              </a:ext>
            </a:extLst>
          </p:cNvPr>
          <p:cNvSpPr txBox="1"/>
          <p:nvPr/>
        </p:nvSpPr>
        <p:spPr>
          <a:xfrm>
            <a:off x="6538287" y="3772316"/>
            <a:ext cx="92845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SharePoint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5C8B1F1-B5FF-4637-BC3E-0BDC61F2A4AC}"/>
              </a:ext>
            </a:extLst>
          </p:cNvPr>
          <p:cNvSpPr txBox="1"/>
          <p:nvPr/>
        </p:nvSpPr>
        <p:spPr>
          <a:xfrm>
            <a:off x="8478028" y="3779847"/>
            <a:ext cx="86433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Exchange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F1ED84-566C-4501-B2B6-1D90A2ABB4AA}"/>
              </a:ext>
            </a:extLst>
          </p:cNvPr>
          <p:cNvSpPr txBox="1"/>
          <p:nvPr/>
        </p:nvSpPr>
        <p:spPr>
          <a:xfrm>
            <a:off x="10547770" y="3781199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vSphere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B52875-9613-4C04-8B76-9B0E2FCD285A}"/>
              </a:ext>
            </a:extLst>
          </p:cNvPr>
          <p:cNvSpPr txBox="1"/>
          <p:nvPr/>
        </p:nvSpPr>
        <p:spPr>
          <a:xfrm>
            <a:off x="757869" y="5814725"/>
            <a:ext cx="7200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Nutanix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EF1E26-9965-4117-91C5-A015E141A104}"/>
              </a:ext>
            </a:extLst>
          </p:cNvPr>
          <p:cNvSpPr txBox="1"/>
          <p:nvPr/>
        </p:nvSpPr>
        <p:spPr>
          <a:xfrm>
            <a:off x="2711778" y="5830015"/>
            <a:ext cx="7200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Nutanix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84218C-47D7-4725-97F5-2FB16D437550}"/>
              </a:ext>
            </a:extLst>
          </p:cNvPr>
          <p:cNvSpPr txBox="1"/>
          <p:nvPr/>
        </p:nvSpPr>
        <p:spPr>
          <a:xfrm>
            <a:off x="4420471" y="5824005"/>
            <a:ext cx="12506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vCloud</a:t>
            </a:r>
            <a:r>
              <a:rPr lang="en-US" sz="1200" dirty="0">
                <a:solidFill>
                  <a:schemeClr val="bg1"/>
                </a:solidFill>
              </a:rPr>
              <a:t> Director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BE573C-7F72-40BD-8E1A-7BF9EB9B04A9}"/>
              </a:ext>
            </a:extLst>
          </p:cNvPr>
          <p:cNvSpPr txBox="1"/>
          <p:nvPr/>
        </p:nvSpPr>
        <p:spPr>
          <a:xfrm>
            <a:off x="6367136" y="5825902"/>
            <a:ext cx="125066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vCloud</a:t>
            </a:r>
            <a:r>
              <a:rPr lang="en-US" sz="1200" dirty="0">
                <a:solidFill>
                  <a:schemeClr val="bg1"/>
                </a:solidFill>
              </a:rPr>
              <a:t> Director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C106EA-444E-4FFA-BC6A-6D0C306F67A4}"/>
              </a:ext>
            </a:extLst>
          </p:cNvPr>
          <p:cNvSpPr txBox="1"/>
          <p:nvPr/>
        </p:nvSpPr>
        <p:spPr>
          <a:xfrm>
            <a:off x="10607482" y="5825903"/>
            <a:ext cx="62228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Bridge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3BD669-2E06-44B3-96B5-C19D87CFC3BB}"/>
              </a:ext>
            </a:extLst>
          </p:cNvPr>
          <p:cNvSpPr txBox="1"/>
          <p:nvPr/>
        </p:nvSpPr>
        <p:spPr>
          <a:xfrm>
            <a:off x="8399647" y="5825891"/>
            <a:ext cx="98296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OneDrive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for Business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C2E72866-E900-4758-A4E5-CF496FF56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7111" y="622952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2B037512-D214-4AA3-B61E-CAC64F7B2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08452" y="620714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D213ADE-FE26-4426-A678-4F99AA149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634" y="620714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835A4B18-76D2-4B02-BD55-8BFE7360E0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32063" y="2672527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EC1F666B-268E-4CC8-84BA-3F58D915AA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0681" y="625356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754146D5-455D-4A04-9F91-AA056508B2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50472" y="2684960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050AC125-EE5C-4734-AD9A-2FCDEA29ED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44103" y="625794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7E7002BB-43EE-487D-8B7C-70EC36FC373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66765" y="2671141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E8F1A514-A827-4BBC-81BE-FC3B63C2B03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75609" y="620714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57C8539C-9590-4DC2-8FA1-FB56DC29D2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5795" y="2672635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DA566029-D695-439E-8C09-AC036047D4C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627311" y="2672635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216A6960-2730-4CBA-9D49-76EBB615534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81431" y="2673350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C606DA3E-CCF0-4487-8887-37B35AC6E8F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3409" y="4729800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737BDFBF-44E1-4B39-87C4-9E8D4A6E5FA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23038" y="4729800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E7401841-BC2F-4C12-9516-081B1B748E1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92444" y="4724399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AE815F12-1642-4D11-BC3D-220DC35C1C6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47227" y="4724398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A37055F1-62FB-4D2C-85DE-D5DFD2067EE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47360" y="4737019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CBE520EB-0BF8-4214-B5A7-EC78E2C8836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75609" y="4720929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43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550EB7C-FFDB-4E45-923D-00F68BFF728D}"/>
              </a:ext>
            </a:extLst>
          </p:cNvPr>
          <p:cNvSpPr txBox="1"/>
          <p:nvPr/>
        </p:nvSpPr>
        <p:spPr>
          <a:xfrm>
            <a:off x="520968" y="1713669"/>
            <a:ext cx="125867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Active Directory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4773D9-6C54-4946-8F22-EAC7DD2A06D2}"/>
              </a:ext>
            </a:extLst>
          </p:cNvPr>
          <p:cNvSpPr txBox="1"/>
          <p:nvPr/>
        </p:nvSpPr>
        <p:spPr>
          <a:xfrm>
            <a:off x="2410924" y="1706049"/>
            <a:ext cx="130837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Teams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B9D9BA-E91C-4B32-8478-C7B4CDC35242}"/>
              </a:ext>
            </a:extLst>
          </p:cNvPr>
          <p:cNvSpPr txBox="1"/>
          <p:nvPr/>
        </p:nvSpPr>
        <p:spPr>
          <a:xfrm>
            <a:off x="4252438" y="1706049"/>
            <a:ext cx="15712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Office 365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C7CB9D-D618-49EE-9714-D1AC7398522D}"/>
              </a:ext>
            </a:extLst>
          </p:cNvPr>
          <p:cNvSpPr txBox="1"/>
          <p:nvPr/>
        </p:nvSpPr>
        <p:spPr>
          <a:xfrm>
            <a:off x="6365077" y="1698429"/>
            <a:ext cx="125386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Azure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7CAA08-DAA5-4D05-AB0F-6ED9F46DD7F1}"/>
              </a:ext>
            </a:extLst>
          </p:cNvPr>
          <p:cNvSpPr txBox="1"/>
          <p:nvPr/>
        </p:nvSpPr>
        <p:spPr>
          <a:xfrm>
            <a:off x="8196339" y="1717790"/>
            <a:ext cx="140455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Outlook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4EF730-507A-490F-A2E8-A98CD25F0977}"/>
              </a:ext>
            </a:extLst>
          </p:cNvPr>
          <p:cNvSpPr txBox="1"/>
          <p:nvPr/>
        </p:nvSpPr>
        <p:spPr>
          <a:xfrm>
            <a:off x="10154184" y="1717343"/>
            <a:ext cx="1497526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System Center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Virtual Machine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Manager (SCVMM)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747E4D-6FCD-4F28-8499-F66AEE6147AA}"/>
              </a:ext>
            </a:extLst>
          </p:cNvPr>
          <p:cNvSpPr txBox="1"/>
          <p:nvPr/>
        </p:nvSpPr>
        <p:spPr>
          <a:xfrm>
            <a:off x="348645" y="3789697"/>
            <a:ext cx="160332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System Center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Operations Manager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19199E-6C6F-4826-A32F-584B659072B6}"/>
              </a:ext>
            </a:extLst>
          </p:cNvPr>
          <p:cNvSpPr txBox="1"/>
          <p:nvPr/>
        </p:nvSpPr>
        <p:spPr>
          <a:xfrm>
            <a:off x="2679427" y="3789149"/>
            <a:ext cx="7713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Antivirus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D3D523-A524-4DC9-A137-7C4190E46A5B}"/>
              </a:ext>
            </a:extLst>
          </p:cNvPr>
          <p:cNvSpPr txBox="1"/>
          <p:nvPr/>
        </p:nvSpPr>
        <p:spPr>
          <a:xfrm>
            <a:off x="4694420" y="3781529"/>
            <a:ext cx="7104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Firewall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66544B-EDDD-48E9-88CD-76E100C6CE06}"/>
              </a:ext>
            </a:extLst>
          </p:cNvPr>
          <p:cNvSpPr txBox="1"/>
          <p:nvPr/>
        </p:nvSpPr>
        <p:spPr>
          <a:xfrm>
            <a:off x="6536598" y="3786696"/>
            <a:ext cx="9108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SAP HANA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1C1FED-AD13-44E8-8BED-2F2337AB6250}"/>
              </a:ext>
            </a:extLst>
          </p:cNvPr>
          <p:cNvSpPr txBox="1"/>
          <p:nvPr/>
        </p:nvSpPr>
        <p:spPr>
          <a:xfrm>
            <a:off x="8412298" y="3774630"/>
            <a:ext cx="99578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SAP </a:t>
            </a:r>
            <a:r>
              <a:rPr lang="en-US" sz="1200" dirty="0" err="1">
                <a:solidFill>
                  <a:schemeClr val="bg1"/>
                </a:solidFill>
              </a:rPr>
              <a:t>BRtools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006F7D-10F0-46D1-9527-91E42344A2EE}"/>
              </a:ext>
            </a:extLst>
          </p:cNvPr>
          <p:cNvSpPr txBox="1"/>
          <p:nvPr/>
        </p:nvSpPr>
        <p:spPr>
          <a:xfrm>
            <a:off x="10348992" y="3786696"/>
            <a:ext cx="112402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Oracle RMAN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6ABFCA-A14D-446B-9F6F-7DAE5A56FCA3}"/>
              </a:ext>
            </a:extLst>
          </p:cNvPr>
          <p:cNvSpPr txBox="1"/>
          <p:nvPr/>
        </p:nvSpPr>
        <p:spPr>
          <a:xfrm>
            <a:off x="705407" y="5825770"/>
            <a:ext cx="8435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FEE434A-22AE-4597-AC1C-D975B6279DB9}"/>
              </a:ext>
            </a:extLst>
          </p:cNvPr>
          <p:cNvSpPr txBox="1"/>
          <p:nvPr/>
        </p:nvSpPr>
        <p:spPr>
          <a:xfrm>
            <a:off x="2609696" y="5828655"/>
            <a:ext cx="91082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SAP HANA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E96EECB-4D10-437B-B687-4B0555ED97BB}"/>
              </a:ext>
            </a:extLst>
          </p:cNvPr>
          <p:cNvSpPr txBox="1"/>
          <p:nvPr/>
        </p:nvSpPr>
        <p:spPr>
          <a:xfrm>
            <a:off x="4622732" y="5832666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Oracle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3A1247A-002E-4B09-A024-666DE7412A42}"/>
              </a:ext>
            </a:extLst>
          </p:cNvPr>
          <p:cNvSpPr txBox="1"/>
          <p:nvPr/>
        </p:nvSpPr>
        <p:spPr>
          <a:xfrm>
            <a:off x="6565098" y="5821035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MS SQL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9E3ED3-DFB7-4958-AE94-5DE97EF385D7}"/>
              </a:ext>
            </a:extLst>
          </p:cNvPr>
          <p:cNvSpPr txBox="1"/>
          <p:nvPr/>
        </p:nvSpPr>
        <p:spPr>
          <a:xfrm>
            <a:off x="8494852" y="5828655"/>
            <a:ext cx="8306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MySQL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7677275-9686-4668-82FD-64F900CE8BF2}"/>
              </a:ext>
            </a:extLst>
          </p:cNvPr>
          <p:cNvSpPr txBox="1"/>
          <p:nvPr/>
        </p:nvSpPr>
        <p:spPr>
          <a:xfrm>
            <a:off x="10448378" y="5821035"/>
            <a:ext cx="92525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PosgreSQL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E65CC3C-CC94-4E68-8A07-73FF896C8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5111" y="618717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AFFBAAA-3CA8-4B85-B5D1-79E1E2192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1813" y="618717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77CE9BE-6BF0-4CAD-96C9-49893F2CCD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39965" y="618717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87E8BE3-E905-43D7-8A71-A74CD64711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8144" y="618717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3942036C-7FCA-4E40-B21D-857AA8FA05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58959" y="618717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40E545E8-68DA-47F1-8A95-975B3C452C5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3493" y="2672702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EC87B20-0DEF-4ED6-BEC3-62C822BF75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636169" y="2676512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62AF16E2-CDC0-41CE-AFD1-D5BECD31B0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97556" y="2673350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0AC79C8B-CC71-42BC-A6BB-E56F00E59F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39922" y="2673350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4BB705B4-7006-4571-B3F2-0F3C23E3D84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612293" y="4724400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FB90A885-3ABF-49A7-ABBC-8BF246FE94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46526" y="2672702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5E19F218-BA5A-4781-8ECA-CDD3160158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61145" y="2673350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8F9F61A7-FF27-4765-8E03-BA1109A650B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2766" y="4724400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2234329C-ADA6-48EB-A74C-5C354A2E4F4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585254" y="4725067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8342E80-D5F1-4C3D-8A30-CC388E7A32F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27619" y="4721257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AF3A2514-643C-4514-B798-FE65903E830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445799" y="4721257"/>
            <a:ext cx="900000" cy="90000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11ECB6A2-7653-4655-B213-D3153613D75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58188" y="4728210"/>
            <a:ext cx="900000" cy="90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7395B9-E0F0-4774-BC97-99D429573EC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599775" y="618717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51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C27884A-2C43-4A31-BC6C-2B5AAC5EBD3D}"/>
              </a:ext>
            </a:extLst>
          </p:cNvPr>
          <p:cNvSpPr txBox="1"/>
          <p:nvPr/>
        </p:nvSpPr>
        <p:spPr>
          <a:xfrm>
            <a:off x="878258" y="1741135"/>
            <a:ext cx="51167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AWS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E6FB76-62FF-4D8D-A206-1ACD74591E18}"/>
              </a:ext>
            </a:extLst>
          </p:cNvPr>
          <p:cNvSpPr txBox="1"/>
          <p:nvPr/>
        </p:nvSpPr>
        <p:spPr>
          <a:xfrm>
            <a:off x="2658507" y="1722281"/>
            <a:ext cx="8579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OpenVPN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3A5379-1FCA-4B3B-BD82-1B485AE34B6B}"/>
              </a:ext>
            </a:extLst>
          </p:cNvPr>
          <p:cNvSpPr txBox="1"/>
          <p:nvPr/>
        </p:nvSpPr>
        <p:spPr>
          <a:xfrm>
            <a:off x="4600590" y="1731708"/>
            <a:ext cx="92845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PowerShell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EB64DD-2B0D-4DD0-BCA5-4EF454204FDE}"/>
              </a:ext>
            </a:extLst>
          </p:cNvPr>
          <p:cNvSpPr txBox="1"/>
          <p:nvPr/>
        </p:nvSpPr>
        <p:spPr>
          <a:xfrm>
            <a:off x="6504064" y="1722281"/>
            <a:ext cx="96212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BBE5A0-F4AC-47AD-BC6A-0027C1B9305A}"/>
              </a:ext>
            </a:extLst>
          </p:cNvPr>
          <p:cNvSpPr txBox="1"/>
          <p:nvPr/>
        </p:nvSpPr>
        <p:spPr>
          <a:xfrm>
            <a:off x="8378934" y="1729892"/>
            <a:ext cx="107914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logo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ED6831-67DC-4EDA-9B6B-800DF8F0A99D}"/>
              </a:ext>
            </a:extLst>
          </p:cNvPr>
          <p:cNvSpPr txBox="1"/>
          <p:nvPr/>
        </p:nvSpPr>
        <p:spPr>
          <a:xfrm>
            <a:off x="2739843" y="3767281"/>
            <a:ext cx="64953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Oracle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EA6ADE-CA3D-4A61-86B5-CDBFFA1665C9}"/>
              </a:ext>
            </a:extLst>
          </p:cNvPr>
          <p:cNvSpPr txBox="1"/>
          <p:nvPr/>
        </p:nvSpPr>
        <p:spPr>
          <a:xfrm>
            <a:off x="4568990" y="3757854"/>
            <a:ext cx="9781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PostgreSQL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7D71B1-C357-4CA7-8ED5-6B0FD8136999}"/>
              </a:ext>
            </a:extLst>
          </p:cNvPr>
          <p:cNvSpPr txBox="1"/>
          <p:nvPr/>
        </p:nvSpPr>
        <p:spPr>
          <a:xfrm>
            <a:off x="6632236" y="3776708"/>
            <a:ext cx="6735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MySQL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7EBAF4-691D-4517-A94F-23DB76D3CF24}"/>
              </a:ext>
            </a:extLst>
          </p:cNvPr>
          <p:cNvSpPr txBox="1"/>
          <p:nvPr/>
        </p:nvSpPr>
        <p:spPr>
          <a:xfrm>
            <a:off x="8418398" y="3776641"/>
            <a:ext cx="9316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Containers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6F5386-8DED-4739-B8EB-05B22F3FC775}"/>
              </a:ext>
            </a:extLst>
          </p:cNvPr>
          <p:cNvSpPr txBox="1"/>
          <p:nvPr/>
        </p:nvSpPr>
        <p:spPr>
          <a:xfrm>
            <a:off x="10432353" y="3788900"/>
            <a:ext cx="95571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Kubernetes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9B874A-3AE4-4983-826C-D13D996EA320}"/>
              </a:ext>
            </a:extLst>
          </p:cNvPr>
          <p:cNvSpPr txBox="1"/>
          <p:nvPr/>
        </p:nvSpPr>
        <p:spPr>
          <a:xfrm>
            <a:off x="10054494" y="1722281"/>
            <a:ext cx="16914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ConnectWise Manage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 and Automate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AF4B36-EB74-4E32-9245-92A465C45D4A}"/>
              </a:ext>
            </a:extLst>
          </p:cNvPr>
          <p:cNvSpPr txBox="1"/>
          <p:nvPr/>
        </p:nvSpPr>
        <p:spPr>
          <a:xfrm>
            <a:off x="795500" y="5816097"/>
            <a:ext cx="66556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Docker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8241AC0-5081-4840-B19E-AD2D62F20789}"/>
              </a:ext>
            </a:extLst>
          </p:cNvPr>
          <p:cNvSpPr txBox="1"/>
          <p:nvPr/>
        </p:nvSpPr>
        <p:spPr>
          <a:xfrm>
            <a:off x="600399" y="3770652"/>
            <a:ext cx="107914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NSX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DB52CF-2ACC-4019-AA57-8D9B9353F336}"/>
              </a:ext>
            </a:extLst>
          </p:cNvPr>
          <p:cNvSpPr txBox="1"/>
          <p:nvPr/>
        </p:nvSpPr>
        <p:spPr>
          <a:xfrm>
            <a:off x="2621338" y="5813817"/>
            <a:ext cx="87672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Google (GCP)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EBFEA8-B6B2-4420-88E0-2BD110311769}"/>
              </a:ext>
            </a:extLst>
          </p:cNvPr>
          <p:cNvSpPr txBox="1"/>
          <p:nvPr/>
        </p:nvSpPr>
        <p:spPr>
          <a:xfrm>
            <a:off x="4589520" y="5815709"/>
            <a:ext cx="93968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WireGuard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02FA49-1AA1-4A73-AB14-9B4930A41A49}"/>
              </a:ext>
            </a:extLst>
          </p:cNvPr>
          <p:cNvSpPr txBox="1"/>
          <p:nvPr/>
        </p:nvSpPr>
        <p:spPr>
          <a:xfrm>
            <a:off x="6394591" y="5819127"/>
            <a:ext cx="115608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</a:t>
            </a:r>
            <a:r>
              <a:rPr lang="en-US" sz="1200" dirty="0" err="1">
                <a:solidFill>
                  <a:schemeClr val="bg1"/>
                </a:solidFill>
              </a:rPr>
              <a:t>vSAN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1A6704-D386-42B1-B482-FED158789D9B}"/>
              </a:ext>
            </a:extLst>
          </p:cNvPr>
          <p:cNvSpPr txBox="1"/>
          <p:nvPr/>
        </p:nvSpPr>
        <p:spPr>
          <a:xfrm>
            <a:off x="8645440" y="5813817"/>
            <a:ext cx="5100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oVirt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80EF18-BC63-46BC-95C2-2D25716AA9B8}"/>
              </a:ext>
            </a:extLst>
          </p:cNvPr>
          <p:cNvSpPr txBox="1"/>
          <p:nvPr/>
        </p:nvSpPr>
        <p:spPr>
          <a:xfrm>
            <a:off x="10319294" y="5813816"/>
            <a:ext cx="11977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Cloud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C786888-32C6-4562-860E-81C56F163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011" y="627633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E53A4197-A66D-46FD-BE81-57A88ACC3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07654" y="627633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8FEC247F-C103-4E86-8AE8-11D0261CA1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9703" y="627633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4C0D8249-7FAD-431B-93EC-1D4DFD3C55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29015" y="627633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C88037A-876A-407D-AAE4-72568A412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47476" y="627633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4307EEA-66F8-46B7-A681-A20CCAF8A7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54048" y="627633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6B0AC3D0-3E09-468C-913D-39D305B9F9A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5850" y="2679082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157BE1A3-E148-4A1F-A07A-E8CC8F7449C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98111" y="2683509"/>
            <a:ext cx="900002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94D5D470-04F7-4430-B437-814D058D08C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84455" y="2678429"/>
            <a:ext cx="900002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FAD891F6-9BE5-4652-94A0-8B911CC95E1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51487" y="2677696"/>
            <a:ext cx="900002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3311C8B-263E-4192-B24A-E0A849F9282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454855" y="2673632"/>
            <a:ext cx="900002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C2DE8F0A-D936-4751-9382-2257799E006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33052" y="2680221"/>
            <a:ext cx="900002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11B20DD4-520E-4A5B-99B7-7BB4BC432D8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7438" y="4727463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F8EB0C8A-7DF6-434B-B962-7C7E47521C2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94283" y="4725820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73ED8D88-35D9-49A4-BEE5-80F96A205FE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81830" y="4727463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5C1ADB18-237D-4702-B06C-BDE4C4E172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37797" y="4722383"/>
            <a:ext cx="900000" cy="90000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6DC39B70-B798-4A29-949E-1EA818DECED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13336" y="4722383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5BF815F9-240A-4363-9CFF-84859DE4DC8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46175" y="4727979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309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E0DE44-A6ED-4AD5-B16E-38EA1BC64D35}"/>
              </a:ext>
            </a:extLst>
          </p:cNvPr>
          <p:cNvSpPr txBox="1"/>
          <p:nvPr/>
        </p:nvSpPr>
        <p:spPr>
          <a:xfrm>
            <a:off x="779812" y="1723453"/>
            <a:ext cx="6960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RedHat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65469-C6EA-4FBB-9E08-8F066D31AC3E}"/>
              </a:ext>
            </a:extLst>
          </p:cNvPr>
          <p:cNvSpPr txBox="1"/>
          <p:nvPr/>
        </p:nvSpPr>
        <p:spPr>
          <a:xfrm>
            <a:off x="2620660" y="1723453"/>
            <a:ext cx="89639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Salesforce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7BF0ED-2D48-4B13-9738-E23051826EFF}"/>
              </a:ext>
            </a:extLst>
          </p:cNvPr>
          <p:cNvSpPr txBox="1"/>
          <p:nvPr/>
        </p:nvSpPr>
        <p:spPr>
          <a:xfrm>
            <a:off x="4781955" y="1723453"/>
            <a:ext cx="52450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Virus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29A805-CC85-41ED-9A1B-2782AC31DA61}"/>
              </a:ext>
            </a:extLst>
          </p:cNvPr>
          <p:cNvSpPr txBox="1"/>
          <p:nvPr/>
        </p:nvSpPr>
        <p:spPr>
          <a:xfrm>
            <a:off x="6569510" y="1723453"/>
            <a:ext cx="84991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Openshift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CD0F0C-7126-412F-90A0-74874287E950}"/>
              </a:ext>
            </a:extLst>
          </p:cNvPr>
          <p:cNvSpPr txBox="1"/>
          <p:nvPr/>
        </p:nvSpPr>
        <p:spPr>
          <a:xfrm>
            <a:off x="8577911" y="1723453"/>
            <a:ext cx="63671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Scality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39DB4C9-32E7-4F89-981E-BF6FE485B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8215" y="620714"/>
            <a:ext cx="900000" cy="90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58E6EDA-692B-4466-88B4-2F73047A6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3330" y="620714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D1DDA1E-C0DF-4A2A-BE41-A14FB6E1BE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36830" y="620714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F432FBA-8BAA-4C9B-901D-BAB62EC742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20080" y="635954"/>
            <a:ext cx="900000" cy="9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316375D-4B59-49FD-B31B-4DD9023259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94395" y="620713"/>
            <a:ext cx="900000" cy="900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37ADDE7-CBD7-CF2B-8D7A-66B49E2D3E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03330" y="635954"/>
            <a:ext cx="900000" cy="90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9E9BD4-1936-FCB7-3BE9-56CCD51C4309}"/>
              </a:ext>
            </a:extLst>
          </p:cNvPr>
          <p:cNvSpPr txBox="1"/>
          <p:nvPr/>
        </p:nvSpPr>
        <p:spPr>
          <a:xfrm>
            <a:off x="10178300" y="1631120"/>
            <a:ext cx="125867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Active Directory</a:t>
            </a:r>
          </a:p>
        </p:txBody>
      </p:sp>
    </p:spTree>
    <p:extLst>
      <p:ext uri="{BB962C8B-B14F-4D97-AF65-F5344CB8AC3E}">
        <p14:creationId xmlns:p14="http://schemas.microsoft.com/office/powerpoint/2010/main" val="1193224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265B1-9FBE-4809-B17E-78257FF1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Files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4C919-9AFC-4D3C-9A70-24EADAFD1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E8F680D9-83AE-4DE4-9B98-20DC8EDCE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299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851F7C0B-4CA2-46CA-87B7-35197916EFC2}"/>
              </a:ext>
            </a:extLst>
          </p:cNvPr>
          <p:cNvSpPr txBox="1"/>
          <p:nvPr/>
        </p:nvSpPr>
        <p:spPr>
          <a:xfrm>
            <a:off x="658115" y="1719486"/>
            <a:ext cx="93807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Backup file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0AB2D3-F3FD-48F9-BA56-97153205447A}"/>
              </a:ext>
            </a:extLst>
          </p:cNvPr>
          <p:cNvSpPr txBox="1"/>
          <p:nvPr/>
        </p:nvSpPr>
        <p:spPr>
          <a:xfrm>
            <a:off x="2755747" y="1718216"/>
            <a:ext cx="66396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vbk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203BC5-FFE4-4D2F-8988-2FE8BCD50BA3}"/>
              </a:ext>
            </a:extLst>
          </p:cNvPr>
          <p:cNvSpPr txBox="1"/>
          <p:nvPr/>
        </p:nvSpPr>
        <p:spPr>
          <a:xfrm>
            <a:off x="4734063" y="1720121"/>
            <a:ext cx="6447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vrb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B499B62-CCED-451F-AE58-1702B76936FA}"/>
              </a:ext>
            </a:extLst>
          </p:cNvPr>
          <p:cNvSpPr txBox="1"/>
          <p:nvPr/>
        </p:nvSpPr>
        <p:spPr>
          <a:xfrm>
            <a:off x="6657583" y="1716851"/>
            <a:ext cx="62068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vib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BA470-280B-4771-8EBA-F7715EA54FA8}"/>
              </a:ext>
            </a:extLst>
          </p:cNvPr>
          <p:cNvSpPr txBox="1"/>
          <p:nvPr/>
        </p:nvSpPr>
        <p:spPr>
          <a:xfrm>
            <a:off x="8542379" y="1693503"/>
            <a:ext cx="71365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vbm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40A8EF-5C24-4D4C-B2E2-BCE5A2971475}"/>
              </a:ext>
            </a:extLst>
          </p:cNvPr>
          <p:cNvSpPr txBox="1"/>
          <p:nvPr/>
        </p:nvSpPr>
        <p:spPr>
          <a:xfrm>
            <a:off x="10573333" y="1715335"/>
            <a:ext cx="67839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bco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353F63C-1E4B-404B-A150-AFF863D2A042}"/>
              </a:ext>
            </a:extLst>
          </p:cNvPr>
          <p:cNvSpPr txBox="1"/>
          <p:nvPr/>
        </p:nvSpPr>
        <p:spPr>
          <a:xfrm>
            <a:off x="819459" y="3775522"/>
            <a:ext cx="62549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vlb</a:t>
            </a:r>
            <a:r>
              <a:rPr lang="en-US" sz="1200" dirty="0">
                <a:solidFill>
                  <a:schemeClr val="bg1"/>
                </a:solidFill>
              </a:rPr>
              <a:t> file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01F177-7099-4FCB-8DBE-1D54CEF3B0BD}"/>
              </a:ext>
            </a:extLst>
          </p:cNvPr>
          <p:cNvSpPr txBox="1"/>
          <p:nvPr/>
        </p:nvSpPr>
        <p:spPr>
          <a:xfrm>
            <a:off x="2857204" y="3775509"/>
            <a:ext cx="41870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File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0E28F1-6D4F-4052-856A-3BD1156BE2E9}"/>
              </a:ext>
            </a:extLst>
          </p:cNvPr>
          <p:cNvSpPr txBox="1"/>
          <p:nvPr/>
        </p:nvSpPr>
        <p:spPr>
          <a:xfrm>
            <a:off x="4720312" y="3771225"/>
            <a:ext cx="63992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382BAF-E046-463F-ACF0-37B05730DD27}"/>
              </a:ext>
            </a:extLst>
          </p:cNvPr>
          <p:cNvSpPr txBox="1"/>
          <p:nvPr/>
        </p:nvSpPr>
        <p:spPr>
          <a:xfrm>
            <a:off x="6667743" y="3776864"/>
            <a:ext cx="56297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Tasks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563A89-52E9-485B-98F6-21B7D50AA72F}"/>
              </a:ext>
            </a:extLst>
          </p:cNvPr>
          <p:cNvSpPr txBox="1"/>
          <p:nvPr/>
        </p:nvSpPr>
        <p:spPr>
          <a:xfrm>
            <a:off x="8525891" y="3776865"/>
            <a:ext cx="76014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 file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356D57-BB11-4F74-BC6D-90E6826B64A3}"/>
              </a:ext>
            </a:extLst>
          </p:cNvPr>
          <p:cNvSpPr txBox="1"/>
          <p:nvPr/>
        </p:nvSpPr>
        <p:spPr>
          <a:xfrm>
            <a:off x="10687808" y="3780589"/>
            <a:ext cx="42832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ISO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2AEE732-3F39-4695-87AF-3EE9BD791692}"/>
              </a:ext>
            </a:extLst>
          </p:cNvPr>
          <p:cNvSpPr txBox="1"/>
          <p:nvPr/>
        </p:nvSpPr>
        <p:spPr>
          <a:xfrm>
            <a:off x="886492" y="5830431"/>
            <a:ext cx="4780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Role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858CBD-32FD-4505-9898-85F9896C4CE2}"/>
              </a:ext>
            </a:extLst>
          </p:cNvPr>
          <p:cNvSpPr txBox="1"/>
          <p:nvPr/>
        </p:nvSpPr>
        <p:spPr>
          <a:xfrm>
            <a:off x="2614083" y="5818931"/>
            <a:ext cx="91242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license key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C2775B-8A99-491F-9BB4-2B8216709101}"/>
              </a:ext>
            </a:extLst>
          </p:cNvPr>
          <p:cNvSpPr txBox="1"/>
          <p:nvPr/>
        </p:nvSpPr>
        <p:spPr>
          <a:xfrm>
            <a:off x="4607300" y="5824011"/>
            <a:ext cx="86594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Metadata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7AD60AC-ADDF-4184-BB44-5C96AA1649DE}"/>
              </a:ext>
            </a:extLst>
          </p:cNvPr>
          <p:cNvSpPr txBox="1"/>
          <p:nvPr/>
        </p:nvSpPr>
        <p:spPr>
          <a:xfrm>
            <a:off x="6558997" y="5827681"/>
            <a:ext cx="8178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Audio file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86C9FA7-30D6-472D-A552-CE66D0B28108}"/>
              </a:ext>
            </a:extLst>
          </p:cNvPr>
          <p:cNvSpPr txBox="1"/>
          <p:nvPr/>
        </p:nvSpPr>
        <p:spPr>
          <a:xfrm>
            <a:off x="8496518" y="5818930"/>
            <a:ext cx="80983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Video file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7FDCDFD-D7E8-4DEA-BF68-217288E1D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454" y="615728"/>
            <a:ext cx="900000" cy="9000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F88530B9-0197-40DE-A099-50153F7A4B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838" y="615728"/>
            <a:ext cx="900000" cy="900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03AE872B-E7D3-4E26-AACF-F839CE05FB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17575" y="615728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81AC227A-AB54-43A4-8744-A3B817C683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07653" y="615728"/>
            <a:ext cx="900000" cy="900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24CCEB24-661C-49D7-8722-C5349B9888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08388" y="615728"/>
            <a:ext cx="900000" cy="9000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BE6DD00F-0D87-4012-9884-BB3A15CE3A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90751" y="615728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A8779F7E-65AF-4000-9477-502D10A7FB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146255" y="615728"/>
            <a:ext cx="900000" cy="90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24B09912-A69C-44CF-85FC-1BD86D3D71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20598" y="615728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21E93C15-16E2-4620-8128-7A322694DAB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63699" y="615728"/>
            <a:ext cx="900000" cy="90000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F542BC93-AFFE-44FA-B392-EFCEB3CF42C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54755" y="615728"/>
            <a:ext cx="900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0485C028-E135-4E89-B034-40FD70FF531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088653" y="615728"/>
            <a:ext cx="900000" cy="90000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88D8F0E-ABA0-4DC7-BF76-AB7A13ABED3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865640" y="615728"/>
            <a:ext cx="900000" cy="90000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31D4A878-5C9A-439A-A5B8-D76112A2A4B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73857" y="2685421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E54B4433-B5DE-47EE-88C1-00E7CB18F9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82551" y="2685421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DDE3EAC-4987-4483-9B4D-F8394E2A439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65650" y="2685421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8EBBCC27-4241-47B3-9BE7-416A46DECD7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65230" y="2685421"/>
            <a:ext cx="900000" cy="90000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1EFB6035-0073-4FFD-B58D-DDD30E4002E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389807" y="2685421"/>
            <a:ext cx="900000" cy="9000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D3074E6-09E6-4D4D-86A4-215E3CA4FB9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6148" y="2685421"/>
            <a:ext cx="900000" cy="900000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EC807F3C-1995-466E-8A58-4B432A669E3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25485" y="4723564"/>
            <a:ext cx="900000" cy="90000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122503AC-AA97-474F-A844-C4640AD17A7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573941" y="4723564"/>
            <a:ext cx="900000" cy="90000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A3AFA196-C7E7-47F2-BC79-F7548D9574A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54677" y="4723564"/>
            <a:ext cx="900000" cy="900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9BCC0E9A-7F9C-496C-8BA6-FD0BB46E83C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62935" y="4723564"/>
            <a:ext cx="900000" cy="900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755F5247-4BE4-4C7C-8CB8-58B26ED28C2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409314" y="4723564"/>
            <a:ext cx="900000" cy="900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5A767B8C-8EB9-441C-878B-8CF2F1EBD7F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47204" y="2685421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56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265B1-9FBE-4809-B17E-78257FF1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Miscellaneous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4C919-9AFC-4D3C-9A70-24EADAFD1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E8F680D9-83AE-4DE4-9B98-20DC8EDCE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959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C653C1-F0BE-460E-9850-44013EDC1514}"/>
              </a:ext>
            </a:extLst>
          </p:cNvPr>
          <p:cNvSpPr txBox="1"/>
          <p:nvPr/>
        </p:nvSpPr>
        <p:spPr>
          <a:xfrm>
            <a:off x="730949" y="1728797"/>
            <a:ext cx="80502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Interface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F89001-C526-49DB-92FA-6E4F7AD3CA8F}"/>
              </a:ext>
            </a:extLst>
          </p:cNvPr>
          <p:cNvSpPr txBox="1"/>
          <p:nvPr/>
        </p:nvSpPr>
        <p:spPr>
          <a:xfrm>
            <a:off x="2536219" y="1720477"/>
            <a:ext cx="104868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Web console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DA3E94-9B71-4AF9-8EB2-491A52102900}"/>
              </a:ext>
            </a:extLst>
          </p:cNvPr>
          <p:cNvSpPr txBox="1"/>
          <p:nvPr/>
        </p:nvSpPr>
        <p:spPr>
          <a:xfrm>
            <a:off x="4588242" y="1719741"/>
            <a:ext cx="91403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File system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browser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FBA4ED-BA20-4039-BC83-01635823720C}"/>
              </a:ext>
            </a:extLst>
          </p:cNvPr>
          <p:cNvSpPr txBox="1"/>
          <p:nvPr/>
        </p:nvSpPr>
        <p:spPr>
          <a:xfrm>
            <a:off x="6509672" y="1719741"/>
            <a:ext cx="92525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Monitoring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console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4F49D4-7E08-4839-8EA4-6EDC6EB7F65E}"/>
              </a:ext>
            </a:extLst>
          </p:cNvPr>
          <p:cNvSpPr txBox="1"/>
          <p:nvPr/>
        </p:nvSpPr>
        <p:spPr>
          <a:xfrm>
            <a:off x="8544500" y="1729167"/>
            <a:ext cx="72327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Backup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browser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EC7076-6A01-4842-A63E-FAEA64E4AE32}"/>
              </a:ext>
            </a:extLst>
          </p:cNvPr>
          <p:cNvSpPr txBox="1"/>
          <p:nvPr/>
        </p:nvSpPr>
        <p:spPr>
          <a:xfrm>
            <a:off x="10666690" y="1725608"/>
            <a:ext cx="44435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AF61B1-7A1A-4485-A46E-19B3F7DC8596}"/>
              </a:ext>
            </a:extLst>
          </p:cNvPr>
          <p:cNvSpPr txBox="1"/>
          <p:nvPr/>
        </p:nvSpPr>
        <p:spPr>
          <a:xfrm>
            <a:off x="2607552" y="3774041"/>
            <a:ext cx="90601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Enterprise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business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9C5FD9-3347-4BD8-A03B-303D1CE7118C}"/>
              </a:ext>
            </a:extLst>
          </p:cNvPr>
          <p:cNvSpPr txBox="1"/>
          <p:nvPr/>
        </p:nvSpPr>
        <p:spPr>
          <a:xfrm>
            <a:off x="4626714" y="3779207"/>
            <a:ext cx="8370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SMB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(business)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303026-0821-488E-8912-E47B4ABAE4F6}"/>
              </a:ext>
            </a:extLst>
          </p:cNvPr>
          <p:cNvSpPr txBox="1"/>
          <p:nvPr/>
        </p:nvSpPr>
        <p:spPr>
          <a:xfrm>
            <a:off x="6349389" y="3775009"/>
            <a:ext cx="12314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Transportation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5ED27E-F357-4AD4-B144-ACC4B554DE42}"/>
              </a:ext>
            </a:extLst>
          </p:cNvPr>
          <p:cNvSpPr txBox="1"/>
          <p:nvPr/>
        </p:nvSpPr>
        <p:spPr>
          <a:xfrm>
            <a:off x="8609421" y="3773741"/>
            <a:ext cx="59343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Globe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CCC88-6232-4016-A8DC-AC474062987A}"/>
              </a:ext>
            </a:extLst>
          </p:cNvPr>
          <p:cNvSpPr txBox="1"/>
          <p:nvPr/>
        </p:nvSpPr>
        <p:spPr>
          <a:xfrm>
            <a:off x="10646652" y="3769931"/>
            <a:ext cx="4844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DNS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23FA64-1192-46EA-B5DC-B647F0225F39}"/>
              </a:ext>
            </a:extLst>
          </p:cNvPr>
          <p:cNvSpPr txBox="1"/>
          <p:nvPr/>
        </p:nvSpPr>
        <p:spPr>
          <a:xfrm>
            <a:off x="835946" y="5827705"/>
            <a:ext cx="59503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FDE30F-9A8E-49BF-A838-E668BB55A7E9}"/>
              </a:ext>
            </a:extLst>
          </p:cNvPr>
          <p:cNvSpPr txBox="1"/>
          <p:nvPr/>
        </p:nvSpPr>
        <p:spPr>
          <a:xfrm>
            <a:off x="2584309" y="5826842"/>
            <a:ext cx="9525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Service or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F3505F8-CD42-47A1-A705-2D35C36B6EBC}"/>
              </a:ext>
            </a:extLst>
          </p:cNvPr>
          <p:cNvSpPr txBox="1"/>
          <p:nvPr/>
        </p:nvSpPr>
        <p:spPr>
          <a:xfrm>
            <a:off x="4572212" y="5826841"/>
            <a:ext cx="9460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Automated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729ED9-5692-4235-835C-BACBF7E2499C}"/>
              </a:ext>
            </a:extLst>
          </p:cNvPr>
          <p:cNvSpPr txBox="1"/>
          <p:nvPr/>
        </p:nvSpPr>
        <p:spPr>
          <a:xfrm>
            <a:off x="6612389" y="5838683"/>
            <a:ext cx="69442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Restore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CCB9872-5787-4A4F-9236-B92D90A46978}"/>
              </a:ext>
            </a:extLst>
          </p:cNvPr>
          <p:cNvSpPr txBox="1"/>
          <p:nvPr/>
        </p:nvSpPr>
        <p:spPr>
          <a:xfrm>
            <a:off x="8484387" y="5828744"/>
            <a:ext cx="84350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5A7032-C7CA-4AF5-A45E-5D0EF13329BE}"/>
              </a:ext>
            </a:extLst>
          </p:cNvPr>
          <p:cNvSpPr txBox="1"/>
          <p:nvPr/>
        </p:nvSpPr>
        <p:spPr>
          <a:xfrm>
            <a:off x="10266741" y="5823030"/>
            <a:ext cx="124425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Microsoft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Exchange items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217C89-7D62-4079-B609-2B9204CC4FF1}"/>
              </a:ext>
            </a:extLst>
          </p:cNvPr>
          <p:cNvSpPr txBox="1"/>
          <p:nvPr/>
        </p:nvSpPr>
        <p:spPr>
          <a:xfrm>
            <a:off x="468326" y="3764614"/>
            <a:ext cx="132760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Magnifying glass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B380EA87-A88A-479F-824E-CF988906D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88" y="620713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3F195A1-7B06-4FBE-8CEE-AAECC0578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4225" y="620712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0C88B036-5184-4BB5-A3A5-D3A7E4EC99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4208" y="620713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39BE9E37-0E24-41C4-8284-D0005F2DBF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31357" y="611286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3AA94115-3C31-42DA-8DC8-4E91CD818B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66662" y="611286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71BE51BA-1DFC-4F06-911A-DB5EAAEF16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49391" y="620713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104C695C-F7C5-4087-A1CC-F67D3BC80E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4911" y="2669739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C898D635-2E6E-4B0D-937C-6621234EB3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4445" y="2669520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1649A535-7B08-4708-AAE9-4506E7C7043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20076" y="2673351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5EC629B3-DBD0-480F-A281-38496914095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58567" y="2673350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C4F07A1B-691D-4754-A1CA-81D5DAA3E77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61616" y="2672100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6C08A4DD-0198-48E9-B0B8-EF80BBFC996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4627" y="4728407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49EAF24C-D1D4-4716-BCAB-84B092B49C1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603730" y="4721858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C59C6D46-9E13-46B8-A348-5EC0CD4E6AA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588426" y="4718150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DC401BFC-25DF-41AF-A664-51CA1295A45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18662" y="4735777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55041D7-81D0-4D5A-8BAA-5D149319AF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444142" y="4724400"/>
            <a:ext cx="900000" cy="90000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15CD459B-406B-4960-960D-5C34755AF85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48444" y="4734464"/>
            <a:ext cx="900000" cy="90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512D5E-BAD0-43C1-AB79-1B8287A2AB2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619748" y="266952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31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E6B1D-9727-49CF-AACA-06A5FFE1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4F284C-0460-4D51-AC2C-866586ECA2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870E9F-0507-449B-A42C-92F81A21F583}"/>
              </a:ext>
            </a:extLst>
          </p:cNvPr>
          <p:cNvSpPr txBox="1"/>
          <p:nvPr/>
        </p:nvSpPr>
        <p:spPr>
          <a:xfrm>
            <a:off x="5905068" y="3218948"/>
            <a:ext cx="69442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Veeam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Agents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44E68D-4223-4606-903E-91A64FDB4395}"/>
              </a:ext>
            </a:extLst>
          </p:cNvPr>
          <p:cNvSpPr txBox="1"/>
          <p:nvPr/>
        </p:nvSpPr>
        <p:spPr>
          <a:xfrm>
            <a:off x="4513152" y="3239199"/>
            <a:ext cx="104868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On-Demand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Sandbox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B0EC33-7AAA-45AF-AF0E-9A8AFE04D58B}"/>
              </a:ext>
            </a:extLst>
          </p:cNvPr>
          <p:cNvSpPr txBox="1"/>
          <p:nvPr/>
        </p:nvSpPr>
        <p:spPr>
          <a:xfrm>
            <a:off x="493713" y="1137182"/>
            <a:ext cx="3064496" cy="963292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Some of the icons in the Library have two options. You can use the outline icon instead of color fill to highlight the significant object. Like this</a:t>
            </a:r>
            <a:r>
              <a:rPr lang="ru-RU" sz="1400" dirty="0">
                <a:solidFill>
                  <a:schemeClr val="bg1"/>
                </a:solidFill>
              </a:rPr>
              <a:t>: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endParaRPr lang="ru-RU" sz="1400" dirty="0">
              <a:solidFill>
                <a:schemeClr val="bg1"/>
              </a:solidFill>
            </a:endParaRPr>
          </a:p>
          <a:p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E0550C-55D8-44C1-ACA1-C9FC496E2CE9}"/>
              </a:ext>
            </a:extLst>
          </p:cNvPr>
          <p:cNvSpPr txBox="1"/>
          <p:nvPr/>
        </p:nvSpPr>
        <p:spPr>
          <a:xfrm>
            <a:off x="4294393" y="1124730"/>
            <a:ext cx="3235093" cy="682625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Keep the consistency in icons and their names.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An icon should be used  with it’s exact name only.</a:t>
            </a:r>
          </a:p>
          <a:p>
            <a:endParaRPr lang="ru-RU" sz="1400" dirty="0">
              <a:solidFill>
                <a:schemeClr val="bg1"/>
              </a:solidFill>
            </a:endParaRPr>
          </a:p>
          <a:p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848802-D78E-44A9-B455-D83AB30F58C9}"/>
              </a:ext>
            </a:extLst>
          </p:cNvPr>
          <p:cNvSpPr txBox="1"/>
          <p:nvPr/>
        </p:nvSpPr>
        <p:spPr>
          <a:xfrm>
            <a:off x="494093" y="5214460"/>
            <a:ext cx="3402045" cy="640014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Icons must be readable size, 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Recommended minimum icon size </a:t>
            </a:r>
            <a:r>
              <a:rPr lang="ru-RU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1 cm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Maximum icon size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3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cm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7A5050-63E8-4CB0-AFA7-C437E88CB0B7}"/>
              </a:ext>
            </a:extLst>
          </p:cNvPr>
          <p:cNvSpPr txBox="1"/>
          <p:nvPr/>
        </p:nvSpPr>
        <p:spPr>
          <a:xfrm>
            <a:off x="8174230" y="1116444"/>
            <a:ext cx="3688854" cy="1508105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Use only the icons from Technical Icons pack. </a:t>
            </a:r>
            <a:br>
              <a:rPr lang="en-US" sz="1400" dirty="0">
                <a:solidFill>
                  <a:schemeClr val="bg1"/>
                </a:solidFill>
              </a:rPr>
            </a:br>
            <a:endParaRPr lang="en-US" sz="1400" u="sng" dirty="0">
              <a:solidFill>
                <a:schemeClr val="bg1"/>
              </a:solidFill>
            </a:endParaRPr>
          </a:p>
          <a:p>
            <a:r>
              <a:rPr lang="en-US" sz="1400" dirty="0">
                <a:solidFill>
                  <a:schemeClr val="bg1"/>
                </a:solidFill>
              </a:rPr>
              <a:t>There are only two colors used in Technical Icons: Veeam </a:t>
            </a:r>
            <a:r>
              <a:rPr lang="en-US" sz="1400" b="0" i="0" u="none" strike="noStrike" baseline="0" dirty="0" err="1">
                <a:solidFill>
                  <a:schemeClr val="bg1"/>
                </a:solidFill>
              </a:rPr>
              <a:t>Viridis</a:t>
            </a:r>
            <a:r>
              <a:rPr lang="en-US" sz="1400" dirty="0">
                <a:solidFill>
                  <a:schemeClr val="bg1"/>
                </a:solidFill>
              </a:rPr>
              <a:t> and White. Please do not use any other colors including Veeam colors Library</a:t>
            </a:r>
            <a:r>
              <a:rPr lang="ru-RU" sz="1400" dirty="0">
                <a:solidFill>
                  <a:schemeClr val="bg1"/>
                </a:solidFill>
              </a:rPr>
              <a:t>.</a:t>
            </a:r>
          </a:p>
          <a:p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C6B0F8D0-779A-4239-858A-8ECF1C0CFA81}"/>
              </a:ext>
            </a:extLst>
          </p:cNvPr>
          <p:cNvSpPr/>
          <p:nvPr/>
        </p:nvSpPr>
        <p:spPr bwMode="auto">
          <a:xfrm>
            <a:off x="8174230" y="2770562"/>
            <a:ext cx="1164100" cy="131687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400" spc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RGB</a:t>
            </a:r>
            <a:br>
              <a:rPr lang="en-US" sz="1400" spc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</a:br>
            <a:r>
              <a:rPr lang="ru-RU" sz="1400" b="0" i="0" u="none" strike="noStrike" baseline="0" dirty="0">
                <a:solidFill>
                  <a:schemeClr val="bg1"/>
                </a:solidFill>
              </a:rPr>
              <a:t>0 </a:t>
            </a:r>
            <a:br>
              <a:rPr lang="en-US" sz="1400" b="0" i="0" u="none" strike="noStrike" baseline="0" dirty="0">
                <a:solidFill>
                  <a:schemeClr val="bg1"/>
                </a:solidFill>
              </a:rPr>
            </a:br>
            <a:r>
              <a:rPr lang="ru-RU" sz="1400" b="0" i="0" u="none" strike="noStrike" baseline="0" dirty="0">
                <a:solidFill>
                  <a:schemeClr val="bg1"/>
                </a:solidFill>
              </a:rPr>
              <a:t>209 </a:t>
            </a:r>
            <a:br>
              <a:rPr lang="en-US" sz="1400" b="0" i="0" u="none" strike="noStrike" baseline="0" dirty="0">
                <a:solidFill>
                  <a:schemeClr val="bg1"/>
                </a:solidFill>
              </a:rPr>
            </a:br>
            <a:r>
              <a:rPr lang="ru-RU" sz="1400" b="0" i="0" u="none" strike="noStrike" baseline="0" dirty="0">
                <a:solidFill>
                  <a:schemeClr val="bg1"/>
                </a:solidFill>
              </a:rPr>
              <a:t>95</a:t>
            </a:r>
            <a:endParaRPr lang="en-US" sz="1400" spc="0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4DD5F5-35E8-41D9-A98B-58385C50F664}"/>
              </a:ext>
            </a:extLst>
          </p:cNvPr>
          <p:cNvSpPr txBox="1"/>
          <p:nvPr/>
        </p:nvSpPr>
        <p:spPr>
          <a:xfrm>
            <a:off x="7956373" y="4232322"/>
            <a:ext cx="1461947" cy="21544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Veeam </a:t>
            </a:r>
            <a:r>
              <a:rPr lang="en-US" sz="1400" b="0" i="0" u="none" strike="noStrike" baseline="0" dirty="0" err="1">
                <a:solidFill>
                  <a:schemeClr val="bg1"/>
                </a:solidFill>
              </a:rPr>
              <a:t>Viridis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30E8AF9-E9DC-4E18-B132-3A76B1EE1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063" y="3746683"/>
            <a:ext cx="1532432" cy="126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1F535D1-B7A7-43DB-885D-0D3917A143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84508" y="2243789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00C91D4-86EC-4275-A702-4CFEC8876B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50590" y="2256157"/>
            <a:ext cx="900000" cy="90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6539752-1CED-4ADC-BD19-4D0FCDBD71E0}"/>
              </a:ext>
            </a:extLst>
          </p:cNvPr>
          <p:cNvSpPr txBox="1"/>
          <p:nvPr/>
        </p:nvSpPr>
        <p:spPr>
          <a:xfrm>
            <a:off x="8075416" y="4817203"/>
            <a:ext cx="3688854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</a:rPr>
              <a:t>We tried very hard making the design of icons, please do not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redesign them yourself.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</a:rPr>
              <a:t>If you can`t find the necessary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icon please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u="sng" dirty="0">
                <a:solidFill>
                  <a:srgbClr val="00D15F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submit the Jira task</a:t>
            </a:r>
            <a:r>
              <a:rPr lang="en-US" sz="1400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B6535A5-5248-45A1-A14B-F39013E6CE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01425" y="2237922"/>
            <a:ext cx="900000" cy="90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7CCF369-80EF-4CB1-8B74-B3689A642D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90369" y="223792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3615172F-5D5C-471B-A5C7-3D041CC5D767}"/>
              </a:ext>
            </a:extLst>
          </p:cNvPr>
          <p:cNvSpPr txBox="1"/>
          <p:nvPr/>
        </p:nvSpPr>
        <p:spPr>
          <a:xfrm>
            <a:off x="883544" y="1727904"/>
            <a:ext cx="4876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User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B73D87-B358-4AC3-AA3C-6F7D44D9710D}"/>
              </a:ext>
            </a:extLst>
          </p:cNvPr>
          <p:cNvSpPr txBox="1"/>
          <p:nvPr/>
        </p:nvSpPr>
        <p:spPr>
          <a:xfrm>
            <a:off x="2608385" y="1727904"/>
            <a:ext cx="92685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User group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A15D8E-2EB0-421C-983F-7426981001A1}"/>
              </a:ext>
            </a:extLst>
          </p:cNvPr>
          <p:cNvSpPr txBox="1"/>
          <p:nvPr/>
        </p:nvSpPr>
        <p:spPr>
          <a:xfrm>
            <a:off x="4748893" y="1727904"/>
            <a:ext cx="61587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Folder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FE3CAF-ED90-4254-BBF9-F791A3154339}"/>
              </a:ext>
            </a:extLst>
          </p:cNvPr>
          <p:cNvSpPr txBox="1"/>
          <p:nvPr/>
        </p:nvSpPr>
        <p:spPr>
          <a:xfrm>
            <a:off x="6429453" y="1727904"/>
            <a:ext cx="111120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Shared folder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92A852-C40F-4A39-9A8F-FDD2FCF25686}"/>
              </a:ext>
            </a:extLst>
          </p:cNvPr>
          <p:cNvSpPr txBox="1"/>
          <p:nvPr/>
        </p:nvSpPr>
        <p:spPr>
          <a:xfrm>
            <a:off x="8618995" y="1727904"/>
            <a:ext cx="58541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Letter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6D436C-011A-487B-B5AD-1C24599B2366}"/>
              </a:ext>
            </a:extLst>
          </p:cNvPr>
          <p:cNvSpPr txBox="1"/>
          <p:nvPr/>
        </p:nvSpPr>
        <p:spPr>
          <a:xfrm>
            <a:off x="10647297" y="1724094"/>
            <a:ext cx="47320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3EA5A6-DCC1-402E-9BD8-D7C6EB8E908F}"/>
              </a:ext>
            </a:extLst>
          </p:cNvPr>
          <p:cNvSpPr txBox="1"/>
          <p:nvPr/>
        </p:nvSpPr>
        <p:spPr>
          <a:xfrm>
            <a:off x="561341" y="3784364"/>
            <a:ext cx="113204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Deduplication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A071DD-F451-44FB-B893-58A9EE52D3B7}"/>
              </a:ext>
            </a:extLst>
          </p:cNvPr>
          <p:cNvSpPr txBox="1"/>
          <p:nvPr/>
        </p:nvSpPr>
        <p:spPr>
          <a:xfrm>
            <a:off x="2773494" y="3784364"/>
            <a:ext cx="59663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Alarm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94FB063-6D1A-4567-98C0-5CC1BD90268F}"/>
              </a:ext>
            </a:extLst>
          </p:cNvPr>
          <p:cNvSpPr txBox="1"/>
          <p:nvPr/>
        </p:nvSpPr>
        <p:spPr>
          <a:xfrm>
            <a:off x="4815221" y="3784364"/>
            <a:ext cx="48282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VPN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18E5006-9DEF-4533-9E04-C7BB4BEFDC3D}"/>
              </a:ext>
            </a:extLst>
          </p:cNvPr>
          <p:cNvSpPr txBox="1"/>
          <p:nvPr/>
        </p:nvSpPr>
        <p:spPr>
          <a:xfrm>
            <a:off x="6624218" y="3784364"/>
            <a:ext cx="72167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Failover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95E009-2482-41D4-9610-359AB8F9C241}"/>
              </a:ext>
            </a:extLst>
          </p:cNvPr>
          <p:cNvSpPr txBox="1"/>
          <p:nvPr/>
        </p:nvSpPr>
        <p:spPr>
          <a:xfrm>
            <a:off x="8423429" y="3784364"/>
            <a:ext cx="97654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License/key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EDA620-30B7-4EC8-9688-D51BB52DDD06}"/>
              </a:ext>
            </a:extLst>
          </p:cNvPr>
          <p:cNvSpPr txBox="1"/>
          <p:nvPr/>
        </p:nvSpPr>
        <p:spPr>
          <a:xfrm>
            <a:off x="10433650" y="3788174"/>
            <a:ext cx="9236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Private key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29233B1-7585-4CC7-B818-1CE87B8DED88}"/>
              </a:ext>
            </a:extLst>
          </p:cNvPr>
          <p:cNvSpPr txBox="1"/>
          <p:nvPr/>
        </p:nvSpPr>
        <p:spPr>
          <a:xfrm>
            <a:off x="844270" y="5821870"/>
            <a:ext cx="5661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D60634-231C-4CE0-8E36-019F83095D06}"/>
              </a:ext>
            </a:extLst>
          </p:cNvPr>
          <p:cNvSpPr txBox="1"/>
          <p:nvPr/>
        </p:nvSpPr>
        <p:spPr>
          <a:xfrm>
            <a:off x="2657277" y="5821870"/>
            <a:ext cx="82907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Calendar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98EEE6-1292-4277-A18B-FBCBB80BDFB3}"/>
              </a:ext>
            </a:extLst>
          </p:cNvPr>
          <p:cNvSpPr txBox="1"/>
          <p:nvPr/>
        </p:nvSpPr>
        <p:spPr>
          <a:xfrm>
            <a:off x="4708903" y="5821870"/>
            <a:ext cx="69923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CD disk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8DFF73C-2F3F-4633-A1D8-FB88C4CB3005}"/>
              </a:ext>
            </a:extLst>
          </p:cNvPr>
          <p:cNvSpPr txBox="1"/>
          <p:nvPr/>
        </p:nvSpPr>
        <p:spPr>
          <a:xfrm>
            <a:off x="6547274" y="5821870"/>
            <a:ext cx="87556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Controller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68C993-5539-4FF8-BB04-FD50AEB89673}"/>
              </a:ext>
            </a:extLst>
          </p:cNvPr>
          <p:cNvSpPr txBox="1"/>
          <p:nvPr/>
        </p:nvSpPr>
        <p:spPr>
          <a:xfrm>
            <a:off x="8479533" y="5821870"/>
            <a:ext cx="86434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Download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8D744B4-E7AA-4264-A4E8-2B57BC58DF6B}"/>
              </a:ext>
            </a:extLst>
          </p:cNvPr>
          <p:cNvSpPr txBox="1"/>
          <p:nvPr/>
        </p:nvSpPr>
        <p:spPr>
          <a:xfrm>
            <a:off x="10603568" y="5821870"/>
            <a:ext cx="5838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Script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22A17F3A-5797-4CAA-BFE2-130133DB8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3161" y="620713"/>
            <a:ext cx="900000" cy="9000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D65A07F1-7B93-4507-9988-6753F0A24F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06821" y="620713"/>
            <a:ext cx="900000" cy="900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0DBBA5BA-832B-4C17-A521-BFD0B1BB67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7259" y="620713"/>
            <a:ext cx="900000" cy="900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248648F0-8D5F-4F25-8DE4-F4D5135DC0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31637" y="615980"/>
            <a:ext cx="900000" cy="90000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3B76C562-5365-4CD9-A921-686653C4CC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60653" y="620713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0B79150E-FB8B-418D-8384-5859EAE803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44425" y="620712"/>
            <a:ext cx="900000" cy="90000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E1A7B2BD-1B6F-424D-B5F9-A5FBBC1F8B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9637" y="2687004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A992AE8C-D25B-4FEC-8370-ADED4BCDFDD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05664" y="2687004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9967EFB7-4442-4465-9E30-40BB2097A0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05427" y="2693161"/>
            <a:ext cx="900000" cy="900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CAAE662E-FBFB-44E9-B616-09B524E912C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63078" y="2696564"/>
            <a:ext cx="900000" cy="90000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E40A595C-ABE6-4A4E-85D6-5DF85176754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71029" y="4721254"/>
            <a:ext cx="900000" cy="900000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8ACBE68E-9491-47B7-94AA-38C27696C87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615481" y="4721254"/>
            <a:ext cx="900000" cy="900000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C98E25B9-62A6-4B51-9843-C99399B41FE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592611" y="4721348"/>
            <a:ext cx="900000" cy="90000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CD79C171-6CB8-4006-A89A-1A825EEA84C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540297" y="4721253"/>
            <a:ext cx="900000" cy="900000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AFF08CBF-16E0-450C-8F54-2A4F96CACF9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444966" y="4712099"/>
            <a:ext cx="900000" cy="900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A90E4EF6-7199-4C2C-9164-2E916DFF53B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55855" y="4731239"/>
            <a:ext cx="900000" cy="900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8C310397-A3B7-4B2B-B8CE-B886CA73D6C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340036" y="620713"/>
            <a:ext cx="900000" cy="9000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146495C2-A52D-47DD-BBB1-98596BB6C0D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45080" y="620713"/>
            <a:ext cx="900000" cy="900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35426F74-BAD5-4FC7-958A-9D2CD45BFB4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548882" y="2693161"/>
            <a:ext cx="900000" cy="90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F70671-C12A-42AC-9498-96A316DC416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469798" y="267476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39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C0C75F9-99F9-4105-BD8B-A07DD3CB8393}"/>
              </a:ext>
            </a:extLst>
          </p:cNvPr>
          <p:cNvSpPr txBox="1"/>
          <p:nvPr/>
        </p:nvSpPr>
        <p:spPr>
          <a:xfrm>
            <a:off x="793547" y="1736111"/>
            <a:ext cx="66236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Library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F8801D-9029-4B0A-88AE-052D26901FAE}"/>
              </a:ext>
            </a:extLst>
          </p:cNvPr>
          <p:cNvSpPr txBox="1"/>
          <p:nvPr/>
        </p:nvSpPr>
        <p:spPr>
          <a:xfrm>
            <a:off x="2811480" y="1730556"/>
            <a:ext cx="508473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3C3917-D2A8-46A2-8BEF-E9EB00CC72C9}"/>
              </a:ext>
            </a:extLst>
          </p:cNvPr>
          <p:cNvSpPr txBox="1"/>
          <p:nvPr/>
        </p:nvSpPr>
        <p:spPr>
          <a:xfrm>
            <a:off x="4681621" y="1742206"/>
            <a:ext cx="73610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Intruder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B7E1E17-3F19-4C1E-A2F3-4F627317D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500" y="620713"/>
            <a:ext cx="900000" cy="90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FE6EAA4-2794-44F7-A504-D39802C3F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00374" y="620712"/>
            <a:ext cx="900000" cy="90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DB5DBB-C5DA-4156-8EDE-28F627700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08079" y="62071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959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34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E6B1D-9727-49CF-AACA-06A5FFE1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construction elements</a:t>
            </a: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4F284C-0460-4D51-AC2C-866586ECA2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576684-E898-435C-8502-A1924D05FEB0}"/>
              </a:ext>
            </a:extLst>
          </p:cNvPr>
          <p:cNvSpPr txBox="1"/>
          <p:nvPr/>
        </p:nvSpPr>
        <p:spPr>
          <a:xfrm>
            <a:off x="451692" y="2153886"/>
            <a:ext cx="2004105" cy="116955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Technical Icons – represent Veeam products, futures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or different objects and their names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A26D4-B27D-43E1-9C58-CBF4D4CFBAFB}"/>
              </a:ext>
            </a:extLst>
          </p:cNvPr>
          <p:cNvSpPr txBox="1"/>
          <p:nvPr/>
        </p:nvSpPr>
        <p:spPr>
          <a:xfrm>
            <a:off x="5443950" y="2140271"/>
            <a:ext cx="2367467" cy="953948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3"/>
            </a:pPr>
            <a:r>
              <a:rPr lang="en-US" sz="1400" dirty="0">
                <a:solidFill>
                  <a:schemeClr val="bg1"/>
                </a:solidFill>
              </a:rPr>
              <a:t>Arrows and connectors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show the process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or connect objects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to each other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EEFF53-3C6A-41B0-850D-DA5CF8C068EE}"/>
              </a:ext>
            </a:extLst>
          </p:cNvPr>
          <p:cNvSpPr txBox="1"/>
          <p:nvPr/>
        </p:nvSpPr>
        <p:spPr>
          <a:xfrm>
            <a:off x="5443950" y="4364732"/>
            <a:ext cx="2264332" cy="53918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n-US" sz="1400" dirty="0">
                <a:solidFill>
                  <a:schemeClr val="bg1"/>
                </a:solidFill>
              </a:rPr>
              <a:t>Numbers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F584A9-26FD-4F07-B1E4-9477E28AD450}"/>
              </a:ext>
            </a:extLst>
          </p:cNvPr>
          <p:cNvSpPr txBox="1"/>
          <p:nvPr/>
        </p:nvSpPr>
        <p:spPr>
          <a:xfrm>
            <a:off x="472436" y="4367078"/>
            <a:ext cx="2157133" cy="116955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marL="228600" indent="-228600">
              <a:buFont typeface="+mj-lt"/>
              <a:buAutoNum type="arabicPeriod" startAt="2"/>
            </a:pPr>
            <a:r>
              <a:rPr lang="en-US" sz="1400" dirty="0">
                <a:solidFill>
                  <a:schemeClr val="bg1"/>
                </a:solidFill>
              </a:rPr>
              <a:t>Areas </a:t>
            </a:r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―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shows the integration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of various products 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and processes </a:t>
            </a:r>
          </a:p>
          <a:p>
            <a:pPr marL="228600" indent="-228600">
              <a:buFont typeface="+mj-lt"/>
              <a:buAutoNum type="arabicPeriod" startAt="2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19166B-0AAF-4AA9-8B4E-02B6B6F25226}"/>
              </a:ext>
            </a:extLst>
          </p:cNvPr>
          <p:cNvSpPr/>
          <p:nvPr/>
        </p:nvSpPr>
        <p:spPr bwMode="auto">
          <a:xfrm>
            <a:off x="2888752" y="4456236"/>
            <a:ext cx="2157133" cy="1493714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457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pc="0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8D6183-0A6E-41CB-9596-3C540FEE22F3}"/>
              </a:ext>
            </a:extLst>
          </p:cNvPr>
          <p:cNvSpPr txBox="1"/>
          <p:nvPr/>
        </p:nvSpPr>
        <p:spPr>
          <a:xfrm>
            <a:off x="3510322" y="4286413"/>
            <a:ext cx="906017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Area title</a:t>
            </a:r>
          </a:p>
        </p:txBody>
      </p:sp>
      <p:sp>
        <p:nvSpPr>
          <p:cNvPr id="21" name="Oval 30">
            <a:extLst>
              <a:ext uri="{FF2B5EF4-FFF2-40B4-BE49-F238E27FC236}">
                <a16:creationId xmlns:a16="http://schemas.microsoft.com/office/drawing/2014/main" id="{005E5FF2-F8B8-4394-A88D-DF89826094CF}"/>
              </a:ext>
            </a:extLst>
          </p:cNvPr>
          <p:cNvSpPr/>
          <p:nvPr/>
        </p:nvSpPr>
        <p:spPr bwMode="auto">
          <a:xfrm>
            <a:off x="8082878" y="4441976"/>
            <a:ext cx="291082" cy="29108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7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31">
            <a:extLst>
              <a:ext uri="{FF2B5EF4-FFF2-40B4-BE49-F238E27FC236}">
                <a16:creationId xmlns:a16="http://schemas.microsoft.com/office/drawing/2014/main" id="{CFD58EB5-1DC2-4C15-A1D6-12D24442DC72}"/>
              </a:ext>
            </a:extLst>
          </p:cNvPr>
          <p:cNvSpPr/>
          <p:nvPr/>
        </p:nvSpPr>
        <p:spPr bwMode="auto">
          <a:xfrm>
            <a:off x="8082878" y="4998937"/>
            <a:ext cx="291082" cy="29108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7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48B176-B696-4367-B472-8B3C6FD712B2}"/>
              </a:ext>
            </a:extLst>
          </p:cNvPr>
          <p:cNvSpPr txBox="1"/>
          <p:nvPr/>
        </p:nvSpPr>
        <p:spPr>
          <a:xfrm>
            <a:off x="439115" y="1260937"/>
            <a:ext cx="6506387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There are 4 major elements for diagrams construction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62EA3EB-E1F3-4445-975A-A1C83C081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7838" y="2171251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81881E6-BCA1-4412-8206-5EF2856834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672866" y="2158747"/>
            <a:ext cx="900000" cy="900000"/>
          </a:xfrm>
          <a:prstGeom prst="rect">
            <a:avLst/>
          </a:prstGeom>
        </p:spPr>
      </p:pic>
      <p:cxnSp>
        <p:nvCxnSpPr>
          <p:cNvPr id="25" name="Straight Arrow Connector 44">
            <a:extLst>
              <a:ext uri="{FF2B5EF4-FFF2-40B4-BE49-F238E27FC236}">
                <a16:creationId xmlns:a16="http://schemas.microsoft.com/office/drawing/2014/main" id="{CDE70DC2-A9D4-45D0-ADE0-CFE9947C7E7F}"/>
              </a:ext>
            </a:extLst>
          </p:cNvPr>
          <p:cNvCxnSpPr>
            <a:cxnSpLocks/>
          </p:cNvCxnSpPr>
          <p:nvPr/>
        </p:nvCxnSpPr>
        <p:spPr>
          <a:xfrm>
            <a:off x="8005256" y="2273935"/>
            <a:ext cx="2037574" cy="0"/>
          </a:xfrm>
          <a:prstGeom prst="straightConnector1">
            <a:avLst/>
          </a:prstGeom>
          <a:ln>
            <a:solidFill>
              <a:schemeClr val="bg1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44">
            <a:extLst>
              <a:ext uri="{FF2B5EF4-FFF2-40B4-BE49-F238E27FC236}">
                <a16:creationId xmlns:a16="http://schemas.microsoft.com/office/drawing/2014/main" id="{005EA307-8FF9-4DA0-95A3-88AFB17F7C46}"/>
              </a:ext>
            </a:extLst>
          </p:cNvPr>
          <p:cNvCxnSpPr>
            <a:cxnSpLocks/>
          </p:cNvCxnSpPr>
          <p:nvPr/>
        </p:nvCxnSpPr>
        <p:spPr>
          <a:xfrm>
            <a:off x="8005256" y="2553335"/>
            <a:ext cx="2037574" cy="0"/>
          </a:xfrm>
          <a:prstGeom prst="straightConnector1">
            <a:avLst/>
          </a:prstGeom>
          <a:ln>
            <a:solidFill>
              <a:schemeClr val="bg1"/>
            </a:solidFill>
            <a:prstDash val="sysDot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2">
            <a:extLst>
              <a:ext uri="{FF2B5EF4-FFF2-40B4-BE49-F238E27FC236}">
                <a16:creationId xmlns:a16="http://schemas.microsoft.com/office/drawing/2014/main" id="{3D9C9B87-99CD-472D-85BB-FA13519965D2}"/>
              </a:ext>
            </a:extLst>
          </p:cNvPr>
          <p:cNvCxnSpPr>
            <a:cxnSpLocks/>
          </p:cNvCxnSpPr>
          <p:nvPr/>
        </p:nvCxnSpPr>
        <p:spPr bwMode="gray">
          <a:xfrm flipH="1">
            <a:off x="8012010" y="2888292"/>
            <a:ext cx="2030820" cy="0"/>
          </a:xfrm>
          <a:prstGeom prst="line">
            <a:avLst/>
          </a:prstGeom>
          <a:ln w="12700">
            <a:solidFill>
              <a:schemeClr val="accent2"/>
            </a:solidFill>
            <a:miter lim="800000"/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2">
            <a:extLst>
              <a:ext uri="{FF2B5EF4-FFF2-40B4-BE49-F238E27FC236}">
                <a16:creationId xmlns:a16="http://schemas.microsoft.com/office/drawing/2014/main" id="{7D9E684B-1EFF-4078-8311-192DA430D7FA}"/>
              </a:ext>
            </a:extLst>
          </p:cNvPr>
          <p:cNvCxnSpPr>
            <a:cxnSpLocks/>
          </p:cNvCxnSpPr>
          <p:nvPr/>
        </p:nvCxnSpPr>
        <p:spPr bwMode="gray">
          <a:xfrm flipH="1">
            <a:off x="8082878" y="3179001"/>
            <a:ext cx="1959952" cy="0"/>
          </a:xfrm>
          <a:prstGeom prst="line">
            <a:avLst/>
          </a:prstGeom>
          <a:ln w="12700">
            <a:solidFill>
              <a:schemeClr val="bg1"/>
            </a:solidFill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48">
            <a:extLst>
              <a:ext uri="{FF2B5EF4-FFF2-40B4-BE49-F238E27FC236}">
                <a16:creationId xmlns:a16="http://schemas.microsoft.com/office/drawing/2014/main" id="{EB4CBE33-F820-4957-8168-D6D343C7DA7E}"/>
              </a:ext>
            </a:extLst>
          </p:cNvPr>
          <p:cNvCxnSpPr>
            <a:cxnSpLocks/>
          </p:cNvCxnSpPr>
          <p:nvPr/>
        </p:nvCxnSpPr>
        <p:spPr bwMode="gray">
          <a:xfrm flipH="1">
            <a:off x="8089227" y="3429000"/>
            <a:ext cx="1953603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entagon 137">
            <a:extLst>
              <a:ext uri="{FF2B5EF4-FFF2-40B4-BE49-F238E27FC236}">
                <a16:creationId xmlns:a16="http://schemas.microsoft.com/office/drawing/2014/main" id="{DBB82D07-8BAF-4D9D-BEA7-90DAE44FCD86}"/>
              </a:ext>
            </a:extLst>
          </p:cNvPr>
          <p:cNvSpPr/>
          <p:nvPr/>
        </p:nvSpPr>
        <p:spPr bwMode="auto">
          <a:xfrm>
            <a:off x="10726887" y="2189548"/>
            <a:ext cx="968674" cy="325966"/>
          </a:xfrm>
          <a:prstGeom prst="homePlate">
            <a:avLst>
              <a:gd name="adj" fmla="val 4043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baseline="-25000">
              <a:solidFill>
                <a:prstClr val="black"/>
              </a:solidFill>
            </a:endParaRPr>
          </a:p>
        </p:txBody>
      </p:sp>
      <p:sp>
        <p:nvSpPr>
          <p:cNvPr id="35" name="Pentagon 137">
            <a:extLst>
              <a:ext uri="{FF2B5EF4-FFF2-40B4-BE49-F238E27FC236}">
                <a16:creationId xmlns:a16="http://schemas.microsoft.com/office/drawing/2014/main" id="{2BFAE915-C094-4331-BE77-0E9E0C208F96}"/>
              </a:ext>
            </a:extLst>
          </p:cNvPr>
          <p:cNvSpPr/>
          <p:nvPr/>
        </p:nvSpPr>
        <p:spPr bwMode="auto">
          <a:xfrm>
            <a:off x="10726885" y="2607395"/>
            <a:ext cx="968675" cy="325966"/>
          </a:xfrm>
          <a:prstGeom prst="homePlate">
            <a:avLst>
              <a:gd name="adj" fmla="val 40434"/>
            </a:avLst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alpha val="0"/>
                </a:schemeClr>
              </a:gs>
            </a:gsLst>
            <a:lin ang="1080000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baseline="-250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42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1BE20-74BB-4B6F-AA35-CD474FF0F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Center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E91045-4D05-4478-82BB-632C7CD39A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389130D6-BFDD-49DB-AA99-7A4FA5E3D7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307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0E58BD-74AB-4719-82D0-700CE3B5B8B1}"/>
              </a:ext>
            </a:extLst>
          </p:cNvPr>
          <p:cNvSpPr txBox="1"/>
          <p:nvPr/>
        </p:nvSpPr>
        <p:spPr>
          <a:xfrm>
            <a:off x="800630" y="2048547"/>
            <a:ext cx="6174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71091D-9536-4BEA-A9F2-45935CF481E7}"/>
              </a:ext>
            </a:extLst>
          </p:cNvPr>
          <p:cNvSpPr txBox="1"/>
          <p:nvPr/>
        </p:nvSpPr>
        <p:spPr>
          <a:xfrm>
            <a:off x="2542137" y="2048547"/>
            <a:ext cx="101662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Server stack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29BE-6B84-4BBD-9488-CB5EDB5B61FD}"/>
              </a:ext>
            </a:extLst>
          </p:cNvPr>
          <p:cNvSpPr txBox="1"/>
          <p:nvPr/>
        </p:nvSpPr>
        <p:spPr>
          <a:xfrm>
            <a:off x="4541570" y="2048547"/>
            <a:ext cx="98616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Host/Server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11DAF9-8768-4D24-BB9E-DDFB70D4B5BB}"/>
              </a:ext>
            </a:extLst>
          </p:cNvPr>
          <p:cNvSpPr txBox="1"/>
          <p:nvPr/>
        </p:nvSpPr>
        <p:spPr>
          <a:xfrm>
            <a:off x="6611815" y="2048545"/>
            <a:ext cx="67678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Cluster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325CB9-D131-4237-8818-67FD2EEEFD1E}"/>
              </a:ext>
            </a:extLst>
          </p:cNvPr>
          <p:cNvSpPr txBox="1"/>
          <p:nvPr/>
        </p:nvSpPr>
        <p:spPr>
          <a:xfrm>
            <a:off x="8429331" y="2048545"/>
            <a:ext cx="95731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Datacenter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BE2-9366-4661-AAAA-2C14556D1162}"/>
              </a:ext>
            </a:extLst>
          </p:cNvPr>
          <p:cNvSpPr txBox="1"/>
          <p:nvPr/>
        </p:nvSpPr>
        <p:spPr>
          <a:xfrm>
            <a:off x="10523361" y="2048545"/>
            <a:ext cx="71846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Monitor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94B9D-2C26-4CCD-801B-308C458FF268}"/>
              </a:ext>
            </a:extLst>
          </p:cNvPr>
          <p:cNvSpPr txBox="1"/>
          <p:nvPr/>
        </p:nvSpPr>
        <p:spPr>
          <a:xfrm>
            <a:off x="785943" y="3980674"/>
            <a:ext cx="6671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Laptop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A9E05-34D0-4AB1-9245-CF4EF1E50ABB}"/>
              </a:ext>
            </a:extLst>
          </p:cNvPr>
          <p:cNvSpPr txBox="1"/>
          <p:nvPr/>
        </p:nvSpPr>
        <p:spPr>
          <a:xfrm>
            <a:off x="4531765" y="3975054"/>
            <a:ext cx="10086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Workstation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61B0D-62E1-4CDA-B92C-A0D442584A1D}"/>
              </a:ext>
            </a:extLst>
          </p:cNvPr>
          <p:cNvSpPr txBox="1"/>
          <p:nvPr/>
        </p:nvSpPr>
        <p:spPr>
          <a:xfrm>
            <a:off x="8428530" y="3985212"/>
            <a:ext cx="9589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CPU socket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3A6AFB-9A54-4124-B357-0363A9A75A4E}"/>
              </a:ext>
            </a:extLst>
          </p:cNvPr>
          <p:cNvSpPr txBox="1"/>
          <p:nvPr/>
        </p:nvSpPr>
        <p:spPr>
          <a:xfrm>
            <a:off x="8067150" y="5832809"/>
            <a:ext cx="51167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8CAEDE-9922-4DD8-A5E5-B5D146740405}"/>
              </a:ext>
            </a:extLst>
          </p:cNvPr>
          <p:cNvSpPr txBox="1"/>
          <p:nvPr/>
        </p:nvSpPr>
        <p:spPr>
          <a:xfrm>
            <a:off x="678000" y="5825745"/>
            <a:ext cx="862737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Hardware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controller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07BF30-F5A4-4851-B557-EC3FD3C9E446}"/>
              </a:ext>
            </a:extLst>
          </p:cNvPr>
          <p:cNvSpPr txBox="1"/>
          <p:nvPr/>
        </p:nvSpPr>
        <p:spPr>
          <a:xfrm>
            <a:off x="2233681" y="5818718"/>
            <a:ext cx="110639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Network card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41281E-0D0C-478F-8638-B8F0A5B03171}"/>
              </a:ext>
            </a:extLst>
          </p:cNvPr>
          <p:cNvSpPr txBox="1"/>
          <p:nvPr/>
        </p:nvSpPr>
        <p:spPr>
          <a:xfrm>
            <a:off x="2751069" y="3990831"/>
            <a:ext cx="61908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Tablet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58B848-7FEB-49A9-AB2D-55C72219AD84}"/>
              </a:ext>
            </a:extLst>
          </p:cNvPr>
          <p:cNvSpPr txBox="1"/>
          <p:nvPr/>
        </p:nvSpPr>
        <p:spPr>
          <a:xfrm>
            <a:off x="10621153" y="3990831"/>
            <a:ext cx="50687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Chip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D5606E-9189-41A5-B202-D69A538E02EE}"/>
              </a:ext>
            </a:extLst>
          </p:cNvPr>
          <p:cNvSpPr txBox="1"/>
          <p:nvPr/>
        </p:nvSpPr>
        <p:spPr>
          <a:xfrm>
            <a:off x="9561731" y="5813889"/>
            <a:ext cx="63671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Router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7A6DB9-2192-416B-99E5-3E162B710376}"/>
              </a:ext>
            </a:extLst>
          </p:cNvPr>
          <p:cNvSpPr txBox="1"/>
          <p:nvPr/>
        </p:nvSpPr>
        <p:spPr>
          <a:xfrm>
            <a:off x="11084065" y="5825321"/>
            <a:ext cx="45717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SSD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B398E5-7CB9-4D5B-9EC4-FC0606FA4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603025" y="121907"/>
            <a:ext cx="900000" cy="90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24E8C4B-C93F-4E5A-B2BD-7A483344B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606933" y="1067865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42CAB24-1FB7-4DAA-9569-CC63CA45B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535304" y="1017100"/>
            <a:ext cx="1001530" cy="100153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B5EE543-439E-4BCC-8857-9E98A75A50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9368" y="477848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284F703-9EDB-4CD4-A428-899246F9A8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4531593" y="67431"/>
            <a:ext cx="1008953" cy="10089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AFA89D7-BADA-4B88-95A7-EFAB027F0B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659368" y="1005713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B17436A-ACAA-4F53-A5B5-B53FA9FB10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168112" y="1067865"/>
            <a:ext cx="1566002" cy="90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8F41AE0-892B-4AA9-A511-D3BC96963C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174020" y="121907"/>
            <a:ext cx="1566002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B7C677A-AD37-46C7-B0D3-A776CA8A9A3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8454600" y="1067865"/>
            <a:ext cx="900000" cy="900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D3B011E-06DD-435D-A5B6-C6F52CD833A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8454600" y="121907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28447CE-81D0-473B-8D93-0DA7E757776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10433900" y="809420"/>
            <a:ext cx="900000" cy="900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C50D0D05-EFC2-478E-AC0E-0E4D1902341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10426165" y="2830696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A1437B9E-7F06-4F54-9C71-E205A257658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8416856" y="2831023"/>
            <a:ext cx="900000" cy="900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741DEF8-C0D7-464F-8B8A-895A75587EF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6506692" y="2825547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E424020-E8A3-431C-813A-98DF3B3853D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582390" y="2824654"/>
            <a:ext cx="900000" cy="900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B6D0ACC-4947-4A02-8FDB-E571D3A392B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2606933" y="2831444"/>
            <a:ext cx="900000" cy="900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4CCE3F8B-8BE0-4C63-97B1-3DEB035D1A4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2299585" y="4729255"/>
            <a:ext cx="900000" cy="900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96AC575-5C24-4B15-81A3-F91C274C6E1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4174624" y="4724400"/>
            <a:ext cx="900000" cy="900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369C7284-5D2F-47C6-9019-48722C07246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6102665" y="4723477"/>
            <a:ext cx="900000" cy="9000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81BF987B-8691-433F-B8C9-A8158B0AF57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7859167" y="4729255"/>
            <a:ext cx="900000" cy="9000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0C0A2DE-0245-4966-91AC-F898FF46339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9414933" y="4727288"/>
            <a:ext cx="900000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39C02084-EBAD-4DA0-A81B-536E53CF2F4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10828511" y="4726112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79A0E17-F350-4F3B-A1AA-8592D4D6255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/>
        </p:blipFill>
        <p:spPr>
          <a:xfrm>
            <a:off x="659368" y="4723478"/>
            <a:ext cx="900000" cy="9000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61E2096-CA0F-49B4-97ED-77AE87F3EB1A}"/>
              </a:ext>
            </a:extLst>
          </p:cNvPr>
          <p:cNvSpPr txBox="1"/>
          <p:nvPr/>
        </p:nvSpPr>
        <p:spPr>
          <a:xfrm>
            <a:off x="4101472" y="5830573"/>
            <a:ext cx="1099980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Switch/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Virtual switch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484B74-EAEE-4C01-BC9D-2368FDFC2B92}"/>
              </a:ext>
            </a:extLst>
          </p:cNvPr>
          <p:cNvSpPr txBox="1"/>
          <p:nvPr/>
        </p:nvSpPr>
        <p:spPr>
          <a:xfrm>
            <a:off x="6053127" y="5830573"/>
            <a:ext cx="1074333" cy="46166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VMware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virtual switch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BF1FE23-495E-4FBC-9F6C-84C23649D2C6}"/>
              </a:ext>
            </a:extLst>
          </p:cNvPr>
          <p:cNvSpPr txBox="1"/>
          <p:nvPr/>
        </p:nvSpPr>
        <p:spPr>
          <a:xfrm>
            <a:off x="6717354" y="3975054"/>
            <a:ext cx="486030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CPU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1BDD29-F184-4D39-9DCE-6C0576202CE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59368" y="2831023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96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0E58BD-74AB-4719-82D0-700CE3B5B8B1}"/>
              </a:ext>
            </a:extLst>
          </p:cNvPr>
          <p:cNvSpPr txBox="1"/>
          <p:nvPr/>
        </p:nvSpPr>
        <p:spPr>
          <a:xfrm>
            <a:off x="692155" y="1718834"/>
            <a:ext cx="85792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Datastore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71091D-9536-4BEA-A9F2-45935CF481E7}"/>
              </a:ext>
            </a:extLst>
          </p:cNvPr>
          <p:cNvSpPr txBox="1"/>
          <p:nvPr/>
        </p:nvSpPr>
        <p:spPr>
          <a:xfrm>
            <a:off x="2473495" y="1713754"/>
            <a:ext cx="118013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Free datastore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29BE-6B84-4BBD-9488-CB5EDB5B61FD}"/>
              </a:ext>
            </a:extLst>
          </p:cNvPr>
          <p:cNvSpPr txBox="1"/>
          <p:nvPr/>
        </p:nvSpPr>
        <p:spPr>
          <a:xfrm>
            <a:off x="4609419" y="1717941"/>
            <a:ext cx="84510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Medium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datastore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11DAF9-8768-4D24-BB9E-DDFB70D4B5BB}"/>
              </a:ext>
            </a:extLst>
          </p:cNvPr>
          <p:cNvSpPr txBox="1"/>
          <p:nvPr/>
        </p:nvSpPr>
        <p:spPr>
          <a:xfrm>
            <a:off x="6506160" y="1712859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Backup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325CB9-D131-4237-8818-67FD2EEEFD1E}"/>
              </a:ext>
            </a:extLst>
          </p:cNvPr>
          <p:cNvSpPr txBox="1"/>
          <p:nvPr/>
        </p:nvSpPr>
        <p:spPr>
          <a:xfrm>
            <a:off x="8279993" y="1713752"/>
            <a:ext cx="123463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VBO Repository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BE2-9366-4661-AAAA-2C14556D1162}"/>
              </a:ext>
            </a:extLst>
          </p:cNvPr>
          <p:cNvSpPr txBox="1"/>
          <p:nvPr/>
        </p:nvSpPr>
        <p:spPr>
          <a:xfrm>
            <a:off x="10258583" y="1728992"/>
            <a:ext cx="120738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VBR Repository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94B9D-2C26-4CCD-801B-308C458FF268}"/>
              </a:ext>
            </a:extLst>
          </p:cNvPr>
          <p:cNvSpPr txBox="1"/>
          <p:nvPr/>
        </p:nvSpPr>
        <p:spPr>
          <a:xfrm>
            <a:off x="422356" y="3768943"/>
            <a:ext cx="141256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Scale-out Backup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A9E05-34D0-4AB1-9245-CF4EF1E50ABB}"/>
              </a:ext>
            </a:extLst>
          </p:cNvPr>
          <p:cNvSpPr txBox="1"/>
          <p:nvPr/>
        </p:nvSpPr>
        <p:spPr>
          <a:xfrm>
            <a:off x="4586164" y="3772213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Windows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61B0D-62E1-4CDA-B92C-A0D442584A1D}"/>
              </a:ext>
            </a:extLst>
          </p:cNvPr>
          <p:cNvSpPr txBox="1"/>
          <p:nvPr/>
        </p:nvSpPr>
        <p:spPr>
          <a:xfrm>
            <a:off x="8446135" y="3773481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Cache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8CAEDE-9922-4DD8-A5E5-B5D146740405}"/>
              </a:ext>
            </a:extLst>
          </p:cNvPr>
          <p:cNvSpPr txBox="1"/>
          <p:nvPr/>
        </p:nvSpPr>
        <p:spPr>
          <a:xfrm>
            <a:off x="447508" y="5835172"/>
            <a:ext cx="13933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SOBR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Performance Tier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07BF30-F5A4-4851-B557-EC3FD3C9E446}"/>
              </a:ext>
            </a:extLst>
          </p:cNvPr>
          <p:cNvSpPr txBox="1"/>
          <p:nvPr/>
        </p:nvSpPr>
        <p:spPr>
          <a:xfrm>
            <a:off x="2521648" y="5828928"/>
            <a:ext cx="1130438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SOBR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Capacity Tier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41281E-0D0C-478F-8638-B8F0A5B03171}"/>
              </a:ext>
            </a:extLst>
          </p:cNvPr>
          <p:cNvSpPr txBox="1"/>
          <p:nvPr/>
        </p:nvSpPr>
        <p:spPr>
          <a:xfrm>
            <a:off x="2608175" y="3768940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Linux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58B848-7FEB-49A9-AB2D-55C72219AD84}"/>
              </a:ext>
            </a:extLst>
          </p:cNvPr>
          <p:cNvSpPr txBox="1"/>
          <p:nvPr/>
        </p:nvSpPr>
        <p:spPr>
          <a:xfrm>
            <a:off x="10446112" y="3768940"/>
            <a:ext cx="893194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Shared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1E2096-CA0F-49B4-97ED-77AE87F3EB1A}"/>
              </a:ext>
            </a:extLst>
          </p:cNvPr>
          <p:cNvSpPr txBox="1"/>
          <p:nvPr/>
        </p:nvSpPr>
        <p:spPr>
          <a:xfrm>
            <a:off x="4526158" y="5829840"/>
            <a:ext cx="101983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SOBR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Archive Tier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A9F88-3010-47A2-91FB-F83168610048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Datastores</a:t>
            </a:r>
            <a:endParaRPr lang="ru-RU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B057B84-FE9E-4852-AD58-F2846AF372C1}"/>
              </a:ext>
            </a:extLst>
          </p:cNvPr>
          <p:cNvSpPr txBox="1"/>
          <p:nvPr/>
        </p:nvSpPr>
        <p:spPr>
          <a:xfrm>
            <a:off x="6513001" y="3773483"/>
            <a:ext cx="893193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Cloud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B070A12-0790-4C93-AFDC-D50988C68AF8}"/>
              </a:ext>
            </a:extLst>
          </p:cNvPr>
          <p:cNvSpPr txBox="1"/>
          <p:nvPr/>
        </p:nvSpPr>
        <p:spPr>
          <a:xfrm>
            <a:off x="6318992" y="5834920"/>
            <a:ext cx="12859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Hardened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Linux Repository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AC2FDFE-B0E4-455E-A136-76CBC8C2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4589" y="633795"/>
            <a:ext cx="900000" cy="90000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43A68895-47F5-43FC-AC0D-DDE83B85E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4156" y="633795"/>
            <a:ext cx="900000" cy="9000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A8453AFD-68A3-4134-A119-C69F62F452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5431" y="633795"/>
            <a:ext cx="900000" cy="900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D245C47D-78A0-4F9C-8284-37D022F6EC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0826" y="633795"/>
            <a:ext cx="900000" cy="90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FCC0B87E-EAE5-4D67-BF3C-DF7EFEE1F83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95317" y="633795"/>
            <a:ext cx="900000" cy="90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69B0F32A-05C3-412E-81BD-ED79AEC17B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42122" y="2672614"/>
            <a:ext cx="900000" cy="900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50EF3F82-4457-4933-973F-4A67E3A224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062" y="2672614"/>
            <a:ext cx="900000" cy="90000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9F06F269-12CA-4EF3-87D2-2A13ED3765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23008" y="633795"/>
            <a:ext cx="900000" cy="9000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E57F501E-DADB-4FC3-BDAE-9E5A0671791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459631" y="633795"/>
            <a:ext cx="900000" cy="90000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1A5A7614-A00D-4D0D-9DA6-567BC68744E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77907" y="2672614"/>
            <a:ext cx="900000" cy="90000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20F87EC8-CBE0-4CDF-B746-79C3960F3F5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19467" y="2672614"/>
            <a:ext cx="900000" cy="90000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10DF95E4-9C22-4035-A421-439A0A781F5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25739" y="2672614"/>
            <a:ext cx="900000" cy="90000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284EDE37-5110-4730-85F8-2510F9EF702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95674" y="4732535"/>
            <a:ext cx="900000" cy="900000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74ECEF90-0B7F-4E43-92D1-1E82D766EFF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20304" y="4732535"/>
            <a:ext cx="900000" cy="90000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B7AC45A4-5C7E-4399-8F05-383E55CEB2F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88533" y="4732535"/>
            <a:ext cx="900000" cy="900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E6B77EC-B03C-6A45-171C-9F147EDD01C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56762" y="4744191"/>
            <a:ext cx="900000" cy="90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2F8AE53-D953-16A6-F0F7-5ED9044A8E6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636347" y="2689076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23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0E58BD-74AB-4719-82D0-700CE3B5B8B1}"/>
              </a:ext>
            </a:extLst>
          </p:cNvPr>
          <p:cNvSpPr txBox="1"/>
          <p:nvPr/>
        </p:nvSpPr>
        <p:spPr>
          <a:xfrm>
            <a:off x="857264" y="1719151"/>
            <a:ext cx="527709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71091D-9536-4BEA-A9F2-45935CF481E7}"/>
              </a:ext>
            </a:extLst>
          </p:cNvPr>
          <p:cNvSpPr txBox="1"/>
          <p:nvPr/>
        </p:nvSpPr>
        <p:spPr>
          <a:xfrm>
            <a:off x="2618567" y="1719151"/>
            <a:ext cx="88998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eject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29BE-6B84-4BBD-9488-CB5EDB5B61FD}"/>
              </a:ext>
            </a:extLst>
          </p:cNvPr>
          <p:cNvSpPr txBox="1"/>
          <p:nvPr/>
        </p:nvSpPr>
        <p:spPr>
          <a:xfrm>
            <a:off x="4526063" y="1719151"/>
            <a:ext cx="1011816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record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11DAF9-8768-4D24-BB9E-DDFB70D4B5BB}"/>
              </a:ext>
            </a:extLst>
          </p:cNvPr>
          <p:cNvSpPr txBox="1"/>
          <p:nvPr/>
        </p:nvSpPr>
        <p:spPr>
          <a:xfrm>
            <a:off x="6435132" y="1719149"/>
            <a:ext cx="113685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checked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325CB9-D131-4237-8818-67FD2EEEFD1E}"/>
              </a:ext>
            </a:extLst>
          </p:cNvPr>
          <p:cNvSpPr txBox="1"/>
          <p:nvPr/>
        </p:nvSpPr>
        <p:spPr>
          <a:xfrm>
            <a:off x="8391402" y="1719149"/>
            <a:ext cx="1011815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locked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BE2-9366-4661-AAAA-2C14556D1162}"/>
              </a:ext>
            </a:extLst>
          </p:cNvPr>
          <p:cNvSpPr txBox="1"/>
          <p:nvPr/>
        </p:nvSpPr>
        <p:spPr>
          <a:xfrm>
            <a:off x="10365228" y="1719149"/>
            <a:ext cx="1116011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licensed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94B9D-2C26-4CCD-801B-308C458FF268}"/>
              </a:ext>
            </a:extLst>
          </p:cNvPr>
          <p:cNvSpPr txBox="1"/>
          <p:nvPr/>
        </p:nvSpPr>
        <p:spPr>
          <a:xfrm>
            <a:off x="797840" y="3776028"/>
            <a:ext cx="62388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library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A9E05-34D0-4AB1-9245-CF4EF1E50ABB}"/>
              </a:ext>
            </a:extLst>
          </p:cNvPr>
          <p:cNvSpPr txBox="1"/>
          <p:nvPr/>
        </p:nvSpPr>
        <p:spPr>
          <a:xfrm>
            <a:off x="4534075" y="3779153"/>
            <a:ext cx="101822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Tape media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41281E-0D0C-478F-8638-B8F0A5B03171}"/>
              </a:ext>
            </a:extLst>
          </p:cNvPr>
          <p:cNvSpPr txBox="1"/>
          <p:nvPr/>
        </p:nvSpPr>
        <p:spPr>
          <a:xfrm>
            <a:off x="2508529" y="3772411"/>
            <a:ext cx="1112805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Single tape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writing device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A9F88-3010-47A2-91FB-F83168610048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Tapes</a:t>
            </a:r>
            <a:endParaRPr lang="ru-RU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B057B84-FE9E-4852-AD58-F2846AF372C1}"/>
              </a:ext>
            </a:extLst>
          </p:cNvPr>
          <p:cNvSpPr txBox="1"/>
          <p:nvPr/>
        </p:nvSpPr>
        <p:spPr>
          <a:xfrm>
            <a:off x="6566724" y="3779153"/>
            <a:ext cx="846706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Unknown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tape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F31CA5-CEA4-4D0A-8D9A-D77BBD7A2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125" y="620713"/>
            <a:ext cx="900000" cy="90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A7E27C-6808-41C4-B5FC-480601DF3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0008" y="2673349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AA33301-7F5A-4226-92C1-8D8490DFBD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6201" y="625468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9E822FA-8FCD-49EC-A7FF-878962BFB7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96707" y="2680289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0A6BDC2-A669-446F-81A1-52A623BB06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8497" y="623502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757EB01-6998-4F8A-8FC3-65FFD5B60C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57181" y="631563"/>
            <a:ext cx="900000" cy="900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C602A5B-69C1-4EFB-B1E5-F9272BB0009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3991" y="2680289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24F6F99-F0E3-453E-A778-A0885FAE529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41094" y="632432"/>
            <a:ext cx="900000" cy="900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5BDC382-0051-4232-BDAC-A68DF40F1D0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621091" y="2680289"/>
            <a:ext cx="900000" cy="900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77D056D-FA50-4768-BEBB-FD218C385E4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625008" y="635977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08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0E58BD-74AB-4719-82D0-700CE3B5B8B1}"/>
              </a:ext>
            </a:extLst>
          </p:cNvPr>
          <p:cNvSpPr txBox="1"/>
          <p:nvPr/>
        </p:nvSpPr>
        <p:spPr>
          <a:xfrm>
            <a:off x="695172" y="1725663"/>
            <a:ext cx="89800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Hard drive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71091D-9536-4BEA-A9F2-45935CF481E7}"/>
              </a:ext>
            </a:extLst>
          </p:cNvPr>
          <p:cNvSpPr txBox="1"/>
          <p:nvPr/>
        </p:nvSpPr>
        <p:spPr>
          <a:xfrm>
            <a:off x="2295097" y="1725663"/>
            <a:ext cx="107753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Disk partition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29BE-6B84-4BBD-9488-CB5EDB5B61FD}"/>
              </a:ext>
            </a:extLst>
          </p:cNvPr>
          <p:cNvSpPr txBox="1"/>
          <p:nvPr/>
        </p:nvSpPr>
        <p:spPr>
          <a:xfrm>
            <a:off x="4065942" y="1725663"/>
            <a:ext cx="97334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Logical disk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11DAF9-8768-4D24-BB9E-DDFB70D4B5BB}"/>
              </a:ext>
            </a:extLst>
          </p:cNvPr>
          <p:cNvSpPr txBox="1"/>
          <p:nvPr/>
        </p:nvSpPr>
        <p:spPr>
          <a:xfrm>
            <a:off x="5788367" y="1725661"/>
            <a:ext cx="910827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Azure Blob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325CB9-D131-4237-8818-67FD2EEEFD1E}"/>
              </a:ext>
            </a:extLst>
          </p:cNvPr>
          <p:cNvSpPr txBox="1"/>
          <p:nvPr/>
        </p:nvSpPr>
        <p:spPr>
          <a:xfrm>
            <a:off x="7465999" y="1725661"/>
            <a:ext cx="941283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Amazon S3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BE2-9366-4661-AAAA-2C14556D1162}"/>
              </a:ext>
            </a:extLst>
          </p:cNvPr>
          <p:cNvSpPr txBox="1"/>
          <p:nvPr/>
        </p:nvSpPr>
        <p:spPr>
          <a:xfrm>
            <a:off x="9109609" y="1725661"/>
            <a:ext cx="10775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IBM Object Storage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94B9D-2C26-4CCD-801B-308C458FF268}"/>
              </a:ext>
            </a:extLst>
          </p:cNvPr>
          <p:cNvSpPr txBox="1"/>
          <p:nvPr/>
        </p:nvSpPr>
        <p:spPr>
          <a:xfrm>
            <a:off x="629449" y="3785862"/>
            <a:ext cx="1029448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EBS volumes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A9E05-34D0-4AB1-9245-CF4EF1E50ABB}"/>
              </a:ext>
            </a:extLst>
          </p:cNvPr>
          <p:cNvSpPr txBox="1"/>
          <p:nvPr/>
        </p:nvSpPr>
        <p:spPr>
          <a:xfrm>
            <a:off x="4031992" y="3785862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EBS volume snapshots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61B0D-62E1-4CDA-B92C-A0D442584A1D}"/>
              </a:ext>
            </a:extLst>
          </p:cNvPr>
          <p:cNvSpPr txBox="1"/>
          <p:nvPr/>
        </p:nvSpPr>
        <p:spPr>
          <a:xfrm>
            <a:off x="7389054" y="3800560"/>
            <a:ext cx="109517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VPC backups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8CAEDE-9922-4DD8-A5E5-B5D146740405}"/>
              </a:ext>
            </a:extLst>
          </p:cNvPr>
          <p:cNvSpPr txBox="1"/>
          <p:nvPr/>
        </p:nvSpPr>
        <p:spPr>
          <a:xfrm>
            <a:off x="543146" y="5817211"/>
            <a:ext cx="1181734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SQL snapshots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07BF30-F5A4-4851-B557-EC3FD3C9E446}"/>
              </a:ext>
            </a:extLst>
          </p:cNvPr>
          <p:cNvSpPr txBox="1"/>
          <p:nvPr/>
        </p:nvSpPr>
        <p:spPr>
          <a:xfrm>
            <a:off x="2434536" y="5810074"/>
            <a:ext cx="737701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Physical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storage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41281E-0D0C-478F-8638-B8F0A5B03171}"/>
              </a:ext>
            </a:extLst>
          </p:cNvPr>
          <p:cNvSpPr txBox="1"/>
          <p:nvPr/>
        </p:nvSpPr>
        <p:spPr>
          <a:xfrm>
            <a:off x="2292924" y="3786799"/>
            <a:ext cx="1041244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Empty EBS volumes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58B848-7FEB-49A9-AB2D-55C72219AD84}"/>
              </a:ext>
            </a:extLst>
          </p:cNvPr>
          <p:cNvSpPr txBox="1"/>
          <p:nvPr/>
        </p:nvSpPr>
        <p:spPr>
          <a:xfrm>
            <a:off x="9152766" y="3785859"/>
            <a:ext cx="982962" cy="27699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EFS backup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1E2096-CA0F-49B4-97ED-77AE87F3EB1A}"/>
              </a:ext>
            </a:extLst>
          </p:cNvPr>
          <p:cNvSpPr txBox="1"/>
          <p:nvPr/>
        </p:nvSpPr>
        <p:spPr>
          <a:xfrm>
            <a:off x="4121223" y="5810986"/>
            <a:ext cx="801822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Storage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A9F88-3010-47A2-91FB-F83168610048}"/>
              </a:ext>
            </a:extLst>
          </p:cNvPr>
          <p:cNvSpPr txBox="1"/>
          <p:nvPr/>
        </p:nvSpPr>
        <p:spPr>
          <a:xfrm>
            <a:off x="389258" y="237042"/>
            <a:ext cx="1319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336"/>
                </a:solidFill>
              </a:rPr>
              <a:t>Storage</a:t>
            </a:r>
            <a:endParaRPr lang="ru-RU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B057B84-FE9E-4852-AD58-F2846AF372C1}"/>
              </a:ext>
            </a:extLst>
          </p:cNvPr>
          <p:cNvSpPr txBox="1"/>
          <p:nvPr/>
        </p:nvSpPr>
        <p:spPr>
          <a:xfrm>
            <a:off x="5768047" y="3793681"/>
            <a:ext cx="910827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Amazon Glacier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B070A12-0790-4C93-AFDC-D50988C68AF8}"/>
              </a:ext>
            </a:extLst>
          </p:cNvPr>
          <p:cNvSpPr txBox="1"/>
          <p:nvPr/>
        </p:nvSpPr>
        <p:spPr>
          <a:xfrm>
            <a:off x="5570336" y="5816066"/>
            <a:ext cx="1285929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Storage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with a snapshot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B58699-9CF8-42C9-82EE-14ABE766C4E1}"/>
              </a:ext>
            </a:extLst>
          </p:cNvPr>
          <p:cNvSpPr txBox="1"/>
          <p:nvPr/>
        </p:nvSpPr>
        <p:spPr>
          <a:xfrm>
            <a:off x="10838244" y="1718171"/>
            <a:ext cx="1077539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Amazon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EKS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79383A-19E0-44E6-AC34-37AE53A88B68}"/>
              </a:ext>
            </a:extLst>
          </p:cNvPr>
          <p:cNvSpPr txBox="1"/>
          <p:nvPr/>
        </p:nvSpPr>
        <p:spPr>
          <a:xfrm>
            <a:off x="10922797" y="3786329"/>
            <a:ext cx="908432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Google Bucket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5CAC1A-AF23-49B3-BEA3-11AF375E69AA}"/>
              </a:ext>
            </a:extLst>
          </p:cNvPr>
          <p:cNvSpPr txBox="1"/>
          <p:nvPr/>
        </p:nvSpPr>
        <p:spPr>
          <a:xfrm>
            <a:off x="7466620" y="5827872"/>
            <a:ext cx="940041" cy="46166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Storage array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14119B-4878-44D8-836C-20F6A9C3B917}"/>
              </a:ext>
            </a:extLst>
          </p:cNvPr>
          <p:cNvSpPr txBox="1"/>
          <p:nvPr/>
        </p:nvSpPr>
        <p:spPr>
          <a:xfrm>
            <a:off x="9054565" y="5826226"/>
            <a:ext cx="116730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Deduplication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appliance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D439C7-BCB8-41B5-B1A3-0AF739E5B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775" y="624872"/>
            <a:ext cx="900000" cy="90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FFB0BD-B805-484C-8E66-D2E9A43CF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3309" y="624872"/>
            <a:ext cx="900000" cy="90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AE333D4-9389-42E8-BC4A-068C3F6120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37999" y="624872"/>
            <a:ext cx="900000" cy="90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5B71CDE-9427-4225-97F1-8D8404C82E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56747" y="624872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0B97121-BDF8-4380-9589-F60B26B0E3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5765150" y="624872"/>
            <a:ext cx="900000" cy="90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5C14E8C-7613-4C59-879F-AF6CC818D9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7488490" y="624872"/>
            <a:ext cx="900000" cy="900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F40C2CB-1977-4D1C-868D-458D556A32C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9165618" y="624872"/>
            <a:ext cx="900000" cy="9000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26DE07A-4369-44A4-91A1-6CF4E15CF8D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91306" y="624872"/>
            <a:ext cx="900000" cy="9000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840D8C4A-5BBF-41A9-8002-8CE93337A85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1759" y="2680719"/>
            <a:ext cx="900000" cy="900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DF1BD370-EA21-44B1-95AE-5F99E17469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9367" y="2680719"/>
            <a:ext cx="900000" cy="90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3757F50-15C6-4983-B6A3-832A71FA93B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064679" y="2680719"/>
            <a:ext cx="900000" cy="9000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4D6CC796-F11F-4E71-B7BE-581DB01AAC3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61833" y="2680719"/>
            <a:ext cx="900000" cy="900000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29A2F7CA-3243-40BF-8BC4-D6508053309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475013" y="2680719"/>
            <a:ext cx="900000" cy="90000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E026E7E7-C007-4D70-8C6F-BE6F9DE7148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162300" y="2680719"/>
            <a:ext cx="900000" cy="90000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6027CCE8-8060-4616-A541-017721067E1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895066" y="2680719"/>
            <a:ext cx="900000" cy="90000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1263B18C-0918-48A4-B8DA-CBCF03F64A5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87803" y="4728014"/>
            <a:ext cx="900000" cy="900000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8686E934-F0A1-4FDF-8C79-11F405FB45E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340750" y="4728014"/>
            <a:ext cx="900000" cy="900000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FF44011F-8032-4865-AD74-69344178D25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066045" y="4728014"/>
            <a:ext cx="900000" cy="900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991C3575-3D68-4725-B774-62A9EDD8684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760826" y="4728014"/>
            <a:ext cx="900000" cy="900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989E2B72-3C1F-45E2-A1BB-B41C7D1B4A6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484166" y="4728014"/>
            <a:ext cx="900000" cy="900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53641134-B405-42D3-981C-16BBC2F08EC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152586" y="4728014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108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Veeam">
  <a:themeElements>
    <a:clrScheme name="Custom 3">
      <a:dk1>
        <a:srgbClr val="505861"/>
      </a:dk1>
      <a:lt1>
        <a:srgbClr val="FFFFFF"/>
      </a:lt1>
      <a:dk2>
        <a:srgbClr val="ADACAF"/>
      </a:dk2>
      <a:lt2>
        <a:srgbClr val="EFEFEF"/>
      </a:lt2>
      <a:accent1>
        <a:srgbClr val="000000"/>
      </a:accent1>
      <a:accent2>
        <a:srgbClr val="00D15F"/>
      </a:accent2>
      <a:accent3>
        <a:srgbClr val="3700FF"/>
      </a:accent3>
      <a:accent4>
        <a:srgbClr val="01B0FE"/>
      </a:accent4>
      <a:accent5>
        <a:srgbClr val="FFD836"/>
      </a:accent5>
      <a:accent6>
        <a:srgbClr val="FE8A25"/>
      </a:accent6>
      <a:hlink>
        <a:srgbClr val="00D15F"/>
      </a:hlink>
      <a:folHlink>
        <a:srgbClr val="3700FF"/>
      </a:folHlink>
    </a:clrScheme>
    <a:fontScheme name="Veeam">
      <a:majorFont>
        <a:latin typeface="ES Build"/>
        <a:ea typeface=""/>
        <a:cs typeface=""/>
      </a:majorFont>
      <a:minorFont>
        <a:latin typeface="ES Build Neutr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>
            <a:solidFill>
              <a:schemeClr val="bg1"/>
            </a:solidFill>
            <a:latin typeface="ES Build" pitchFamily="50" charset="0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3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asia">
      <a:srgbClr val="8E71F4"/>
    </a:custClr>
    <a:custClr name="Ignis">
      <a:srgbClr val="ED2B3D"/>
    </a:custClr>
    <a:custClr name="Viridis">
      <a:srgbClr val="00D15F"/>
    </a:custClr>
    <a:custClr name="Black">
      <a:srgbClr val="000000"/>
    </a:custClr>
    <a:custClr name="Dark Mineral">
      <a:srgbClr val="505861"/>
    </a:custClr>
    <a:custClr name="French Grey">
      <a:srgbClr val="ADACAF"/>
    </a:custClr>
    <a:custClr name="Sol">
      <a:srgbClr val="FFD839"/>
    </a:custClr>
    <a:custClr name="Suma">
      <a:srgbClr val="FE8A25"/>
    </a:custClr>
    <a:custClr name="Electric Azure">
      <a:srgbClr val="3700FF"/>
    </a:custClr>
    <a:custClr name="Sky">
      <a:srgbClr val="57E0FF"/>
    </a:custClr>
  </a:custClrLst>
  <a:extLst>
    <a:ext uri="{05A4C25C-085E-4340-85A3-A5531E510DB2}">
      <thm15:themeFamily xmlns:thm15="http://schemas.microsoft.com/office/thememl/2012/main" name="Veeam_Template_Build_04_02_AL" id="{CD0DBDA9-FB18-448B-8791-9E2F61EFADA7}" vid="{ECCBD8CE-2479-4303-883B-9BEEA456C8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rgbClr val="505861"/>
    </a:dk1>
    <a:lt1>
      <a:srgbClr val="FFFFFF"/>
    </a:lt1>
    <a:dk2>
      <a:srgbClr val="ADACAF"/>
    </a:dk2>
    <a:lt2>
      <a:srgbClr val="EFEFEF"/>
    </a:lt2>
    <a:accent1>
      <a:srgbClr val="000000"/>
    </a:accent1>
    <a:accent2>
      <a:srgbClr val="00D15F"/>
    </a:accent2>
    <a:accent3>
      <a:srgbClr val="3700FF"/>
    </a:accent3>
    <a:accent4>
      <a:srgbClr val="01B0FE"/>
    </a:accent4>
    <a:accent5>
      <a:srgbClr val="FFD836"/>
    </a:accent5>
    <a:accent6>
      <a:srgbClr val="FE8A25"/>
    </a:accent6>
    <a:hlink>
      <a:srgbClr val="00D15F"/>
    </a:hlink>
    <a:folHlink>
      <a:srgbClr val="3700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8AA6677463243BEE5853CC246BABA" ma:contentTypeVersion="28" ma:contentTypeDescription="Create a new document." ma:contentTypeScope="" ma:versionID="cb41f2666e2f4446896283c94fff28d3">
  <xsd:schema xmlns:xsd="http://www.w3.org/2001/XMLSchema" xmlns:xs="http://www.w3.org/2001/XMLSchema" xmlns:p="http://schemas.microsoft.com/office/2006/metadata/properties" xmlns:ns2="8cacac29-cf23-4d9e-a953-bd8daf705d07" xmlns:ns3="f2d3e68f-8cac-41f5-9334-721d178f1bd9" targetNamespace="http://schemas.microsoft.com/office/2006/metadata/properties" ma:root="true" ma:fieldsID="8053a4ef7581cd8d83233f0a1262d1fb" ns2:_="" ns3:_="">
    <xsd:import namespace="8cacac29-cf23-4d9e-a953-bd8daf705d07"/>
    <xsd:import namespace="f2d3e68f-8cac-41f5-9334-721d178f1bd9"/>
    <xsd:element name="properties">
      <xsd:complexType>
        <xsd:sequence>
          <xsd:element name="documentManagement">
            <xsd:complexType>
              <xsd:all>
                <xsd:element ref="ns2:d00d74f900da4ee987e321554ab9c064" minOccurs="0"/>
                <xsd:element ref="ns3:TaxCatchAll" minOccurs="0"/>
                <xsd:element ref="ns2:g1d077deefb041b98c53831c97554891" minOccurs="0"/>
                <xsd:element ref="ns2:ib6e17b9536443e4a8883457e0663f68" minOccurs="0"/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Brand_x0020_resource_x0020_type" minOccurs="0"/>
                <xsd:element ref="ns2:MediaServiceSearchProperties" minOccurs="0"/>
                <xsd:element ref="ns2:l35dfc8de4354fdaa6cc93441bfa9481" minOccurs="0"/>
                <xsd:element ref="ns2:o23d7e859dc64129b3bb68575ddff81b" minOccurs="0"/>
                <xsd:element ref="ns2:p7f8b37d6c3447b982aba80c41b569e0" minOccurs="0"/>
                <xsd:element ref="ns2:Owners"/>
                <xsd:element ref="ns2:Archival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acac29-cf23-4d9e-a953-bd8daf705d07" elementFormDefault="qualified">
    <xsd:import namespace="http://schemas.microsoft.com/office/2006/documentManagement/types"/>
    <xsd:import namespace="http://schemas.microsoft.com/office/infopath/2007/PartnerControls"/>
    <xsd:element name="d00d74f900da4ee987e321554ab9c064" ma:index="9" nillable="true" ma:taxonomy="true" ma:internalName="d00d74f900da4ee987e321554ab9c064" ma:taxonomyFieldName="Audience" ma:displayName="Audience" ma:default="" ma:fieldId="{d00d74f9-00da-4ee9-87e3-21554ab9c064}" ma:sspId="42f7ecf7-3daf-40a4-b73e-fe1cc035c9ac" ma:termSetId="0fa1d7fe-903d-4a1a-ae04-d0116490daf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1d077deefb041b98c53831c97554891" ma:index="12" nillable="true" ma:taxonomy="true" ma:internalName="g1d077deefb041b98c53831c97554891" ma:taxonomyFieldName="Department" ma:displayName="Department" ma:default="" ma:fieldId="{01d077de-efb0-41b9-8c53-831c97554891}" ma:sspId="42f7ecf7-3daf-40a4-b73e-fe1cc035c9ac" ma:termSetId="e2879ac4-edca-4321-989a-3d1b65ab257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b6e17b9536443e4a8883457e0663f68" ma:index="14" nillable="true" ma:taxonomy="true" ma:internalName="ib6e17b9536443e4a8883457e0663f68" ma:taxonomyFieldName="Language" ma:displayName="Language" ma:default="" ma:fieldId="{2b6e17b9-5364-43e4-a888-3457e0663f68}" ma:sspId="42f7ecf7-3daf-40a4-b73e-fe1cc035c9ac" ma:termSetId="ee11b2d0-e6c5-4d61-89e7-c4967eca5e4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2f7ecf7-3daf-40a4-b73e-fe1cc035c9a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35dfc8de4354fdaa6cc93441bfa9481" ma:index="28" ma:taxonomy="true" ma:internalName="l35dfc8de4354fdaa6cc93441bfa9481" ma:taxonomyFieldName="Market_x0020_Segment" ma:displayName="Market Segment" ma:fieldId="{535dfc8d-e435-4fda-a6cc-93441bfa9481}" ma:taxonomyMulti="true" ma:sspId="42f7ecf7-3daf-40a4-b73e-fe1cc035c9ac" ma:termSetId="205cc78d-c39f-4732-bceb-ababdae92c8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23d7e859dc64129b3bb68575ddff81b" ma:index="30" ma:taxonomy="true" ma:internalName="o23d7e859dc64129b3bb68575ddff81b" ma:taxonomyFieldName="Marketing_x0020_Campaign" ma:displayName="Marketing Campaign" ma:fieldId="{823d7e85-9dc6-4129-b3bb-68575ddff81b}" ma:taxonomyMulti="true" ma:sspId="42f7ecf7-3daf-40a4-b73e-fe1cc035c9ac" ma:termSetId="acb97e79-8199-4056-bdf2-1e67fbdf27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7f8b37d6c3447b982aba80c41b569e0" ma:index="32" ma:taxonomy="true" ma:internalName="p7f8b37d6c3447b982aba80c41b569e0" ma:taxonomyFieldName="Product" ma:displayName="Product" ma:fieldId="{97f8b37d-6c34-47b9-82ab-a80c41b569e0}" ma:taxonomyMulti="true" ma:sspId="42f7ecf7-3daf-40a4-b73e-fe1cc035c9ac" ma:termSetId="e00f0180-97b2-40dd-89e8-e87d25d3e0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wners" ma:index="33" ma:displayName="Owners" ma:internalName="Own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Status" ma:index="34" nillable="true" ma:displayName="ArchivalStatus" ma:hidden="true" ma:internalName="ArchivalStatus" ma:readOnly="false">
      <xsd:simpleType>
        <xsd:restriction base="dms:Choice">
          <xsd:enumeration value=""/>
          <xsd:enumeration value="Archive Candidate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3e68f-8cac-41f5-9334-721d178f1bd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6914a46-cccd-4984-b608-644813e9c7d5}" ma:internalName="TaxCatchAll" ma:showField="CatchAllData" ma:web="f2d3e68f-8cac-41f5-9334-721d178f1b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rand_x0020_resource_x0020_type" ma:index="25" nillable="true" ma:displayName="Brand resource type" ma:default="Icon" ma:format="Dropdown" ma:internalName="Brand_x0020_resource_x0020_type">
      <xsd:simpleType>
        <xsd:restriction base="dms:Choice">
          <xsd:enumeration value="Icon"/>
          <xsd:enumeration value="Logo"/>
          <xsd:enumeration value="Template"/>
          <xsd:enumeration value="Video"/>
          <xsd:enumeration value="ppt"/>
          <xsd:enumeration value="bounce mark"/>
          <xsd:enumeration value="guide"/>
          <xsd:enumeration value="font"/>
          <xsd:enumeration value="diagram"/>
          <xsd:enumeration value="illustration"/>
          <xsd:enumeration value="photo"/>
          <xsd:enumeration value="Choice 12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cacac29-cf23-4d9e-a953-bd8daf705d07">
      <Terms xmlns="http://schemas.microsoft.com/office/infopath/2007/PartnerControls"/>
    </lcf76f155ced4ddcb4097134ff3c332f>
    <TaxCatchAll xmlns="f2d3e68f-8cac-41f5-9334-721d178f1bd9">
      <Value>247</Value>
      <Value>246</Value>
      <Value>245</Value>
      <Value>244</Value>
      <Value>243</Value>
      <Value>238</Value>
    </TaxCatchAll>
    <ib6e17b9536443e4a8883457e0663f68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09850924-da2d-4779-a214-e02fc3fd7d40</TermId>
        </TermInfo>
      </Terms>
    </ib6e17b9536443e4a8883457e0663f68>
    <Brand_x0020_resource_x0020_type xmlns="f2d3e68f-8cac-41f5-9334-721d178f1bd9">Icon</Brand_x0020_resource_x0020_type>
    <d00d74f900da4ee987e321554ab9c064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df04402c-407e-4fd6-8f75-ea01e28f318f</TermId>
        </TermInfo>
      </Terms>
    </d00d74f900da4ee987e321554ab9c064>
    <g1d077deefb041b98c53831c9755489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Brand Space</TermName>
          <TermId xmlns="http://schemas.microsoft.com/office/infopath/2007/PartnerControls">50ce060c-d091-40d4-8a63-e7137faa6090</TermId>
        </TermInfo>
      </Terms>
    </g1d077deefb041b98c53831c97554891>
    <l35dfc8de4354fdaa6cc93441bfa948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All</TermName>
          <TermId xmlns="http://schemas.microsoft.com/office/infopath/2007/PartnerControls">199b63cb-3116-402a-8453-a9565f60da5f</TermId>
        </TermInfo>
      </Terms>
    </l35dfc8de4354fdaa6cc93441bfa9481>
    <o23d7e859dc64129b3bb68575ddff81b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6598454e-71d9-4a57-9289-1cca6706fba0</TermId>
        </TermInfo>
      </Terms>
    </o23d7e859dc64129b3bb68575ddff81b>
    <Owners xmlns="8cacac29-cf23-4d9e-a953-bd8daf705d07">
      <UserInfo>
        <DisplayName>i:0#.f|membership|sylvia.fly@veeam.com</DisplayName>
        <AccountId>11</AccountId>
        <AccountType/>
      </UserInfo>
    </Owners>
    <p7f8b37d6c3447b982aba80c41b569e0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a92dfe79-2978-4248-9133-e15bb560f9e9</TermId>
        </TermInfo>
      </Terms>
    </p7f8b37d6c3447b982aba80c41b569e0>
    <ArchivalStatus xmlns="8cacac29-cf23-4d9e-a953-bd8daf705d07" xsi:nil="true"/>
  </documentManagement>
</p:properties>
</file>

<file path=customXml/itemProps1.xml><?xml version="1.0" encoding="utf-8"?>
<ds:datastoreItem xmlns:ds="http://schemas.openxmlformats.org/officeDocument/2006/customXml" ds:itemID="{E6529E55-D9C0-413C-B0B5-2D8C879F67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E7A14E-F50E-469F-A1DC-6705DF097465}"/>
</file>

<file path=customXml/itemProps3.xml><?xml version="1.0" encoding="utf-8"?>
<ds:datastoreItem xmlns:ds="http://schemas.openxmlformats.org/officeDocument/2006/customXml" ds:itemID="{E948E669-A802-4AD3-B8E1-7F3808685BA9}">
  <ds:schemaRefs>
    <ds:schemaRef ds:uri="http://purl.org/dc/elements/1.1/"/>
    <ds:schemaRef ds:uri="http://schemas.microsoft.com/office/2006/metadata/properties"/>
    <ds:schemaRef ds:uri="e5f058ee-1686-4a1f-96d5-c4672040180e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595d4a41-f636-4364-8114-faee060cce9c"/>
    <ds:schemaRef ds:uri="http://schemas.microsoft.com/office/infopath/2007/PartnerControls"/>
    <ds:schemaRef ds:uri="http://schemas.openxmlformats.org/package/2006/metadata/core-properties"/>
    <ds:schemaRef ds:uri="df74c45d-d352-45c7-b480-80338e1d1d4c"/>
    <ds:schemaRef ds:uri="ddb65f4d-69e0-4a9e-ba50-17ef0dd4c2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11919</TotalTime>
  <Words>1244</Words>
  <Application>Microsoft Macintosh PowerPoint</Application>
  <PresentationFormat>Widescreen</PresentationFormat>
  <Paragraphs>417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Arial</vt:lpstr>
      <vt:lpstr>Calibri</vt:lpstr>
      <vt:lpstr>ES Build</vt:lpstr>
      <vt:lpstr>ES Build </vt:lpstr>
      <vt:lpstr>ES Build (</vt:lpstr>
      <vt:lpstr>ES Build Medium</vt:lpstr>
      <vt:lpstr>ES Build Neutral</vt:lpstr>
      <vt:lpstr>Microsoft Sans Serif</vt:lpstr>
      <vt:lpstr>System Font Regular</vt:lpstr>
      <vt:lpstr>Tahoma</vt:lpstr>
      <vt:lpstr>Veeam</vt:lpstr>
      <vt:lpstr>Technical Icons Pack for Dark background</vt:lpstr>
      <vt:lpstr>Introduction</vt:lpstr>
      <vt:lpstr>Icons</vt:lpstr>
      <vt:lpstr>Diagram construction elements</vt:lpstr>
      <vt:lpstr>Data Center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Veeam products</vt:lpstr>
      <vt:lpstr>PowerPoint Presentation</vt:lpstr>
      <vt:lpstr>PowerPoint Presentation</vt:lpstr>
      <vt:lpstr>PowerPoint Presentation</vt:lpstr>
      <vt:lpstr>PowerPoint Presentation</vt:lpstr>
      <vt:lpstr>Veeam features</vt:lpstr>
      <vt:lpstr>PowerPoint Presentation</vt:lpstr>
      <vt:lpstr>PowerPoint Presentation</vt:lpstr>
      <vt:lpstr>Software</vt:lpstr>
      <vt:lpstr>PowerPoint Presentation</vt:lpstr>
      <vt:lpstr>PowerPoint Presentation</vt:lpstr>
      <vt:lpstr>PowerPoint Presentation</vt:lpstr>
      <vt:lpstr>PowerPoint Presentation</vt:lpstr>
      <vt:lpstr>Files</vt:lpstr>
      <vt:lpstr>PowerPoint Presentation</vt:lpstr>
      <vt:lpstr>Miscellaneous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 Inc</dc:creator>
  <cp:keywords>Veeam</cp:keywords>
  <cp:lastModifiedBy>Alexandr Pozdeev</cp:lastModifiedBy>
  <cp:revision>340</cp:revision>
  <dcterms:created xsi:type="dcterms:W3CDTF">2023-09-11T00:36:10Z</dcterms:created>
  <dcterms:modified xsi:type="dcterms:W3CDTF">2023-11-29T16:11:57Z</dcterms:modified>
  <cp:category>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0x010100F7A8AA6677463243BEE5853CC246BABA</vt:lpwstr>
  </property>
  <property fmtid="{D5CDD505-2E9C-101B-9397-08002B2CF9AE}" pid="3" name="MediaServiceImageTags">
    <vt:lpwstr/>
  </property>
  <property fmtid="{D5CDD505-2E9C-101B-9397-08002B2CF9AE}" pid="4" name="Audience">
    <vt:lpwstr>243;#Internal|df04402c-407e-4fd6-8f75-ea01e28f318f</vt:lpwstr>
  </property>
  <property fmtid="{D5CDD505-2E9C-101B-9397-08002B2CF9AE}" pid="5" name="Department">
    <vt:lpwstr>238;#Brand Space|50ce060c-d091-40d4-8a63-e7137faa6090</vt:lpwstr>
  </property>
  <property fmtid="{D5CDD505-2E9C-101B-9397-08002B2CF9AE}" pid="6" name="Market_x0020_Segment">
    <vt:lpwstr/>
  </property>
  <property fmtid="{D5CDD505-2E9C-101B-9397-08002B2CF9AE}" pid="7" name="Language">
    <vt:lpwstr>244;#English|09850924-da2d-4779-a214-e02fc3fd7d40</vt:lpwstr>
  </property>
  <property fmtid="{D5CDD505-2E9C-101B-9397-08002B2CF9AE}" pid="8" name="Marketing_x0020_Campaign">
    <vt:lpwstr/>
  </property>
  <property fmtid="{D5CDD505-2E9C-101B-9397-08002B2CF9AE}" pid="9" name="Product">
    <vt:lpwstr>246;#N/A|a92dfe79-2978-4248-9133-e15bb560f9e9</vt:lpwstr>
  </property>
  <property fmtid="{D5CDD505-2E9C-101B-9397-08002B2CF9AE}" pid="10" name="Market Segment">
    <vt:lpwstr>245;#All|199b63cb-3116-402a-8453-a9565f60da5f</vt:lpwstr>
  </property>
  <property fmtid="{D5CDD505-2E9C-101B-9397-08002B2CF9AE}" pid="11" name="Marketing Campaign">
    <vt:lpwstr>247;#N/A|6598454e-71d9-4a57-9289-1cca6706fba0</vt:lpwstr>
  </property>
</Properties>
</file>